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7" r:id="rId1"/>
    <p:sldMasterId id="2147484032" r:id="rId2"/>
    <p:sldMasterId id="2147484089" r:id="rId3"/>
    <p:sldMasterId id="2147484095" r:id="rId4"/>
  </p:sldMasterIdLst>
  <p:notesMasterIdLst>
    <p:notesMasterId r:id="rId47"/>
  </p:notesMasterIdLst>
  <p:handoutMasterIdLst>
    <p:handoutMasterId r:id="rId48"/>
  </p:handoutMasterIdLst>
  <p:sldIdLst>
    <p:sldId id="286" r:id="rId5"/>
    <p:sldId id="347" r:id="rId6"/>
    <p:sldId id="348" r:id="rId7"/>
    <p:sldId id="349" r:id="rId8"/>
    <p:sldId id="350" r:id="rId9"/>
    <p:sldId id="351" r:id="rId10"/>
    <p:sldId id="352" r:id="rId11"/>
    <p:sldId id="353" r:id="rId12"/>
    <p:sldId id="354" r:id="rId13"/>
    <p:sldId id="355" r:id="rId14"/>
    <p:sldId id="356"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 id="379" r:id="rId38"/>
    <p:sldId id="380" r:id="rId39"/>
    <p:sldId id="381" r:id="rId40"/>
    <p:sldId id="382" r:id="rId41"/>
    <p:sldId id="383" r:id="rId42"/>
    <p:sldId id="384" r:id="rId43"/>
    <p:sldId id="385" r:id="rId44"/>
    <p:sldId id="386" r:id="rId45"/>
    <p:sldId id="387" r:id="rId46"/>
  </p:sldIdLst>
  <p:sldSz cx="12188825" cy="6858000"/>
  <p:notesSz cx="6858000" cy="9144000"/>
  <p:custDataLst>
    <p:tags r:id="rId4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6AB4"/>
    <a:srgbClr val="3B7CBD"/>
    <a:srgbClr val="515151"/>
    <a:srgbClr val="0089D1"/>
    <a:srgbClr val="01499E"/>
    <a:srgbClr val="00A1E9"/>
    <a:srgbClr val="0267B6"/>
    <a:srgbClr val="019FC2"/>
    <a:srgbClr val="3E8DDD"/>
    <a:srgbClr val="F7A4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9" autoAdjust="0"/>
    <p:restoredTop sz="93724" autoAdjust="0"/>
  </p:normalViewPr>
  <p:slideViewPr>
    <p:cSldViewPr snapToGrid="0" snapToObjects="1">
      <p:cViewPr varScale="1">
        <p:scale>
          <a:sx n="62" d="100"/>
          <a:sy n="62" d="100"/>
        </p:scale>
        <p:origin x="856" y="4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50" d="100"/>
          <a:sy n="50" d="100"/>
        </p:scale>
        <p:origin x="2708"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sz="1000" dirty="0">
              <a:latin typeface="Arial" pitchFamily="34" charset="0"/>
              <a:cs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1C0EDC-3B04-4D43-AC98-A606493C474D}" type="datetimeFigureOut">
              <a:rPr lang="en-US" sz="1000" smtClean="0">
                <a:latin typeface="Arial" pitchFamily="34" charset="0"/>
                <a:cs typeface="Arial" pitchFamily="34" charset="0"/>
              </a:rPr>
              <a:pPr/>
              <a:t>4/22/2024</a:t>
            </a:fld>
            <a:endParaRPr lang="en-US" sz="1000" dirty="0">
              <a:latin typeface="Arial" pitchFamily="34" charset="0"/>
              <a:cs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lvl="0"/>
            <a:r>
              <a:rPr lang="en-US" sz="800" cap="all" dirty="0">
                <a:solidFill>
                  <a:srgbClr val="939598"/>
                </a:solidFill>
                <a:latin typeface="Arial" pitchFamily="34" charset="0"/>
                <a:cs typeface="Arial" pitchFamily="34" charset="0"/>
              </a:rPr>
              <a:t>2011 LENOVO CONFIDENTIAL. All rights reserved.</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7F3538-DD9D-4F25-8311-592750C50641}" type="slidenum">
              <a:rPr lang="en-US" sz="800" smtClean="0">
                <a:latin typeface="Arial" pitchFamily="34" charset="0"/>
                <a:cs typeface="Arial" pitchFamily="34" charset="0"/>
              </a:rPr>
              <a:pPr/>
              <a:t>‹#›</a:t>
            </a:fld>
            <a:endParaRPr lang="en-US" sz="800" dirty="0">
              <a:latin typeface="Arial" pitchFamily="34" charset="0"/>
              <a:cs typeface="Arial" pitchFamily="34" charset="0"/>
            </a:endParaRPr>
          </a:p>
        </p:txBody>
      </p:sp>
    </p:spTree>
    <p:extLst>
      <p:ext uri="{BB962C8B-B14F-4D97-AF65-F5344CB8AC3E}">
        <p14:creationId xmlns:p14="http://schemas.microsoft.com/office/powerpoint/2010/main" val="252915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F23CF275-28B3-497F-9AED-85D5F023BA5C}" type="datetimeFigureOut">
              <a:rPr lang="en-US" smtClean="0"/>
              <a:pPr/>
              <a:t>4/22/2024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r>
              <a:rPr lang="en-US" sz="800" cap="all" dirty="0">
                <a:solidFill>
                  <a:srgbClr val="939598"/>
                </a:solidFill>
              </a:rPr>
              <a:t>2011 LENOVO CONFIDENTIAL. All rights reserved.</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800">
                <a:latin typeface="Arial" pitchFamily="34" charset="0"/>
                <a:cs typeface="Arial" pitchFamily="34" charset="0"/>
              </a:defRPr>
            </a:lvl1pPr>
          </a:lstStyle>
          <a:p>
            <a:fld id="{4AED87EB-65D7-4500-873C-410831173A82}" type="slidenum">
              <a:rPr lang="en-US" smtClean="0"/>
              <a:pPr/>
              <a:t>‹#›</a:t>
            </a:fld>
            <a:endParaRPr lang="en-US" dirty="0"/>
          </a:p>
        </p:txBody>
      </p:sp>
    </p:spTree>
    <p:extLst>
      <p:ext uri="{BB962C8B-B14F-4D97-AF65-F5344CB8AC3E}">
        <p14:creationId xmlns:p14="http://schemas.microsoft.com/office/powerpoint/2010/main" val="369331368"/>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815EA5A-FB22-4F22-B2F3-F1709D027E83}" type="slidenum">
              <a:rPr lang="zh-CN" altLang="en-US" smtClean="0"/>
              <a:t>1</a:t>
            </a:fld>
            <a:endParaRPr lang="zh-CN" altLang="en-US"/>
          </a:p>
        </p:txBody>
      </p:sp>
    </p:spTree>
    <p:extLst>
      <p:ext uri="{BB962C8B-B14F-4D97-AF65-F5344CB8AC3E}">
        <p14:creationId xmlns:p14="http://schemas.microsoft.com/office/powerpoint/2010/main" val="1036786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jpeg"/><Relationship Id="rId20"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2.png"/><Relationship Id="rId3" Type="http://schemas.openxmlformats.org/officeDocument/2006/relationships/image" Target="../media/image30.jpeg"/><Relationship Id="rId21" Type="http://schemas.openxmlformats.org/officeDocument/2006/relationships/image" Target="../media/image35.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29.png"/><Relationship Id="rId20"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9.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02B2A5F-CC2A-4E5E-9DAD-FB6E579E84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0310" y="456167"/>
            <a:ext cx="2467897" cy="495122"/>
          </a:xfrm>
          <a:prstGeom prst="rect">
            <a:avLst/>
          </a:prstGeom>
        </p:spPr>
      </p:pic>
      <p:sp>
        <p:nvSpPr>
          <p:cNvPr id="8" name="标题 7">
            <a:extLst>
              <a:ext uri="{FF2B5EF4-FFF2-40B4-BE49-F238E27FC236}">
                <a16:creationId xmlns:a16="http://schemas.microsoft.com/office/drawing/2014/main" id="{F24A3E58-866C-4857-8E31-A9A15044F6E2}"/>
              </a:ext>
            </a:extLst>
          </p:cNvPr>
          <p:cNvSpPr>
            <a:spLocks noGrp="1"/>
          </p:cNvSpPr>
          <p:nvPr>
            <p:ph type="title"/>
          </p:nvPr>
        </p:nvSpPr>
        <p:spPr>
          <a:xfrm>
            <a:off x="837981" y="2766219"/>
            <a:ext cx="10512862" cy="1325563"/>
          </a:xfrm>
        </p:spPr>
        <p:txBody>
          <a:bodyPr>
            <a:normAutofit/>
          </a:bodyPr>
          <a:lstStyle>
            <a:lvl1pPr>
              <a:defRPr sz="5400">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40458511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with Subtitle Content">
    <p:bg>
      <p:bgPr>
        <a:solidFill>
          <a:schemeClr val="bg1"/>
        </a:solidFill>
        <a:effectLst/>
      </p:bgPr>
    </p:bg>
    <p:spTree>
      <p:nvGrpSpPr>
        <p:cNvPr id="1" name=""/>
        <p:cNvGrpSpPr/>
        <p:nvPr/>
      </p:nvGrpSpPr>
      <p:grpSpPr>
        <a:xfrm>
          <a:off x="0" y="0"/>
          <a:ext cx="0" cy="0"/>
          <a:chOff x="0" y="0"/>
          <a:chExt cx="0" cy="0"/>
        </a:xfrm>
      </p:grpSpPr>
      <p:sp>
        <p:nvSpPr>
          <p:cNvPr id="7" name="Slide Number Placeholder 5"/>
          <p:cNvSpPr txBox="1"/>
          <p:nvPr userDrawn="1"/>
        </p:nvSpPr>
        <p:spPr>
          <a:xfrm>
            <a:off x="11769577" y="6473952"/>
            <a:ext cx="438912" cy="155448"/>
          </a:xfrm>
          <a:prstGeom prst="rect">
            <a:avLst/>
          </a:prstGeom>
        </p:spPr>
        <p:txBody>
          <a:bodyPr vert="horz" lIns="0" tIns="0" rIns="0" bIns="0" rtlCol="0" anchor="ctr"/>
          <a:lstStyle>
            <a:defPPr>
              <a:defRPr lang="en-US"/>
            </a:defPPr>
            <a:lvl1pPr marL="0" algn="ctr" defTabSz="1218565" rtl="0" eaLnBrk="1" latinLnBrk="0" hangingPunct="1">
              <a:defRPr sz="1000" kern="1200">
                <a:solidFill>
                  <a:schemeClr val="bg1"/>
                </a:solidFill>
                <a:latin typeface="Arial" panose="020B0604020202020204" pitchFamily="34" charset="0"/>
                <a:ea typeface="+mn-ea"/>
                <a:cs typeface="Arial" panose="020B0604020202020204" pitchFamily="34" charset="0"/>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fld id="{6D22F896-40B5-4ADD-8801-0D06FADFA095}" type="slidenum">
              <a:rPr lang="en-US" sz="1200" smtClean="0">
                <a:solidFill>
                  <a:schemeClr val="tx1"/>
                </a:solidFill>
              </a:rPr>
              <a:t>‹#›</a:t>
            </a:fld>
            <a:endParaRPr lang="en-US" dirty="0">
              <a:solidFill>
                <a:schemeClr val="tx1"/>
              </a:solidFill>
            </a:endParaRPr>
          </a:p>
        </p:txBody>
      </p:sp>
      <p:sp>
        <p:nvSpPr>
          <p:cNvPr id="8"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normAutofit/>
          </a:bodyPr>
          <a:lstStyle>
            <a:lvl1pPr marL="0" algn="l" defTabSz="1218565" rtl="0" eaLnBrk="1" latinLnBrk="0" hangingPunct="1">
              <a:lnSpc>
                <a:spcPct val="100000"/>
              </a:lnSpc>
              <a:spcBef>
                <a:spcPct val="0"/>
              </a:spcBef>
              <a:buNone/>
              <a:tabLst>
                <a:tab pos="1218565" algn="l"/>
              </a:tabLst>
              <a:defRPr lang="en-US" sz="2800" b="1" kern="1200" cap="none" spc="0" baseline="0" dirty="0">
                <a:solidFill>
                  <a:schemeClr val="tx1"/>
                </a:solidFill>
                <a:latin typeface="+mj-ea"/>
                <a:ea typeface="+mj-ea"/>
                <a:cs typeface="Arial" panose="020B0604020202020204" pitchFamily="34" charset="0"/>
              </a:defRPr>
            </a:lvl1pPr>
          </a:lstStyle>
          <a:p>
            <a:r>
              <a:rPr lang="zh-CN" altLang="en-US" dirty="0"/>
              <a:t>添加标题</a:t>
            </a:r>
            <a:endParaRPr lang="en-US" dirty="0"/>
          </a:p>
        </p:txBody>
      </p:sp>
      <p:sp>
        <p:nvSpPr>
          <p:cNvPr id="19" name="Footer Placeholder 1"/>
          <p:cNvSpPr txBox="1"/>
          <p:nvPr userDrawn="1"/>
        </p:nvSpPr>
        <p:spPr>
          <a:xfrm>
            <a:off x="1680179" y="6381626"/>
            <a:ext cx="2317059" cy="227518"/>
          </a:xfrm>
          <a:prstGeom prst="rect">
            <a:avLst/>
          </a:prstGeom>
        </p:spPr>
        <p:txBody>
          <a:bodyPr/>
          <a:lstStyle>
            <a:defPPr>
              <a:defRPr lang="en-US"/>
            </a:defPPr>
            <a:lvl1pPr marL="0" algn="l" defTabSz="1218565" rtl="0" eaLnBrk="1" latinLnBrk="0" hangingPunct="1">
              <a:defRPr sz="900" kern="1200">
                <a:solidFill>
                  <a:schemeClr val="bg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endParaRPr lang="en-US" dirty="0">
              <a:solidFill>
                <a:schemeClr val="tx1"/>
              </a:solidFill>
            </a:endParaRPr>
          </a:p>
        </p:txBody>
      </p:sp>
      <p:sp>
        <p:nvSpPr>
          <p:cNvPr id="9" name="矩形 1">
            <a:extLst>
              <a:ext uri="{FF2B5EF4-FFF2-40B4-BE49-F238E27FC236}">
                <a16:creationId xmlns:a16="http://schemas.microsoft.com/office/drawing/2014/main" id="{F13F1FCB-97DF-4DDB-8C58-D7F5B6231594}"/>
              </a:ext>
            </a:extLst>
          </p:cNvPr>
          <p:cNvSpPr/>
          <p:nvPr userDrawn="1"/>
        </p:nvSpPr>
        <p:spPr>
          <a:xfrm>
            <a:off x="0" y="274320"/>
            <a:ext cx="467544" cy="521208"/>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11" name="组合 10">
            <a:extLst>
              <a:ext uri="{FF2B5EF4-FFF2-40B4-BE49-F238E27FC236}">
                <a16:creationId xmlns:a16="http://schemas.microsoft.com/office/drawing/2014/main" id="{9DE24962-1290-4647-A27B-ED9510C0D453}"/>
              </a:ext>
            </a:extLst>
          </p:cNvPr>
          <p:cNvGrpSpPr/>
          <p:nvPr userDrawn="1"/>
        </p:nvGrpSpPr>
        <p:grpSpPr>
          <a:xfrm>
            <a:off x="12188825" y="2959443"/>
            <a:ext cx="1119402" cy="3898557"/>
            <a:chOff x="12188825" y="1921475"/>
            <a:chExt cx="1119402" cy="3898557"/>
          </a:xfrm>
        </p:grpSpPr>
        <p:sp>
          <p:nvSpPr>
            <p:cNvPr id="12" name="矩形 11">
              <a:extLst>
                <a:ext uri="{FF2B5EF4-FFF2-40B4-BE49-F238E27FC236}">
                  <a16:creationId xmlns:a16="http://schemas.microsoft.com/office/drawing/2014/main" id="{E8CE316D-3AF9-4EA1-A9A8-FE282FB2D6D7}"/>
                </a:ext>
              </a:extLst>
            </p:cNvPr>
            <p:cNvSpPr/>
            <p:nvPr/>
          </p:nvSpPr>
          <p:spPr>
            <a:xfrm>
              <a:off x="12188825" y="1921475"/>
              <a:ext cx="1119402" cy="3898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892E4F61-A2C2-4651-9460-E89A670001B0}"/>
                </a:ext>
              </a:extLst>
            </p:cNvPr>
            <p:cNvGrpSpPr/>
            <p:nvPr/>
          </p:nvGrpSpPr>
          <p:grpSpPr>
            <a:xfrm>
              <a:off x="12291175" y="2053048"/>
              <a:ext cx="914703" cy="3635410"/>
              <a:chOff x="12269137" y="2075935"/>
              <a:chExt cx="914703" cy="3635410"/>
            </a:xfrm>
          </p:grpSpPr>
          <p:sp>
            <p:nvSpPr>
              <p:cNvPr id="14" name="任意多边形: 形状 13">
                <a:extLst>
                  <a:ext uri="{FF2B5EF4-FFF2-40B4-BE49-F238E27FC236}">
                    <a16:creationId xmlns:a16="http://schemas.microsoft.com/office/drawing/2014/main" id="{07A8E505-03E4-43CB-99CD-1023A53DC0F8}"/>
                  </a:ext>
                </a:extLst>
              </p:cNvPr>
              <p:cNvSpPr/>
              <p:nvPr/>
            </p:nvSpPr>
            <p:spPr>
              <a:xfrm>
                <a:off x="12269137" y="207593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0BC73922-4DE5-43C6-862E-1CF99A0B2EEB}"/>
                  </a:ext>
                </a:extLst>
              </p:cNvPr>
              <p:cNvSpPr/>
              <p:nvPr/>
            </p:nvSpPr>
            <p:spPr>
              <a:xfrm>
                <a:off x="12582681" y="207593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5C2D210B-1790-4D1F-BBF2-5371CDFB6E35}"/>
                  </a:ext>
                </a:extLst>
              </p:cNvPr>
              <p:cNvSpPr/>
              <p:nvPr/>
            </p:nvSpPr>
            <p:spPr>
              <a:xfrm>
                <a:off x="12896224" y="207593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68F8C3F3-0A8D-4D2A-8E78-83CEB3243BC9}"/>
                  </a:ext>
                </a:extLst>
              </p:cNvPr>
              <p:cNvSpPr/>
              <p:nvPr/>
            </p:nvSpPr>
            <p:spPr>
              <a:xfrm>
                <a:off x="12269137" y="238024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B356A0D7-ACB8-41E2-826C-4DE7BA735B95}"/>
                  </a:ext>
                </a:extLst>
              </p:cNvPr>
              <p:cNvSpPr/>
              <p:nvPr/>
            </p:nvSpPr>
            <p:spPr>
              <a:xfrm>
                <a:off x="12582681" y="238024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D941C82E-544A-4D1E-93F9-344E3FDB5C1B}"/>
                  </a:ext>
                </a:extLst>
              </p:cNvPr>
              <p:cNvSpPr/>
              <p:nvPr/>
            </p:nvSpPr>
            <p:spPr>
              <a:xfrm>
                <a:off x="12896224" y="238024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CDCB6D59-EB6A-4D5E-9351-C08E0AF5A1AD}"/>
                  </a:ext>
                </a:extLst>
              </p:cNvPr>
              <p:cNvSpPr/>
              <p:nvPr/>
            </p:nvSpPr>
            <p:spPr>
              <a:xfrm>
                <a:off x="12269137" y="268455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947D1545-0DE6-4CFB-902C-999A70EDCC4C}"/>
                  </a:ext>
                </a:extLst>
              </p:cNvPr>
              <p:cNvSpPr/>
              <p:nvPr/>
            </p:nvSpPr>
            <p:spPr>
              <a:xfrm>
                <a:off x="12582681" y="268455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618C381B-7AC7-4867-BD4F-0FEA613C1CF1}"/>
                  </a:ext>
                </a:extLst>
              </p:cNvPr>
              <p:cNvSpPr/>
              <p:nvPr/>
            </p:nvSpPr>
            <p:spPr>
              <a:xfrm>
                <a:off x="12896224" y="268455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BF80BA0-6985-44AC-AFC2-DC80D9BD8EE2}"/>
                  </a:ext>
                </a:extLst>
              </p:cNvPr>
              <p:cNvSpPr/>
              <p:nvPr/>
            </p:nvSpPr>
            <p:spPr>
              <a:xfrm>
                <a:off x="12269137" y="298886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FA6D5A6-3DB2-4988-99C5-CD1F5762F565}"/>
                  </a:ext>
                </a:extLst>
              </p:cNvPr>
              <p:cNvSpPr/>
              <p:nvPr/>
            </p:nvSpPr>
            <p:spPr>
              <a:xfrm>
                <a:off x="12582681" y="298886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A1D89612-E5D6-4BD8-8CEB-8CB6CC94C326}"/>
                  </a:ext>
                </a:extLst>
              </p:cNvPr>
              <p:cNvSpPr/>
              <p:nvPr/>
            </p:nvSpPr>
            <p:spPr>
              <a:xfrm>
                <a:off x="12896224" y="298886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A5012ADA-57F1-4F66-B89F-FB6CFFD2D508}"/>
                  </a:ext>
                </a:extLst>
              </p:cNvPr>
              <p:cNvSpPr/>
              <p:nvPr/>
            </p:nvSpPr>
            <p:spPr>
              <a:xfrm>
                <a:off x="12269137" y="329317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FFE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58B62109-0DCC-4D2D-A6BB-C77C91BF7630}"/>
                  </a:ext>
                </a:extLst>
              </p:cNvPr>
              <p:cNvSpPr/>
              <p:nvPr/>
            </p:nvSpPr>
            <p:spPr>
              <a:xfrm>
                <a:off x="12582681" y="329317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D0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62AC18E0-7A52-4501-9A12-A2DFA2116450}"/>
                  </a:ext>
                </a:extLst>
              </p:cNvPr>
              <p:cNvSpPr/>
              <p:nvPr/>
            </p:nvSpPr>
            <p:spPr>
              <a:xfrm>
                <a:off x="12896224" y="329317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8DC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498600C1-B23D-4141-B571-9564CE45E2DA}"/>
                  </a:ext>
                </a:extLst>
              </p:cNvPr>
              <p:cNvSpPr/>
              <p:nvPr/>
            </p:nvSpPr>
            <p:spPr>
              <a:xfrm>
                <a:off x="12269137" y="359748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23A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BE5525D3-A0C9-4216-9062-A43F4E05C523}"/>
                  </a:ext>
                </a:extLst>
              </p:cNvPr>
              <p:cNvSpPr/>
              <p:nvPr/>
            </p:nvSpPr>
            <p:spPr>
              <a:xfrm>
                <a:off x="12582681" y="359748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00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A2418860-E6F4-4720-831F-95C973CC615E}"/>
                  </a:ext>
                </a:extLst>
              </p:cNvPr>
              <p:cNvSpPr/>
              <p:nvPr/>
            </p:nvSpPr>
            <p:spPr>
              <a:xfrm>
                <a:off x="12896224" y="359748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00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1C6BBB97-5713-4A45-B059-C8ED60556AC6}"/>
                  </a:ext>
                </a:extLst>
              </p:cNvPr>
              <p:cNvSpPr/>
              <p:nvPr/>
            </p:nvSpPr>
            <p:spPr>
              <a:xfrm>
                <a:off x="12269137" y="390179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029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A1B4C2CC-9E96-4B3F-8000-46DFAA390661}"/>
                  </a:ext>
                </a:extLst>
              </p:cNvPr>
              <p:cNvSpPr/>
              <p:nvPr/>
            </p:nvSpPr>
            <p:spPr>
              <a:xfrm>
                <a:off x="12582681" y="390179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019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37C381F4-E6D0-4FBA-A42A-D26CD5A5804B}"/>
                  </a:ext>
                </a:extLst>
              </p:cNvPr>
              <p:cNvSpPr/>
              <p:nvPr/>
            </p:nvSpPr>
            <p:spPr>
              <a:xfrm>
                <a:off x="12896224" y="390179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00A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B7DE9F0C-94A8-4915-8024-A8C3542E006E}"/>
                  </a:ext>
                </a:extLst>
              </p:cNvPr>
              <p:cNvSpPr/>
              <p:nvPr/>
            </p:nvSpPr>
            <p:spPr>
              <a:xfrm>
                <a:off x="12269137" y="420610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0089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A5B20681-7376-47B5-A9C9-F326D1A6156C}"/>
                  </a:ext>
                </a:extLst>
              </p:cNvPr>
              <p:cNvSpPr/>
              <p:nvPr/>
            </p:nvSpPr>
            <p:spPr>
              <a:xfrm>
                <a:off x="12582681" y="420610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026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5A2CA814-317F-4437-AE4D-158277FA39E1}"/>
                  </a:ext>
                </a:extLst>
              </p:cNvPr>
              <p:cNvSpPr/>
              <p:nvPr/>
            </p:nvSpPr>
            <p:spPr>
              <a:xfrm>
                <a:off x="12896224" y="420610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014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7AFD083F-AC39-461B-A1A3-769ED3FC305A}"/>
                  </a:ext>
                </a:extLst>
              </p:cNvPr>
              <p:cNvSpPr/>
              <p:nvPr/>
            </p:nvSpPr>
            <p:spPr>
              <a:xfrm>
                <a:off x="12269137" y="451041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1B2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C0E02C7E-B096-4CBA-BC9D-E6CB9B24C358}"/>
                  </a:ext>
                </a:extLst>
              </p:cNvPr>
              <p:cNvSpPr/>
              <p:nvPr/>
            </p:nvSpPr>
            <p:spPr>
              <a:xfrm>
                <a:off x="12582681" y="451041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6117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22367B5C-8FD9-47E7-A460-552A513A277D}"/>
                  </a:ext>
                </a:extLst>
              </p:cNvPr>
              <p:cNvSpPr/>
              <p:nvPr/>
            </p:nvSpPr>
            <p:spPr>
              <a:xfrm>
                <a:off x="12896224" y="451041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950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D2935CB3-03C1-43A1-A7ED-C3651B12EAEE}"/>
                  </a:ext>
                </a:extLst>
              </p:cNvPr>
              <p:cNvSpPr/>
              <p:nvPr/>
            </p:nvSpPr>
            <p:spPr>
              <a:xfrm>
                <a:off x="12269137" y="481472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E6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BE7DFBD7-2591-4ECE-A557-6BC33C971E09}"/>
                  </a:ext>
                </a:extLst>
              </p:cNvPr>
              <p:cNvSpPr/>
              <p:nvPr/>
            </p:nvSpPr>
            <p:spPr>
              <a:xfrm>
                <a:off x="12582681" y="481472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E60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4D4EE392-3AF2-4653-A9ED-A0242ADE98E5}"/>
                  </a:ext>
                </a:extLst>
              </p:cNvPr>
              <p:cNvSpPr/>
              <p:nvPr/>
            </p:nvSpPr>
            <p:spPr>
              <a:xfrm>
                <a:off x="12896224" y="481472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E80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1DA05007-9E51-42E7-AD74-8293DFBF5F2D}"/>
                  </a:ext>
                </a:extLst>
              </p:cNvPr>
              <p:cNvSpPr/>
              <p:nvPr/>
            </p:nvSpPr>
            <p:spPr>
              <a:xfrm>
                <a:off x="12269137" y="511903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E80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799E191F-4893-4760-A5B1-10BAD53F721D}"/>
                  </a:ext>
                </a:extLst>
              </p:cNvPr>
              <p:cNvSpPr/>
              <p:nvPr/>
            </p:nvSpPr>
            <p:spPr>
              <a:xfrm>
                <a:off x="12582681" y="511903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E50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7AB8F0E6-33B2-49AE-B7D1-214F1B38094F}"/>
                  </a:ext>
                </a:extLst>
              </p:cNvPr>
              <p:cNvSpPr/>
              <p:nvPr/>
            </p:nvSpPr>
            <p:spPr>
              <a:xfrm>
                <a:off x="12896224" y="511903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EB6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EF570E32-2D4D-4813-BB39-F4388E43D742}"/>
                  </a:ext>
                </a:extLst>
              </p:cNvPr>
              <p:cNvSpPr/>
              <p:nvPr/>
            </p:nvSpPr>
            <p:spPr>
              <a:xfrm>
                <a:off x="12269137" y="542334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F2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B2F61C5C-3B5F-438A-B392-8E44CF704785}"/>
                  </a:ext>
                </a:extLst>
              </p:cNvPr>
              <p:cNvSpPr/>
              <p:nvPr/>
            </p:nvSpPr>
            <p:spPr>
              <a:xfrm>
                <a:off x="12582681" y="542334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FFE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CBEE8E1F-2AF8-487F-9A40-E659773F0A71}"/>
                  </a:ext>
                </a:extLst>
              </p:cNvPr>
              <p:cNvSpPr/>
              <p:nvPr/>
            </p:nvSpPr>
            <p:spPr>
              <a:xfrm>
                <a:off x="12896224" y="542334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D0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70854888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2E436E7-7866-4FFE-9BC1-342BD2B9F921}"/>
              </a:ext>
            </a:extLst>
          </p:cNvPr>
          <p:cNvSpPr/>
          <p:nvPr userDrawn="1"/>
        </p:nvSpPr>
        <p:spPr>
          <a:xfrm>
            <a:off x="11818008" y="6395861"/>
            <a:ext cx="382839" cy="2753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normAutofit/>
          </a:bodyPr>
          <a:lstStyle>
            <a:lvl1pPr marL="0" algn="l" defTabSz="1218565" rtl="0" eaLnBrk="1" latinLnBrk="0" hangingPunct="1">
              <a:lnSpc>
                <a:spcPct val="100000"/>
              </a:lnSpc>
              <a:spcBef>
                <a:spcPct val="0"/>
              </a:spcBef>
              <a:buNone/>
              <a:tabLst>
                <a:tab pos="1218565" algn="l"/>
              </a:tabLst>
              <a:defRPr lang="en-US" sz="3200" b="1" kern="1200" cap="none" spc="0" baseline="0"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defRPr>
            </a:lvl1pPr>
          </a:lstStyle>
          <a:p>
            <a:r>
              <a:rPr lang="zh-CN" altLang="en-US" dirty="0"/>
              <a:t>添加标题</a:t>
            </a:r>
            <a:endParaRPr lang="en-US" dirty="0"/>
          </a:p>
        </p:txBody>
      </p:sp>
      <p:pic>
        <p:nvPicPr>
          <p:cNvPr id="7" name="图片 6">
            <a:extLst>
              <a:ext uri="{FF2B5EF4-FFF2-40B4-BE49-F238E27FC236}">
                <a16:creationId xmlns:a16="http://schemas.microsoft.com/office/drawing/2014/main" id="{26C46D19-E32D-4CE5-812A-B1BD7C784F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18008" y="4513006"/>
            <a:ext cx="382839" cy="1882855"/>
          </a:xfrm>
          <a:prstGeom prst="rect">
            <a:avLst/>
          </a:prstGeom>
        </p:spPr>
      </p:pic>
      <p:sp>
        <p:nvSpPr>
          <p:cNvPr id="6" name="Slide Number Placeholder 5">
            <a:extLst>
              <a:ext uri="{FF2B5EF4-FFF2-40B4-BE49-F238E27FC236}">
                <a16:creationId xmlns:a16="http://schemas.microsoft.com/office/drawing/2014/main" id="{1D399E21-F8BC-4110-BF63-0F2920B3CA5D}"/>
              </a:ext>
            </a:extLst>
          </p:cNvPr>
          <p:cNvSpPr>
            <a:spLocks noGrp="1"/>
          </p:cNvSpPr>
          <p:nvPr>
            <p:ph type="sldNum" sz="quarter" idx="4"/>
          </p:nvPr>
        </p:nvSpPr>
        <p:spPr>
          <a:xfrm>
            <a:off x="11789971" y="6455788"/>
            <a:ext cx="438912" cy="155448"/>
          </a:xfrm>
          <a:prstGeom prst="rect">
            <a:avLst/>
          </a:prstGeom>
        </p:spPr>
        <p:txBody>
          <a:bodyPr vert="horz" lIns="0" tIns="0" rIns="0" bIns="0" rtlCol="0" anchor="ctr"/>
          <a:lstStyle>
            <a:lvl1pPr algn="ctr">
              <a:defRPr sz="1200">
                <a:solidFill>
                  <a:schemeClr val="bg1"/>
                </a:solidFill>
                <a:latin typeface="Arial" panose="020B0604020202020204" pitchFamily="34" charset="0"/>
                <a:cs typeface="Arial" panose="020B0604020202020204" pitchFamily="34" charset="0"/>
              </a:defRPr>
            </a:lvl1pPr>
          </a:lstStyle>
          <a:p>
            <a:fld id="{6D22F896-40B5-4ADD-8801-0D06FADFA095}" type="slidenum">
              <a:rPr lang="en-US" smtClean="0"/>
              <a:pPr/>
              <a:t>‹#›</a:t>
            </a:fld>
            <a:endParaRPr lang="en-US" dirty="0"/>
          </a:p>
        </p:txBody>
      </p:sp>
      <p:sp>
        <p:nvSpPr>
          <p:cNvPr id="8" name="矩形 1">
            <a:extLst>
              <a:ext uri="{FF2B5EF4-FFF2-40B4-BE49-F238E27FC236}">
                <a16:creationId xmlns:a16="http://schemas.microsoft.com/office/drawing/2014/main" id="{1B77440C-C07E-4506-8C12-D6AA6484881C}"/>
              </a:ext>
            </a:extLst>
          </p:cNvPr>
          <p:cNvSpPr/>
          <p:nvPr userDrawn="1"/>
        </p:nvSpPr>
        <p:spPr>
          <a:xfrm>
            <a:off x="0" y="274320"/>
            <a:ext cx="467544" cy="521208"/>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4393049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565" rtl="0" eaLnBrk="1" latinLnBrk="0" hangingPunct="1">
              <a:lnSpc>
                <a:spcPct val="100000"/>
              </a:lnSpc>
              <a:spcBef>
                <a:spcPct val="0"/>
              </a:spcBef>
              <a:buNone/>
              <a:tabLst>
                <a:tab pos="1218565" algn="l"/>
              </a:tabLst>
              <a:defRPr lang="en-US" sz="3600" kern="1200" cap="none" spc="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stStyle>
          <a:p>
            <a:r>
              <a:rPr lang="zh-CN" altLang="en-US" dirty="0"/>
              <a:t>添加标题</a:t>
            </a:r>
            <a:endParaRPr lang="en-US" dirty="0"/>
          </a:p>
        </p:txBody>
      </p:sp>
      <p:sp>
        <p:nvSpPr>
          <p:cNvPr id="15" name="Slide Number Placeholder 5"/>
          <p:cNvSpPr>
            <a:spLocks noGrp="1"/>
          </p:cNvSpPr>
          <p:nvPr>
            <p:ph type="sldNum" sz="quarter" idx="4"/>
          </p:nvPr>
        </p:nvSpPr>
        <p:spPr>
          <a:xfrm>
            <a:off x="11779409" y="6473952"/>
            <a:ext cx="438912" cy="155448"/>
          </a:xfrm>
          <a:prstGeom prst="rect">
            <a:avLst/>
          </a:prstGeom>
        </p:spPr>
        <p:txBody>
          <a:bodyPr vert="horz" lIns="0" tIns="0" rIns="0" bIns="0" rtlCol="0" anchor="ctr"/>
          <a:lstStyle>
            <a:lvl1pPr algn="ctr">
              <a:defRPr sz="120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pic>
        <p:nvPicPr>
          <p:cNvPr id="5" name="图片 4">
            <a:extLst>
              <a:ext uri="{FF2B5EF4-FFF2-40B4-BE49-F238E27FC236}">
                <a16:creationId xmlns:a16="http://schemas.microsoft.com/office/drawing/2014/main" id="{CB1B4C2C-2DE4-4E97-BC84-B2F2D36E89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00865" y="4447787"/>
            <a:ext cx="396000" cy="1947578"/>
          </a:xfrm>
          <a:prstGeom prst="rect">
            <a:avLst/>
          </a:prstGeom>
        </p:spPr>
      </p:pic>
    </p:spTree>
    <p:extLst>
      <p:ext uri="{BB962C8B-B14F-4D97-AF65-F5344CB8AC3E}">
        <p14:creationId xmlns:p14="http://schemas.microsoft.com/office/powerpoint/2010/main" val="317481516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_Black">
    <p:bg>
      <p:bgPr>
        <a:solidFill>
          <a:schemeClr val="tx1"/>
        </a:solidFill>
        <a:effectLst/>
      </p:bgPr>
    </p:bg>
    <p:spTree>
      <p:nvGrpSpPr>
        <p:cNvPr id="1" name=""/>
        <p:cNvGrpSpPr/>
        <p:nvPr/>
      </p:nvGrpSpPr>
      <p:grpSpPr>
        <a:xfrm>
          <a:off x="0" y="0"/>
          <a:ext cx="0" cy="0"/>
          <a:chOff x="0" y="0"/>
          <a:chExt cx="0" cy="0"/>
        </a:xfrm>
      </p:grpSpPr>
      <p:sp>
        <p:nvSpPr>
          <p:cNvPr id="11" name="Slide Number Placeholder 5"/>
          <p:cNvSpPr>
            <a:spLocks noGrp="1"/>
          </p:cNvSpPr>
          <p:nvPr>
            <p:ph type="sldNum" sz="quarter" idx="4"/>
          </p:nvPr>
        </p:nvSpPr>
        <p:spPr>
          <a:xfrm>
            <a:off x="11749913" y="6473952"/>
            <a:ext cx="438912" cy="155448"/>
          </a:xfrm>
          <a:prstGeom prst="rect">
            <a:avLst/>
          </a:prstGeom>
        </p:spPr>
        <p:txBody>
          <a:bodyPr vert="horz" lIns="0" tIns="0" rIns="0" bIns="0" rtlCol="0" anchor="ctr"/>
          <a:lstStyle>
            <a:lvl1pPr algn="ctr">
              <a:defRPr sz="1000">
                <a:solidFill>
                  <a:schemeClr val="bg1"/>
                </a:solidFill>
                <a:latin typeface="Arial" panose="020B0604020202020204" pitchFamily="34" charset="0"/>
                <a:cs typeface="Arial" panose="020B0604020202020204" pitchFamily="34" charset="0"/>
              </a:defRPr>
            </a:lvl1pPr>
          </a:lstStyle>
          <a:p>
            <a:fld id="{6D22F896-40B5-4ADD-8801-0D06FADFA095}" type="slidenum">
              <a:rPr lang="en-US" smtClean="0"/>
              <a:t>‹#›</a:t>
            </a:fld>
            <a:endParaRPr lang="en-US" dirty="0"/>
          </a:p>
        </p:txBody>
      </p:sp>
      <p:sp>
        <p:nvSpPr>
          <p:cNvPr id="6"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565" rtl="0" eaLnBrk="1" latinLnBrk="0" hangingPunct="1">
              <a:lnSpc>
                <a:spcPct val="100000"/>
              </a:lnSpc>
              <a:spcBef>
                <a:spcPct val="0"/>
              </a:spcBef>
              <a:buNone/>
              <a:tabLst>
                <a:tab pos="1218565" algn="l"/>
              </a:tabLst>
              <a:defRPr lang="en-US" sz="3600" kern="1200" cap="none" spc="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stStyle>
          <a:p>
            <a:r>
              <a:rPr lang="zh-CN" altLang="en-US" dirty="0"/>
              <a:t>添加标题</a:t>
            </a:r>
            <a:endParaRPr lang="en-US" dirty="0"/>
          </a:p>
        </p:txBody>
      </p:sp>
      <p:sp>
        <p:nvSpPr>
          <p:cNvPr id="7" name="Content Placeholder 2"/>
          <p:cNvSpPr>
            <a:spLocks noGrp="1"/>
          </p:cNvSpPr>
          <p:nvPr>
            <p:ph sz="half" idx="1" hasCustomPrompt="1"/>
          </p:nvPr>
        </p:nvSpPr>
        <p:spPr bwMode="gray">
          <a:xfrm>
            <a:off x="548640" y="1179575"/>
            <a:ext cx="11073384"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bg1"/>
                </a:solidFill>
                <a:latin typeface="微软雅黑" panose="020B0502040204020203" pitchFamily="34" charset="-122"/>
                <a:ea typeface="微软雅黑" panose="020B0502040204020203" pitchFamily="34" charset="-122"/>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bg1"/>
                </a:solidFill>
                <a:latin typeface="微软雅黑" panose="020B0502040204020203" pitchFamily="34" charset="-122"/>
                <a:ea typeface="微软雅黑" panose="020B0502040204020203" pitchFamily="34" charset="-122"/>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bg1"/>
                </a:solidFill>
                <a:latin typeface="微软雅黑" panose="020B0502040204020203" pitchFamily="34" charset="-122"/>
                <a:ea typeface="微软雅黑" panose="020B0502040204020203" pitchFamily="34" charset="-122"/>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bg1"/>
                </a:solidFill>
                <a:latin typeface="微软雅黑" panose="020B0502040204020203" pitchFamily="34" charset="-122"/>
                <a:ea typeface="微软雅黑" panose="020B0502040204020203" pitchFamily="34" charset="-122"/>
                <a:cs typeface="Arial" panose="020B0604020202020204" pitchFamily="34" charset="0"/>
              </a:defRPr>
            </a:lvl5pPr>
            <a:lvl6pPr>
              <a:defRPr sz="2400"/>
            </a:lvl6pPr>
            <a:lvl7pPr>
              <a:defRPr sz="2400"/>
            </a:lvl7pPr>
            <a:lvl8pPr>
              <a:defRPr sz="2400"/>
            </a:lvl8pPr>
            <a:lvl9pPr>
              <a:defRPr sz="2400"/>
            </a:lvl9pPr>
          </a:lstStyle>
          <a:p>
            <a:pPr lvl="1"/>
            <a:r>
              <a:rPr lang="zh-CN" altLang="en-US" dirty="0"/>
              <a:t>内容层级</a:t>
            </a:r>
            <a:r>
              <a:rPr lang="en-US" altLang="zh-CN" dirty="0"/>
              <a:t>1</a:t>
            </a:r>
            <a:endParaRPr lang="en-US" dirty="0"/>
          </a:p>
          <a:p>
            <a:pPr lvl="2"/>
            <a:r>
              <a:rPr lang="zh-CN" altLang="en-US" dirty="0"/>
              <a:t>内容层级</a:t>
            </a:r>
            <a:r>
              <a:rPr lang="en-US" altLang="zh-CN" dirty="0"/>
              <a:t>2</a:t>
            </a:r>
            <a:endParaRPr lang="en-US" dirty="0"/>
          </a:p>
          <a:p>
            <a:pPr lvl="3"/>
            <a:r>
              <a:rPr lang="zh-CN" altLang="en-US" dirty="0"/>
              <a:t>内容层级</a:t>
            </a:r>
            <a:r>
              <a:rPr lang="en-US" altLang="zh-CN" dirty="0"/>
              <a:t>3</a:t>
            </a:r>
            <a:r>
              <a:rPr lang="en-US" dirty="0"/>
              <a:t> </a:t>
            </a:r>
          </a:p>
          <a:p>
            <a:pPr lvl="4"/>
            <a:r>
              <a:rPr lang="zh-CN" altLang="en-US" dirty="0"/>
              <a:t>内容层级</a:t>
            </a:r>
            <a:r>
              <a:rPr lang="en-US" altLang="zh-CN" dirty="0"/>
              <a:t>4</a:t>
            </a:r>
            <a:endParaRPr lang="en-US" dirty="0"/>
          </a:p>
        </p:txBody>
      </p:sp>
      <p:sp>
        <p:nvSpPr>
          <p:cNvPr id="9" name="Footer Placeholder 1"/>
          <p:cNvSpPr txBox="1"/>
          <p:nvPr userDrawn="1"/>
        </p:nvSpPr>
        <p:spPr>
          <a:xfrm>
            <a:off x="1680179" y="6381626"/>
            <a:ext cx="2317059" cy="227518"/>
          </a:xfrm>
          <a:prstGeom prst="rect">
            <a:avLst/>
          </a:prstGeom>
        </p:spPr>
        <p:txBody>
          <a:bodyPr/>
          <a:lstStyle>
            <a:defPPr>
              <a:defRPr lang="en-US"/>
            </a:defPPr>
            <a:lvl1pPr marL="0" algn="l" defTabSz="1218565" rtl="0" eaLnBrk="1" latinLnBrk="0" hangingPunct="1">
              <a:defRPr sz="900" kern="1200">
                <a:solidFill>
                  <a:schemeClr val="bg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endParaRPr lang="en-US" dirty="0">
              <a:solidFill>
                <a:schemeClr val="bg1"/>
              </a:solidFill>
            </a:endParaRPr>
          </a:p>
        </p:txBody>
      </p:sp>
      <p:pic>
        <p:nvPicPr>
          <p:cNvPr id="10" name="Picture 9"/>
          <p:cNvPicPr>
            <a:picLocks noChangeAspect="1"/>
          </p:cNvPicPr>
          <p:nvPr userDrawn="1"/>
        </p:nvPicPr>
        <p:blipFill>
          <a:blip r:embed="rId2"/>
          <a:stretch>
            <a:fillRect/>
          </a:stretch>
        </p:blipFill>
        <p:spPr>
          <a:xfrm>
            <a:off x="544025" y="6374963"/>
            <a:ext cx="1113991" cy="222799"/>
          </a:xfrm>
          <a:prstGeom prst="rect">
            <a:avLst/>
          </a:prstGeom>
        </p:spPr>
      </p:pic>
    </p:spTree>
    <p:extLst>
      <p:ext uri="{BB962C8B-B14F-4D97-AF65-F5344CB8AC3E}">
        <p14:creationId xmlns:p14="http://schemas.microsoft.com/office/powerpoint/2010/main" val="219455912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 Statement">
    <p:spTree>
      <p:nvGrpSpPr>
        <p:cNvPr id="1" name=""/>
        <p:cNvGrpSpPr/>
        <p:nvPr/>
      </p:nvGrpSpPr>
      <p:grpSpPr>
        <a:xfrm>
          <a:off x="0" y="0"/>
          <a:ext cx="0" cy="0"/>
          <a:chOff x="0" y="0"/>
          <a:chExt cx="0" cy="0"/>
        </a:xfrm>
      </p:grpSpPr>
      <p:sp>
        <p:nvSpPr>
          <p:cNvPr id="3" name="Rectangle 2"/>
          <p:cNvSpPr/>
          <p:nvPr userDrawn="1"/>
        </p:nvSpPr>
        <p:spPr>
          <a:xfrm>
            <a:off x="0" y="0"/>
            <a:ext cx="4061791"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Slide Number Placeholder 5"/>
          <p:cNvSpPr>
            <a:spLocks noGrp="1"/>
          </p:cNvSpPr>
          <p:nvPr userDrawn="1"/>
        </p:nvSpPr>
        <p:spPr>
          <a:xfrm>
            <a:off x="11876913" y="6600952"/>
            <a:ext cx="438912" cy="155448"/>
          </a:xfrm>
          <a:prstGeom prst="rect">
            <a:avLst/>
          </a:prstGeom>
        </p:spPr>
        <p:txBody>
          <a:bodyPr vert="horz" lIns="0" tIns="0" rIns="0" bIns="0" rtlCol="0" anchor="ctr"/>
          <a:lstStyle>
            <a:lvl1pPr algn="ctr">
              <a:defRPr sz="1000">
                <a:solidFill>
                  <a:schemeClr val="bg1"/>
                </a:solidFill>
                <a:latin typeface="Arial" panose="020B0604020202020204" pitchFamily="34" charset="0"/>
                <a:cs typeface="Arial" panose="020B0604020202020204" pitchFamily="34" charset="0"/>
              </a:defRPr>
            </a:lvl1pPr>
          </a:lstStyle>
          <a:p>
            <a:fld id="{6D22F896-40B5-4ADD-8801-0D06FADFA095}" type="slidenum">
              <a:rPr lang="en-US" smtClean="0">
                <a:solidFill>
                  <a:schemeClr val="tx1"/>
                </a:solidFill>
              </a:rPr>
              <a:t>‹#›</a:t>
            </a:fld>
            <a:endParaRPr lang="en-US" dirty="0">
              <a:solidFill>
                <a:schemeClr val="tx1"/>
              </a:solidFill>
            </a:endParaRPr>
          </a:p>
        </p:txBody>
      </p:sp>
      <p:sp>
        <p:nvSpPr>
          <p:cNvPr id="7"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565" rtl="0" eaLnBrk="1" latinLnBrk="0" hangingPunct="1">
              <a:lnSpc>
                <a:spcPct val="100000"/>
              </a:lnSpc>
              <a:spcBef>
                <a:spcPct val="0"/>
              </a:spcBef>
              <a:buNone/>
              <a:tabLst>
                <a:tab pos="1218565" algn="l"/>
              </a:tabLst>
              <a:defRPr lang="en-US" sz="3600" kern="1200" cap="none" spc="0" baseline="0" dirty="0">
                <a:solidFill>
                  <a:schemeClr val="tx1"/>
                </a:solidFill>
                <a:latin typeface="微软雅黑" panose="020B0502040204020203" pitchFamily="34" charset="-122"/>
                <a:ea typeface="微软雅黑" panose="020B0502040204020203" pitchFamily="34" charset="-122"/>
                <a:cs typeface="Arial" panose="020B0604020202020204" pitchFamily="34" charset="0"/>
              </a:defRPr>
            </a:lvl1pPr>
          </a:lstStyle>
          <a:p>
            <a:r>
              <a:rPr lang="zh-CN" altLang="en-US" dirty="0"/>
              <a:t>添加标题</a:t>
            </a:r>
            <a:endParaRPr lang="en-US" dirty="0"/>
          </a:p>
        </p:txBody>
      </p:sp>
      <p:sp>
        <p:nvSpPr>
          <p:cNvPr id="4" name="Content Placeholder 2"/>
          <p:cNvSpPr>
            <a:spLocks noGrp="1"/>
          </p:cNvSpPr>
          <p:nvPr>
            <p:ph sz="half" idx="1" hasCustomPrompt="1"/>
          </p:nvPr>
        </p:nvSpPr>
        <p:spPr bwMode="gray">
          <a:xfrm>
            <a:off x="548640" y="1179575"/>
            <a:ext cx="537895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5pPr>
            <a:lvl6pPr>
              <a:defRPr sz="2400"/>
            </a:lvl6pPr>
            <a:lvl7pPr>
              <a:defRPr sz="2400"/>
            </a:lvl7pPr>
            <a:lvl8pPr>
              <a:defRPr sz="2400"/>
            </a:lvl8pPr>
            <a:lvl9pPr>
              <a:defRPr sz="2400"/>
            </a:lvl9pPr>
          </a:lstStyle>
          <a:p>
            <a:pPr lvl="1"/>
            <a:r>
              <a:rPr lang="zh-CN" altLang="en-US" dirty="0"/>
              <a:t>内容层级</a:t>
            </a:r>
            <a:r>
              <a:rPr lang="en-US" altLang="zh-CN" dirty="0"/>
              <a:t>1</a:t>
            </a:r>
          </a:p>
          <a:p>
            <a:pPr lvl="2"/>
            <a:r>
              <a:rPr lang="zh-CN" altLang="en-US" dirty="0"/>
              <a:t>内容层级</a:t>
            </a:r>
            <a:r>
              <a:rPr lang="en-US" altLang="zh-CN" dirty="0"/>
              <a:t>2</a:t>
            </a:r>
          </a:p>
          <a:p>
            <a:pPr lvl="3"/>
            <a:r>
              <a:rPr lang="zh-CN" altLang="en-US" dirty="0"/>
              <a:t>内容层级</a:t>
            </a:r>
            <a:r>
              <a:rPr lang="en-US" altLang="zh-CN" dirty="0"/>
              <a:t>3 </a:t>
            </a:r>
          </a:p>
          <a:p>
            <a:pPr lvl="4"/>
            <a:r>
              <a:rPr lang="zh-CN" altLang="en-US" dirty="0"/>
              <a:t>内容层级</a:t>
            </a:r>
            <a:r>
              <a:rPr lang="en-US" altLang="zh-CN" dirty="0"/>
              <a:t>4</a:t>
            </a:r>
          </a:p>
        </p:txBody>
      </p:sp>
      <p:sp>
        <p:nvSpPr>
          <p:cNvPr id="9" name="Content Placeholder 2"/>
          <p:cNvSpPr>
            <a:spLocks noGrp="1"/>
          </p:cNvSpPr>
          <p:nvPr>
            <p:ph sz="half" idx="20" hasCustomPrompt="1"/>
          </p:nvPr>
        </p:nvSpPr>
        <p:spPr bwMode="gray">
          <a:xfrm>
            <a:off x="6243066" y="1179574"/>
            <a:ext cx="537895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5pPr>
            <a:lvl6pPr>
              <a:defRPr sz="2400"/>
            </a:lvl6pPr>
            <a:lvl7pPr>
              <a:defRPr sz="2400"/>
            </a:lvl7pPr>
            <a:lvl8pPr>
              <a:defRPr sz="2400"/>
            </a:lvl8pPr>
            <a:lvl9pPr>
              <a:defRPr sz="2400"/>
            </a:lvl9pPr>
          </a:lstStyle>
          <a:p>
            <a:pPr lvl="1"/>
            <a:r>
              <a:rPr lang="zh-CN" altLang="en-US" dirty="0"/>
              <a:t>内容层级</a:t>
            </a:r>
            <a:r>
              <a:rPr lang="en-US" altLang="zh-CN" dirty="0"/>
              <a:t>1</a:t>
            </a:r>
          </a:p>
          <a:p>
            <a:pPr lvl="2"/>
            <a:r>
              <a:rPr lang="zh-CN" altLang="en-US" dirty="0"/>
              <a:t>内容层级</a:t>
            </a:r>
            <a:r>
              <a:rPr lang="en-US" altLang="zh-CN" dirty="0"/>
              <a:t>2</a:t>
            </a:r>
          </a:p>
          <a:p>
            <a:pPr lvl="3"/>
            <a:r>
              <a:rPr lang="zh-CN" altLang="en-US" dirty="0"/>
              <a:t>内容层级</a:t>
            </a:r>
            <a:r>
              <a:rPr lang="en-US" altLang="zh-CN" dirty="0"/>
              <a:t>3 </a:t>
            </a:r>
          </a:p>
          <a:p>
            <a:pPr lvl="4"/>
            <a:r>
              <a:rPr lang="zh-CN" altLang="en-US" dirty="0"/>
              <a:t>内容层级</a:t>
            </a:r>
            <a:r>
              <a:rPr lang="en-US" altLang="zh-CN" dirty="0"/>
              <a:t>4</a:t>
            </a:r>
          </a:p>
        </p:txBody>
      </p:sp>
      <p:pic>
        <p:nvPicPr>
          <p:cNvPr id="8" name="Picture 7"/>
          <p:cNvPicPr>
            <a:picLocks noChangeAspect="1"/>
          </p:cNvPicPr>
          <p:nvPr userDrawn="1"/>
        </p:nvPicPr>
        <p:blipFill>
          <a:blip r:embed="rId2"/>
          <a:stretch>
            <a:fillRect/>
          </a:stretch>
        </p:blipFill>
        <p:spPr>
          <a:xfrm>
            <a:off x="544025" y="6374963"/>
            <a:ext cx="1113991" cy="222799"/>
          </a:xfrm>
          <a:prstGeom prst="rect">
            <a:avLst/>
          </a:prstGeom>
        </p:spPr>
      </p:pic>
      <p:sp>
        <p:nvSpPr>
          <p:cNvPr id="10" name="Footer Placeholder 1"/>
          <p:cNvSpPr txBox="1"/>
          <p:nvPr userDrawn="1"/>
        </p:nvSpPr>
        <p:spPr>
          <a:xfrm>
            <a:off x="1680179" y="6381626"/>
            <a:ext cx="2317059" cy="227518"/>
          </a:xfrm>
          <a:prstGeom prst="rect">
            <a:avLst/>
          </a:prstGeom>
        </p:spPr>
        <p:txBody>
          <a:bodyPr/>
          <a:lstStyle>
            <a:defPPr>
              <a:defRPr lang="en-US"/>
            </a:defPPr>
            <a:lvl1pPr marL="0" algn="l" defTabSz="1218565" rtl="0" eaLnBrk="1" latinLnBrk="0" hangingPunct="1">
              <a:defRPr sz="900" kern="1200">
                <a:solidFill>
                  <a:schemeClr val="bg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42390259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15" name="Text Placeholder 107"/>
          <p:cNvSpPr>
            <a:spLocks noGrp="1"/>
          </p:cNvSpPr>
          <p:nvPr>
            <p:ph type="body" sz="quarter" idx="18" hasCustomPrompt="1"/>
          </p:nvPr>
        </p:nvSpPr>
        <p:spPr bwMode="white">
          <a:xfrm>
            <a:off x="548640" y="1276349"/>
            <a:ext cx="10165080" cy="3242641"/>
          </a:xfrm>
          <a:prstGeom prst="rect">
            <a:avLst/>
          </a:prstGeom>
        </p:spPr>
        <p:txBody>
          <a:bodyPr anchor="t">
            <a:normAutofit/>
          </a:bodyPr>
          <a:lstStyle>
            <a:lvl1pPr marL="0" indent="0" algn="l">
              <a:lnSpc>
                <a:spcPct val="100000"/>
              </a:lnSpc>
              <a:buNone/>
              <a:defRPr sz="4400" b="1" spc="-150">
                <a:solidFill>
                  <a:schemeClr val="tx1"/>
                </a:solidFill>
                <a:latin typeface="微软雅黑" panose="020B0502040204020203" pitchFamily="34" charset="-122"/>
                <a:ea typeface="微软雅黑" panose="020B0502040204020203" pitchFamily="34" charset="-122"/>
              </a:defRPr>
            </a:lvl1pPr>
            <a:lvl2pPr marL="341630" indent="0" algn="ctr">
              <a:buNone/>
              <a:defRPr>
                <a:solidFill>
                  <a:schemeClr val="bg1"/>
                </a:solidFill>
              </a:defRPr>
            </a:lvl2pPr>
            <a:lvl3pPr marL="679450" indent="0" algn="ctr">
              <a:buNone/>
              <a:defRPr>
                <a:solidFill>
                  <a:schemeClr val="bg1"/>
                </a:solidFill>
              </a:defRPr>
            </a:lvl3pPr>
            <a:lvl4pPr marL="966470" indent="0" algn="ctr">
              <a:buNone/>
              <a:defRPr>
                <a:solidFill>
                  <a:schemeClr val="bg1"/>
                </a:solidFill>
              </a:defRPr>
            </a:lvl4pPr>
            <a:lvl5pPr marL="1146175" indent="0" algn="ctr">
              <a:buNone/>
              <a:defRPr>
                <a:solidFill>
                  <a:schemeClr val="bg1"/>
                </a:solidFill>
              </a:defRPr>
            </a:lvl5pPr>
          </a:lstStyle>
          <a:p>
            <a:pPr lvl="0"/>
            <a:r>
              <a:rPr lang="en-US" dirty="0"/>
              <a:t>编辑</a:t>
            </a:r>
          </a:p>
        </p:txBody>
      </p:sp>
      <p:sp>
        <p:nvSpPr>
          <p:cNvPr id="17" name="Text Placeholder 110"/>
          <p:cNvSpPr>
            <a:spLocks noGrp="1"/>
          </p:cNvSpPr>
          <p:nvPr>
            <p:ph type="body" sz="quarter" idx="19" hasCustomPrompt="1"/>
          </p:nvPr>
        </p:nvSpPr>
        <p:spPr>
          <a:xfrm>
            <a:off x="554337" y="4623890"/>
            <a:ext cx="10159383" cy="876300"/>
          </a:xfrm>
          <a:prstGeom prst="rect">
            <a:avLst/>
          </a:prstGeom>
        </p:spPr>
        <p:txBody>
          <a:bodyPr/>
          <a:lstStyle>
            <a:lvl1pPr marL="0" indent="0" algn="l">
              <a:buNone/>
              <a:defRPr sz="2400" b="1" spc="0" baseline="0">
                <a:ln>
                  <a:noFill/>
                </a:ln>
                <a:solidFill>
                  <a:schemeClr val="tx1"/>
                </a:solidFill>
                <a:latin typeface="微软雅黑" panose="020B0502040204020203" pitchFamily="34" charset="-122"/>
                <a:ea typeface="微软雅黑" panose="020B0502040204020203" pitchFamily="34" charset="-122"/>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点击添编辑加文本</a:t>
            </a:r>
          </a:p>
        </p:txBody>
      </p:sp>
      <p:grpSp>
        <p:nvGrpSpPr>
          <p:cNvPr id="12" name="Group 11"/>
          <p:cNvGrpSpPr/>
          <p:nvPr userDrawn="1"/>
        </p:nvGrpSpPr>
        <p:grpSpPr>
          <a:xfrm>
            <a:off x="657226" y="398463"/>
            <a:ext cx="990600" cy="735013"/>
            <a:chOff x="657226" y="398463"/>
            <a:chExt cx="990600" cy="735013"/>
          </a:xfrm>
          <a:solidFill>
            <a:schemeClr val="accent6"/>
          </a:solidFill>
        </p:grpSpPr>
        <p:sp>
          <p:nvSpPr>
            <p:cNvPr id="7" name="Freeform 5"/>
            <p:cNvSpPr/>
            <p:nvPr userDrawn="1"/>
          </p:nvSpPr>
          <p:spPr bwMode="auto">
            <a:xfrm>
              <a:off x="657226"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6"/>
            <p:cNvSpPr/>
            <p:nvPr userDrawn="1"/>
          </p:nvSpPr>
          <p:spPr bwMode="auto">
            <a:xfrm>
              <a:off x="1195388"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1" name="Slide Number Placeholder 5"/>
          <p:cNvSpPr>
            <a:spLocks noGrp="1"/>
          </p:cNvSpPr>
          <p:nvPr>
            <p:ph type="sldNum" sz="quarter" idx="4"/>
          </p:nvPr>
        </p:nvSpPr>
        <p:spPr>
          <a:xfrm>
            <a:off x="11749913" y="6473952"/>
            <a:ext cx="438912" cy="155448"/>
          </a:xfrm>
          <a:prstGeom prst="rect">
            <a:avLst/>
          </a:prstGeom>
        </p:spPr>
        <p:txBody>
          <a:bodyPr vert="horz" lIns="0" tIns="0" rIns="0" bIns="0" rtlCol="0" anchor="ctr"/>
          <a:lstStyle>
            <a:lvl1pPr algn="ctr">
              <a:defRPr sz="1000">
                <a:solidFill>
                  <a:schemeClr val="tx1"/>
                </a:solidFill>
                <a:latin typeface="Arial" panose="020B0604020202020204" pitchFamily="34" charset="0"/>
                <a:cs typeface="Arial" panose="020B0604020202020204" pitchFamily="34" charset="0"/>
              </a:defRPr>
            </a:lvl1pPr>
          </a:lstStyle>
          <a:p>
            <a:fld id="{6D22F896-40B5-4ADD-8801-0D06FADFA095}" type="slidenum">
              <a:rPr lang="en-US" smtClean="0"/>
              <a:t>‹#›</a:t>
            </a:fld>
            <a:endParaRPr lang="en-US" dirty="0"/>
          </a:p>
        </p:txBody>
      </p:sp>
      <p:pic>
        <p:nvPicPr>
          <p:cNvPr id="9" name="Picture 8"/>
          <p:cNvPicPr>
            <a:picLocks noChangeAspect="1"/>
          </p:cNvPicPr>
          <p:nvPr userDrawn="1"/>
        </p:nvPicPr>
        <p:blipFill>
          <a:blip r:embed="rId2"/>
          <a:stretch>
            <a:fillRect/>
          </a:stretch>
        </p:blipFill>
        <p:spPr>
          <a:xfrm>
            <a:off x="544025" y="6374963"/>
            <a:ext cx="1113991" cy="222799"/>
          </a:xfrm>
          <a:prstGeom prst="rect">
            <a:avLst/>
          </a:prstGeom>
        </p:spPr>
      </p:pic>
      <p:sp>
        <p:nvSpPr>
          <p:cNvPr id="10" name="Footer Placeholder 1"/>
          <p:cNvSpPr txBox="1"/>
          <p:nvPr userDrawn="1"/>
        </p:nvSpPr>
        <p:spPr>
          <a:xfrm>
            <a:off x="1680179" y="6381626"/>
            <a:ext cx="2317059" cy="227518"/>
          </a:xfrm>
          <a:prstGeom prst="rect">
            <a:avLst/>
          </a:prstGeom>
        </p:spPr>
        <p:txBody>
          <a:bodyPr/>
          <a:lstStyle>
            <a:defPPr>
              <a:defRPr lang="en-US"/>
            </a:defPPr>
            <a:lvl1pPr marL="0" algn="l" defTabSz="1218565" rtl="0" eaLnBrk="1" latinLnBrk="0" hangingPunct="1">
              <a:defRPr sz="900" kern="1200">
                <a:solidFill>
                  <a:schemeClr val="bg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53689551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ayout_Black">
    <p:bg>
      <p:bgPr>
        <a:solidFill>
          <a:schemeClr val="tx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657226" y="398463"/>
            <a:ext cx="990600" cy="735013"/>
            <a:chOff x="657226" y="398463"/>
            <a:chExt cx="990600" cy="735013"/>
          </a:xfrm>
          <a:solidFill>
            <a:schemeClr val="accent6"/>
          </a:solidFill>
        </p:grpSpPr>
        <p:sp>
          <p:nvSpPr>
            <p:cNvPr id="7" name="Freeform 5"/>
            <p:cNvSpPr/>
            <p:nvPr userDrawn="1"/>
          </p:nvSpPr>
          <p:spPr bwMode="auto">
            <a:xfrm>
              <a:off x="657226"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6"/>
            <p:cNvSpPr/>
            <p:nvPr userDrawn="1"/>
          </p:nvSpPr>
          <p:spPr bwMode="auto">
            <a:xfrm>
              <a:off x="1195388"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4" name="Slide Number Placeholder 5"/>
          <p:cNvSpPr>
            <a:spLocks noGrp="1"/>
          </p:cNvSpPr>
          <p:nvPr>
            <p:ph type="sldNum" sz="quarter" idx="4"/>
          </p:nvPr>
        </p:nvSpPr>
        <p:spPr>
          <a:xfrm>
            <a:off x="11749913" y="6473952"/>
            <a:ext cx="438912" cy="155448"/>
          </a:xfrm>
          <a:prstGeom prst="rect">
            <a:avLst/>
          </a:prstGeom>
        </p:spPr>
        <p:txBody>
          <a:bodyPr vert="horz" lIns="0" tIns="0" rIns="0" bIns="0" rtlCol="0" anchor="ctr"/>
          <a:lstStyle>
            <a:lvl1pPr algn="ctr">
              <a:defRPr sz="1000">
                <a:solidFill>
                  <a:schemeClr val="bg1"/>
                </a:solidFill>
                <a:latin typeface="Arial" panose="020B0604020202020204" pitchFamily="34" charset="0"/>
                <a:cs typeface="Arial" panose="020B0604020202020204" pitchFamily="34" charset="0"/>
              </a:defRPr>
            </a:lvl1pPr>
          </a:lstStyle>
          <a:p>
            <a:fld id="{6D22F896-40B5-4ADD-8801-0D06FADFA095}" type="slidenum">
              <a:rPr lang="en-US" smtClean="0"/>
              <a:t>‹#›</a:t>
            </a:fld>
            <a:endParaRPr lang="en-US" dirty="0"/>
          </a:p>
        </p:txBody>
      </p:sp>
      <p:sp>
        <p:nvSpPr>
          <p:cNvPr id="3" name="Text Placeholder 107"/>
          <p:cNvSpPr>
            <a:spLocks noGrp="1"/>
          </p:cNvSpPr>
          <p:nvPr>
            <p:ph type="body" sz="quarter" idx="18" hasCustomPrompt="1"/>
          </p:nvPr>
        </p:nvSpPr>
        <p:spPr bwMode="white">
          <a:xfrm>
            <a:off x="548640" y="1276349"/>
            <a:ext cx="10165080" cy="3242641"/>
          </a:xfrm>
          <a:prstGeom prst="rect">
            <a:avLst/>
          </a:prstGeom>
        </p:spPr>
        <p:txBody>
          <a:bodyPr anchor="t">
            <a:normAutofit/>
          </a:bodyPr>
          <a:lstStyle>
            <a:lvl1pPr marL="0" indent="0" algn="l">
              <a:lnSpc>
                <a:spcPct val="100000"/>
              </a:lnSpc>
              <a:buNone/>
              <a:defRPr sz="4400" b="1" spc="-150">
                <a:solidFill>
                  <a:schemeClr val="bg1"/>
                </a:solidFill>
                <a:latin typeface="微软雅黑" panose="020B0502040204020203" pitchFamily="34" charset="-122"/>
                <a:ea typeface="微软雅黑" panose="020B0502040204020203" pitchFamily="34" charset="-122"/>
              </a:defRPr>
            </a:lvl1pPr>
            <a:lvl2pPr marL="341630" indent="0" algn="ctr">
              <a:buNone/>
              <a:defRPr>
                <a:solidFill>
                  <a:schemeClr val="bg1"/>
                </a:solidFill>
              </a:defRPr>
            </a:lvl2pPr>
            <a:lvl3pPr marL="679450" indent="0" algn="ctr">
              <a:buNone/>
              <a:defRPr>
                <a:solidFill>
                  <a:schemeClr val="bg1"/>
                </a:solidFill>
              </a:defRPr>
            </a:lvl3pPr>
            <a:lvl4pPr marL="966470" indent="0" algn="ctr">
              <a:buNone/>
              <a:defRPr>
                <a:solidFill>
                  <a:schemeClr val="bg1"/>
                </a:solidFill>
              </a:defRPr>
            </a:lvl4pPr>
            <a:lvl5pPr marL="1146175" indent="0" algn="ctr">
              <a:buNone/>
              <a:defRPr>
                <a:solidFill>
                  <a:schemeClr val="bg1"/>
                </a:solidFill>
              </a:defRPr>
            </a:lvl5pPr>
          </a:lstStyle>
          <a:p>
            <a:pPr lvl="0"/>
            <a:r>
              <a:rPr lang="en-US" dirty="0" err="1"/>
              <a:t>编辑</a:t>
            </a:r>
            <a:endParaRPr lang="en-US" altLang="zh-CN" dirty="0"/>
          </a:p>
        </p:txBody>
      </p:sp>
      <p:sp>
        <p:nvSpPr>
          <p:cNvPr id="4" name="Text Placeholder 110"/>
          <p:cNvSpPr>
            <a:spLocks noGrp="1"/>
          </p:cNvSpPr>
          <p:nvPr>
            <p:ph type="body" sz="quarter" idx="19" hasCustomPrompt="1"/>
          </p:nvPr>
        </p:nvSpPr>
        <p:spPr>
          <a:xfrm>
            <a:off x="554337" y="4623890"/>
            <a:ext cx="10159383" cy="876300"/>
          </a:xfrm>
          <a:prstGeom prst="rect">
            <a:avLst/>
          </a:prstGeom>
        </p:spPr>
        <p:txBody>
          <a:bodyPr/>
          <a:lstStyle>
            <a:lvl1pPr marL="0" indent="0" algn="l">
              <a:buNone/>
              <a:defRPr sz="2400" b="1" spc="0" baseline="0">
                <a:ln>
                  <a:noFill/>
                </a:ln>
                <a:solidFill>
                  <a:schemeClr val="bg1"/>
                </a:solidFill>
                <a:latin typeface="微软雅黑" panose="020B0502040204020203" pitchFamily="34" charset="-122"/>
                <a:ea typeface="微软雅黑" panose="020B0502040204020203" pitchFamily="34" charset="-122"/>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点击添编辑加文本</a:t>
            </a:r>
          </a:p>
        </p:txBody>
      </p:sp>
      <p:pic>
        <p:nvPicPr>
          <p:cNvPr id="10" name="Picture 9"/>
          <p:cNvPicPr>
            <a:picLocks noChangeAspect="1"/>
          </p:cNvPicPr>
          <p:nvPr userDrawn="1"/>
        </p:nvPicPr>
        <p:blipFill>
          <a:blip r:embed="rId2"/>
          <a:stretch>
            <a:fillRect/>
          </a:stretch>
        </p:blipFill>
        <p:spPr>
          <a:xfrm>
            <a:off x="544025" y="6374963"/>
            <a:ext cx="1113991" cy="222799"/>
          </a:xfrm>
          <a:prstGeom prst="rect">
            <a:avLst/>
          </a:prstGeom>
        </p:spPr>
      </p:pic>
      <p:sp>
        <p:nvSpPr>
          <p:cNvPr id="11" name="Footer Placeholder 1"/>
          <p:cNvSpPr txBox="1"/>
          <p:nvPr userDrawn="1"/>
        </p:nvSpPr>
        <p:spPr>
          <a:xfrm>
            <a:off x="1680179" y="6381626"/>
            <a:ext cx="2317059" cy="227518"/>
          </a:xfrm>
          <a:prstGeom prst="rect">
            <a:avLst/>
          </a:prstGeom>
        </p:spPr>
        <p:txBody>
          <a:bodyPr/>
          <a:lstStyle>
            <a:defPPr>
              <a:defRPr lang="en-US"/>
            </a:defPPr>
            <a:lvl1pPr marL="0" algn="l" defTabSz="1218565" rtl="0" eaLnBrk="1" latinLnBrk="0" hangingPunct="1">
              <a:defRPr sz="900" kern="1200">
                <a:solidFill>
                  <a:schemeClr val="bg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endParaRPr lang="en-US" dirty="0">
              <a:solidFill>
                <a:schemeClr val="bg1"/>
              </a:solidFill>
            </a:endParaRPr>
          </a:p>
        </p:txBody>
      </p:sp>
    </p:spTree>
    <p:extLst>
      <p:ext uri="{BB962C8B-B14F-4D97-AF65-F5344CB8AC3E}">
        <p14:creationId xmlns:p14="http://schemas.microsoft.com/office/powerpoint/2010/main" val="202240591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12" name="Slide Number Placeholder 5"/>
          <p:cNvSpPr>
            <a:spLocks noGrp="1"/>
          </p:cNvSpPr>
          <p:nvPr>
            <p:ph type="sldNum" sz="quarter" idx="4"/>
          </p:nvPr>
        </p:nvSpPr>
        <p:spPr>
          <a:xfrm>
            <a:off x="11749913" y="6473952"/>
            <a:ext cx="438912" cy="155448"/>
          </a:xfrm>
          <a:prstGeom prst="rect">
            <a:avLst/>
          </a:prstGeom>
        </p:spPr>
        <p:txBody>
          <a:bodyPr vert="horz" lIns="0" tIns="0" rIns="0" bIns="0" rtlCol="0" anchor="ctr"/>
          <a:lstStyle>
            <a:lvl1pPr algn="ctr">
              <a:defRPr sz="1000">
                <a:solidFill>
                  <a:schemeClr val="tx1"/>
                </a:solidFill>
                <a:latin typeface="Arial" panose="020B0604020202020204" pitchFamily="34" charset="0"/>
                <a:cs typeface="Arial" panose="020B0604020202020204" pitchFamily="34" charset="0"/>
              </a:defRPr>
            </a:lvl1pPr>
          </a:lstStyle>
          <a:p>
            <a:fld id="{6D22F896-40B5-4ADD-8801-0D06FADFA095}" type="slidenum">
              <a:rPr lang="en-US" smtClean="0"/>
              <a:t>‹#›</a:t>
            </a:fld>
            <a:endParaRPr lang="en-US" dirty="0"/>
          </a:p>
        </p:txBody>
      </p:sp>
      <p:pic>
        <p:nvPicPr>
          <p:cNvPr id="4" name="Picture 3"/>
          <p:cNvPicPr>
            <a:picLocks noChangeAspect="1"/>
          </p:cNvPicPr>
          <p:nvPr userDrawn="1"/>
        </p:nvPicPr>
        <p:blipFill>
          <a:blip r:embed="rId2"/>
          <a:stretch>
            <a:fillRect/>
          </a:stretch>
        </p:blipFill>
        <p:spPr>
          <a:xfrm>
            <a:off x="544025" y="6374963"/>
            <a:ext cx="1113991" cy="222799"/>
          </a:xfrm>
          <a:prstGeom prst="rect">
            <a:avLst/>
          </a:prstGeom>
        </p:spPr>
      </p:pic>
    </p:spTree>
    <p:extLst>
      <p:ext uri="{BB962C8B-B14F-4D97-AF65-F5344CB8AC3E}">
        <p14:creationId xmlns:p14="http://schemas.microsoft.com/office/powerpoint/2010/main" val="265695362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_Black">
    <p:bg>
      <p:bgPr>
        <a:solidFill>
          <a:schemeClr val="tx1"/>
        </a:solid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11749913" y="6473952"/>
            <a:ext cx="438912" cy="155448"/>
          </a:xfrm>
          <a:prstGeom prst="rect">
            <a:avLst/>
          </a:prstGeom>
        </p:spPr>
        <p:txBody>
          <a:bodyPr vert="horz" lIns="0" tIns="0" rIns="0" bIns="0" rtlCol="0" anchor="ctr"/>
          <a:lstStyle>
            <a:lvl1pPr algn="ctr">
              <a:defRPr sz="1000">
                <a:solidFill>
                  <a:schemeClr val="bg1"/>
                </a:solidFill>
                <a:latin typeface="Arial" panose="020B0604020202020204" pitchFamily="34" charset="0"/>
                <a:cs typeface="Arial" panose="020B0604020202020204" pitchFamily="34" charset="0"/>
              </a:defRPr>
            </a:lvl1pPr>
          </a:lstStyle>
          <a:p>
            <a:fld id="{6D22F896-40B5-4ADD-8801-0D06FADFA095}" type="slidenum">
              <a:rPr lang="en-US" smtClean="0"/>
              <a:t>‹#›</a:t>
            </a:fld>
            <a:endParaRPr lang="en-US" dirty="0"/>
          </a:p>
        </p:txBody>
      </p:sp>
      <p:pic>
        <p:nvPicPr>
          <p:cNvPr id="5" name="Picture 4"/>
          <p:cNvPicPr>
            <a:picLocks noChangeAspect="1"/>
          </p:cNvPicPr>
          <p:nvPr userDrawn="1"/>
        </p:nvPicPr>
        <p:blipFill>
          <a:blip r:embed="rId2"/>
          <a:stretch>
            <a:fillRect/>
          </a:stretch>
        </p:blipFill>
        <p:spPr>
          <a:xfrm>
            <a:off x="544025" y="6374963"/>
            <a:ext cx="1113991" cy="222799"/>
          </a:xfrm>
          <a:prstGeom prst="rect">
            <a:avLst/>
          </a:prstGeom>
        </p:spPr>
      </p:pic>
      <p:sp>
        <p:nvSpPr>
          <p:cNvPr id="6" name="Footer Placeholder 1"/>
          <p:cNvSpPr txBox="1"/>
          <p:nvPr userDrawn="1"/>
        </p:nvSpPr>
        <p:spPr>
          <a:xfrm>
            <a:off x="1680179" y="6381626"/>
            <a:ext cx="2317059" cy="227518"/>
          </a:xfrm>
          <a:prstGeom prst="rect">
            <a:avLst/>
          </a:prstGeom>
        </p:spPr>
        <p:txBody>
          <a:bodyPr/>
          <a:lstStyle>
            <a:defPPr>
              <a:defRPr lang="en-US"/>
            </a:defPPr>
            <a:lvl1pPr marL="0" algn="l" defTabSz="1218565" rtl="0" eaLnBrk="1" latinLnBrk="0" hangingPunct="1">
              <a:defRPr sz="900" kern="1200">
                <a:solidFill>
                  <a:schemeClr val="bg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r>
              <a:rPr lang="en-US" dirty="0">
                <a:solidFill>
                  <a:schemeClr val="bg1"/>
                </a:solidFill>
              </a:rPr>
              <a:t>2018 Lenovo Internal. All rights reserved.</a:t>
            </a:r>
          </a:p>
        </p:txBody>
      </p:sp>
    </p:spTree>
    <p:extLst>
      <p:ext uri="{BB962C8B-B14F-4D97-AF65-F5344CB8AC3E}">
        <p14:creationId xmlns:p14="http://schemas.microsoft.com/office/powerpoint/2010/main" val="290189419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9403583" y="5789255"/>
            <a:ext cx="2210475" cy="442865"/>
          </a:xfrm>
          <a:prstGeom prst="rect">
            <a:avLst/>
          </a:prstGeom>
        </p:spPr>
      </p:pic>
      <p:grpSp>
        <p:nvGrpSpPr>
          <p:cNvPr id="20" name="Group 19"/>
          <p:cNvGrpSpPr/>
          <p:nvPr userDrawn="1"/>
        </p:nvGrpSpPr>
        <p:grpSpPr>
          <a:xfrm>
            <a:off x="636905" y="2331085"/>
            <a:ext cx="8133715" cy="1985010"/>
            <a:chOff x="541049" y="2649538"/>
            <a:chExt cx="9285724" cy="2092325"/>
          </a:xfrm>
          <a:solidFill>
            <a:schemeClr val="bg1"/>
          </a:solidFill>
        </p:grpSpPr>
        <p:sp>
          <p:nvSpPr>
            <p:cNvPr id="21" name="Freeform 5"/>
            <p:cNvSpPr/>
            <p:nvPr userDrawn="1"/>
          </p:nvSpPr>
          <p:spPr bwMode="auto">
            <a:xfrm>
              <a:off x="541049" y="2809876"/>
              <a:ext cx="963613" cy="1928813"/>
            </a:xfrm>
            <a:custGeom>
              <a:avLst/>
              <a:gdLst>
                <a:gd name="T0" fmla="*/ 57 w 301"/>
                <a:gd name="T1" fmla="*/ 458 h 600"/>
                <a:gd name="T2" fmla="*/ 57 w 301"/>
                <a:gd name="T3" fmla="*/ 235 h 600"/>
                <a:gd name="T4" fmla="*/ 0 w 301"/>
                <a:gd name="T5" fmla="*/ 235 h 600"/>
                <a:gd name="T6" fmla="*/ 0 w 301"/>
                <a:gd name="T7" fmla="*/ 121 h 600"/>
                <a:gd name="T8" fmla="*/ 57 w 301"/>
                <a:gd name="T9" fmla="*/ 121 h 600"/>
                <a:gd name="T10" fmla="*/ 57 w 301"/>
                <a:gd name="T11" fmla="*/ 0 h 600"/>
                <a:gd name="T12" fmla="*/ 190 w 301"/>
                <a:gd name="T13" fmla="*/ 0 h 600"/>
                <a:gd name="T14" fmla="*/ 190 w 301"/>
                <a:gd name="T15" fmla="*/ 121 h 600"/>
                <a:gd name="T16" fmla="*/ 301 w 301"/>
                <a:gd name="T17" fmla="*/ 121 h 600"/>
                <a:gd name="T18" fmla="*/ 301 w 301"/>
                <a:gd name="T19" fmla="*/ 235 h 600"/>
                <a:gd name="T20" fmla="*/ 190 w 301"/>
                <a:gd name="T21" fmla="*/ 235 h 600"/>
                <a:gd name="T22" fmla="*/ 190 w 301"/>
                <a:gd name="T23" fmla="*/ 436 h 600"/>
                <a:gd name="T24" fmla="*/ 233 w 301"/>
                <a:gd name="T25" fmla="*/ 482 h 600"/>
                <a:gd name="T26" fmla="*/ 299 w 301"/>
                <a:gd name="T27" fmla="*/ 465 h 600"/>
                <a:gd name="T28" fmla="*/ 299 w 301"/>
                <a:gd name="T29" fmla="*/ 573 h 600"/>
                <a:gd name="T30" fmla="*/ 194 w 301"/>
                <a:gd name="T31" fmla="*/ 600 h 600"/>
                <a:gd name="T32" fmla="*/ 57 w 301"/>
                <a:gd name="T33" fmla="*/ 45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600">
                  <a:moveTo>
                    <a:pt x="57" y="458"/>
                  </a:moveTo>
                  <a:cubicBezTo>
                    <a:pt x="57" y="235"/>
                    <a:pt x="57" y="235"/>
                    <a:pt x="57" y="235"/>
                  </a:cubicBezTo>
                  <a:cubicBezTo>
                    <a:pt x="0" y="235"/>
                    <a:pt x="0" y="235"/>
                    <a:pt x="0" y="235"/>
                  </a:cubicBezTo>
                  <a:cubicBezTo>
                    <a:pt x="0" y="121"/>
                    <a:pt x="0" y="121"/>
                    <a:pt x="0" y="121"/>
                  </a:cubicBezTo>
                  <a:cubicBezTo>
                    <a:pt x="57" y="121"/>
                    <a:pt x="57" y="121"/>
                    <a:pt x="57" y="121"/>
                  </a:cubicBezTo>
                  <a:cubicBezTo>
                    <a:pt x="57" y="0"/>
                    <a:pt x="57" y="0"/>
                    <a:pt x="57" y="0"/>
                  </a:cubicBezTo>
                  <a:cubicBezTo>
                    <a:pt x="190" y="0"/>
                    <a:pt x="190" y="0"/>
                    <a:pt x="190" y="0"/>
                  </a:cubicBezTo>
                  <a:cubicBezTo>
                    <a:pt x="190" y="121"/>
                    <a:pt x="190" y="121"/>
                    <a:pt x="190" y="121"/>
                  </a:cubicBezTo>
                  <a:cubicBezTo>
                    <a:pt x="301" y="121"/>
                    <a:pt x="301" y="121"/>
                    <a:pt x="301" y="121"/>
                  </a:cubicBezTo>
                  <a:cubicBezTo>
                    <a:pt x="301" y="235"/>
                    <a:pt x="301" y="235"/>
                    <a:pt x="301" y="235"/>
                  </a:cubicBezTo>
                  <a:cubicBezTo>
                    <a:pt x="190" y="235"/>
                    <a:pt x="190" y="235"/>
                    <a:pt x="190" y="235"/>
                  </a:cubicBezTo>
                  <a:cubicBezTo>
                    <a:pt x="190" y="436"/>
                    <a:pt x="190" y="436"/>
                    <a:pt x="190" y="436"/>
                  </a:cubicBezTo>
                  <a:cubicBezTo>
                    <a:pt x="190" y="467"/>
                    <a:pt x="203" y="482"/>
                    <a:pt x="233" y="482"/>
                  </a:cubicBezTo>
                  <a:cubicBezTo>
                    <a:pt x="258" y="482"/>
                    <a:pt x="280" y="476"/>
                    <a:pt x="299" y="465"/>
                  </a:cubicBezTo>
                  <a:cubicBezTo>
                    <a:pt x="299" y="573"/>
                    <a:pt x="299" y="573"/>
                    <a:pt x="299" y="573"/>
                  </a:cubicBezTo>
                  <a:cubicBezTo>
                    <a:pt x="271" y="590"/>
                    <a:pt x="239" y="600"/>
                    <a:pt x="194" y="600"/>
                  </a:cubicBezTo>
                  <a:cubicBezTo>
                    <a:pt x="112" y="600"/>
                    <a:pt x="57" y="568"/>
                    <a:pt x="57" y="458"/>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2" name="Freeform 6"/>
            <p:cNvSpPr/>
            <p:nvPr userDrawn="1"/>
          </p:nvSpPr>
          <p:spPr bwMode="auto">
            <a:xfrm>
              <a:off x="1708151" y="2649538"/>
              <a:ext cx="1382713" cy="2063750"/>
            </a:xfrm>
            <a:custGeom>
              <a:avLst/>
              <a:gdLst>
                <a:gd name="T0" fmla="*/ 0 w 432"/>
                <a:gd name="T1" fmla="*/ 0 h 642"/>
                <a:gd name="T2" fmla="*/ 134 w 432"/>
                <a:gd name="T3" fmla="*/ 0 h 642"/>
                <a:gd name="T4" fmla="*/ 134 w 432"/>
                <a:gd name="T5" fmla="*/ 237 h 642"/>
                <a:gd name="T6" fmla="*/ 272 w 432"/>
                <a:gd name="T7" fmla="*/ 162 h 642"/>
                <a:gd name="T8" fmla="*/ 432 w 432"/>
                <a:gd name="T9" fmla="*/ 337 h 642"/>
                <a:gd name="T10" fmla="*/ 432 w 432"/>
                <a:gd name="T11" fmla="*/ 642 h 642"/>
                <a:gd name="T12" fmla="*/ 298 w 432"/>
                <a:gd name="T13" fmla="*/ 642 h 642"/>
                <a:gd name="T14" fmla="*/ 298 w 432"/>
                <a:gd name="T15" fmla="*/ 379 h 642"/>
                <a:gd name="T16" fmla="*/ 218 w 432"/>
                <a:gd name="T17" fmla="*/ 283 h 642"/>
                <a:gd name="T18" fmla="*/ 134 w 432"/>
                <a:gd name="T19" fmla="*/ 379 h 642"/>
                <a:gd name="T20" fmla="*/ 134 w 432"/>
                <a:gd name="T21" fmla="*/ 642 h 642"/>
                <a:gd name="T22" fmla="*/ 0 w 432"/>
                <a:gd name="T23" fmla="*/ 642 h 642"/>
                <a:gd name="T24" fmla="*/ 0 w 432"/>
                <a:gd name="T25"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642">
                  <a:moveTo>
                    <a:pt x="0" y="0"/>
                  </a:moveTo>
                  <a:cubicBezTo>
                    <a:pt x="134" y="0"/>
                    <a:pt x="134" y="0"/>
                    <a:pt x="134" y="0"/>
                  </a:cubicBezTo>
                  <a:cubicBezTo>
                    <a:pt x="134" y="237"/>
                    <a:pt x="134" y="237"/>
                    <a:pt x="134" y="237"/>
                  </a:cubicBezTo>
                  <a:cubicBezTo>
                    <a:pt x="165" y="198"/>
                    <a:pt x="204" y="162"/>
                    <a:pt x="272" y="162"/>
                  </a:cubicBezTo>
                  <a:cubicBezTo>
                    <a:pt x="373" y="162"/>
                    <a:pt x="432" y="229"/>
                    <a:pt x="432" y="337"/>
                  </a:cubicBezTo>
                  <a:cubicBezTo>
                    <a:pt x="432" y="642"/>
                    <a:pt x="432" y="642"/>
                    <a:pt x="432" y="642"/>
                  </a:cubicBezTo>
                  <a:cubicBezTo>
                    <a:pt x="298" y="642"/>
                    <a:pt x="298" y="642"/>
                    <a:pt x="298" y="642"/>
                  </a:cubicBezTo>
                  <a:cubicBezTo>
                    <a:pt x="298" y="379"/>
                    <a:pt x="298" y="379"/>
                    <a:pt x="298" y="379"/>
                  </a:cubicBezTo>
                  <a:cubicBezTo>
                    <a:pt x="298" y="316"/>
                    <a:pt x="269" y="283"/>
                    <a:pt x="218" y="283"/>
                  </a:cubicBezTo>
                  <a:cubicBezTo>
                    <a:pt x="166" y="283"/>
                    <a:pt x="134" y="316"/>
                    <a:pt x="134" y="379"/>
                  </a:cubicBezTo>
                  <a:cubicBezTo>
                    <a:pt x="134" y="642"/>
                    <a:pt x="134" y="642"/>
                    <a:pt x="134" y="642"/>
                  </a:cubicBezTo>
                  <a:cubicBezTo>
                    <a:pt x="0" y="642"/>
                    <a:pt x="0" y="642"/>
                    <a:pt x="0" y="642"/>
                  </a:cubicBez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3" name="Freeform 7"/>
            <p:cNvSpPr>
              <a:spLocks noEditPoints="1"/>
            </p:cNvSpPr>
            <p:nvPr userDrawn="1"/>
          </p:nvSpPr>
          <p:spPr bwMode="auto">
            <a:xfrm>
              <a:off x="3261304" y="3179763"/>
              <a:ext cx="1390650" cy="1562100"/>
            </a:xfrm>
            <a:custGeom>
              <a:avLst/>
              <a:gdLst>
                <a:gd name="T0" fmla="*/ 0 w 434"/>
                <a:gd name="T1" fmla="*/ 342 h 486"/>
                <a:gd name="T2" fmla="*/ 0 w 434"/>
                <a:gd name="T3" fmla="*/ 340 h 486"/>
                <a:gd name="T4" fmla="*/ 190 w 434"/>
                <a:gd name="T5" fmla="*/ 189 h 486"/>
                <a:gd name="T6" fmla="*/ 305 w 434"/>
                <a:gd name="T7" fmla="*/ 209 h 486"/>
                <a:gd name="T8" fmla="*/ 305 w 434"/>
                <a:gd name="T9" fmla="*/ 201 h 486"/>
                <a:gd name="T10" fmla="*/ 204 w 434"/>
                <a:gd name="T11" fmla="*/ 115 h 486"/>
                <a:gd name="T12" fmla="*/ 74 w 434"/>
                <a:gd name="T13" fmla="*/ 140 h 486"/>
                <a:gd name="T14" fmla="*/ 40 w 434"/>
                <a:gd name="T15" fmla="*/ 38 h 486"/>
                <a:gd name="T16" fmla="*/ 223 w 434"/>
                <a:gd name="T17" fmla="*/ 0 h 486"/>
                <a:gd name="T18" fmla="*/ 383 w 434"/>
                <a:gd name="T19" fmla="*/ 53 h 486"/>
                <a:gd name="T20" fmla="*/ 434 w 434"/>
                <a:gd name="T21" fmla="*/ 204 h 486"/>
                <a:gd name="T22" fmla="*/ 434 w 434"/>
                <a:gd name="T23" fmla="*/ 477 h 486"/>
                <a:gd name="T24" fmla="*/ 304 w 434"/>
                <a:gd name="T25" fmla="*/ 477 h 486"/>
                <a:gd name="T26" fmla="*/ 304 w 434"/>
                <a:gd name="T27" fmla="*/ 426 h 486"/>
                <a:gd name="T28" fmla="*/ 162 w 434"/>
                <a:gd name="T29" fmla="*/ 486 h 486"/>
                <a:gd name="T30" fmla="*/ 0 w 434"/>
                <a:gd name="T31" fmla="*/ 342 h 486"/>
                <a:gd name="T32" fmla="*/ 307 w 434"/>
                <a:gd name="T33" fmla="*/ 311 h 486"/>
                <a:gd name="T34" fmla="*/ 307 w 434"/>
                <a:gd name="T35" fmla="*/ 287 h 486"/>
                <a:gd name="T36" fmla="*/ 222 w 434"/>
                <a:gd name="T37" fmla="*/ 270 h 486"/>
                <a:gd name="T38" fmla="*/ 129 w 434"/>
                <a:gd name="T39" fmla="*/ 335 h 486"/>
                <a:gd name="T40" fmla="*/ 129 w 434"/>
                <a:gd name="T41" fmla="*/ 336 h 486"/>
                <a:gd name="T42" fmla="*/ 202 w 434"/>
                <a:gd name="T43" fmla="*/ 394 h 486"/>
                <a:gd name="T44" fmla="*/ 307 w 434"/>
                <a:gd name="T45" fmla="*/ 31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4" h="486">
                  <a:moveTo>
                    <a:pt x="0" y="342"/>
                  </a:moveTo>
                  <a:cubicBezTo>
                    <a:pt x="0" y="340"/>
                    <a:pt x="0" y="340"/>
                    <a:pt x="0" y="340"/>
                  </a:cubicBezTo>
                  <a:cubicBezTo>
                    <a:pt x="0" y="237"/>
                    <a:pt x="78" y="189"/>
                    <a:pt x="190" y="189"/>
                  </a:cubicBezTo>
                  <a:cubicBezTo>
                    <a:pt x="237" y="189"/>
                    <a:pt x="272" y="197"/>
                    <a:pt x="305" y="209"/>
                  </a:cubicBezTo>
                  <a:cubicBezTo>
                    <a:pt x="305" y="201"/>
                    <a:pt x="305" y="201"/>
                    <a:pt x="305" y="201"/>
                  </a:cubicBezTo>
                  <a:cubicBezTo>
                    <a:pt x="305" y="145"/>
                    <a:pt x="271" y="115"/>
                    <a:pt x="204" y="115"/>
                  </a:cubicBezTo>
                  <a:cubicBezTo>
                    <a:pt x="153" y="115"/>
                    <a:pt x="117" y="124"/>
                    <a:pt x="74" y="140"/>
                  </a:cubicBezTo>
                  <a:cubicBezTo>
                    <a:pt x="40" y="38"/>
                    <a:pt x="40" y="38"/>
                    <a:pt x="40" y="38"/>
                  </a:cubicBezTo>
                  <a:cubicBezTo>
                    <a:pt x="92" y="15"/>
                    <a:pt x="143" y="0"/>
                    <a:pt x="223" y="0"/>
                  </a:cubicBezTo>
                  <a:cubicBezTo>
                    <a:pt x="296" y="0"/>
                    <a:pt x="349" y="20"/>
                    <a:pt x="383" y="53"/>
                  </a:cubicBezTo>
                  <a:cubicBezTo>
                    <a:pt x="418" y="88"/>
                    <a:pt x="434" y="140"/>
                    <a:pt x="434" y="204"/>
                  </a:cubicBezTo>
                  <a:cubicBezTo>
                    <a:pt x="434" y="477"/>
                    <a:pt x="434" y="477"/>
                    <a:pt x="434" y="477"/>
                  </a:cubicBezTo>
                  <a:cubicBezTo>
                    <a:pt x="304" y="477"/>
                    <a:pt x="304" y="477"/>
                    <a:pt x="304" y="477"/>
                  </a:cubicBezTo>
                  <a:cubicBezTo>
                    <a:pt x="304" y="426"/>
                    <a:pt x="304" y="426"/>
                    <a:pt x="304" y="426"/>
                  </a:cubicBezTo>
                  <a:cubicBezTo>
                    <a:pt x="272" y="462"/>
                    <a:pt x="227" y="486"/>
                    <a:pt x="162" y="486"/>
                  </a:cubicBezTo>
                  <a:cubicBezTo>
                    <a:pt x="73" y="486"/>
                    <a:pt x="0" y="435"/>
                    <a:pt x="0" y="342"/>
                  </a:cubicBezTo>
                  <a:close/>
                  <a:moveTo>
                    <a:pt x="307" y="311"/>
                  </a:moveTo>
                  <a:cubicBezTo>
                    <a:pt x="307" y="287"/>
                    <a:pt x="307" y="287"/>
                    <a:pt x="307" y="287"/>
                  </a:cubicBezTo>
                  <a:cubicBezTo>
                    <a:pt x="284" y="277"/>
                    <a:pt x="254" y="270"/>
                    <a:pt x="222" y="270"/>
                  </a:cubicBezTo>
                  <a:cubicBezTo>
                    <a:pt x="164" y="270"/>
                    <a:pt x="129" y="292"/>
                    <a:pt x="129" y="335"/>
                  </a:cubicBezTo>
                  <a:cubicBezTo>
                    <a:pt x="129" y="336"/>
                    <a:pt x="129" y="336"/>
                    <a:pt x="129" y="336"/>
                  </a:cubicBezTo>
                  <a:cubicBezTo>
                    <a:pt x="129" y="372"/>
                    <a:pt x="159" y="394"/>
                    <a:pt x="202" y="394"/>
                  </a:cubicBezTo>
                  <a:cubicBezTo>
                    <a:pt x="265" y="394"/>
                    <a:pt x="307" y="359"/>
                    <a:pt x="307" y="311"/>
                  </a:cubicBezTo>
                  <a:close/>
                </a:path>
              </a:pathLst>
            </a:custGeom>
            <a:solidFill>
              <a:srgbClr val="824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8"/>
            <p:cNvSpPr/>
            <p:nvPr userDrawn="1"/>
          </p:nvSpPr>
          <p:spPr bwMode="auto">
            <a:xfrm>
              <a:off x="4859916" y="3170238"/>
              <a:ext cx="1384300" cy="1543050"/>
            </a:xfrm>
            <a:custGeom>
              <a:avLst/>
              <a:gdLst>
                <a:gd name="T0" fmla="*/ 0 w 432"/>
                <a:gd name="T1" fmla="*/ 9 h 480"/>
                <a:gd name="T2" fmla="*/ 133 w 432"/>
                <a:gd name="T3" fmla="*/ 9 h 480"/>
                <a:gd name="T4" fmla="*/ 133 w 432"/>
                <a:gd name="T5" fmla="*/ 75 h 480"/>
                <a:gd name="T6" fmla="*/ 272 w 432"/>
                <a:gd name="T7" fmla="*/ 0 h 480"/>
                <a:gd name="T8" fmla="*/ 432 w 432"/>
                <a:gd name="T9" fmla="*/ 175 h 480"/>
                <a:gd name="T10" fmla="*/ 432 w 432"/>
                <a:gd name="T11" fmla="*/ 480 h 480"/>
                <a:gd name="T12" fmla="*/ 298 w 432"/>
                <a:gd name="T13" fmla="*/ 480 h 480"/>
                <a:gd name="T14" fmla="*/ 298 w 432"/>
                <a:gd name="T15" fmla="*/ 217 h 480"/>
                <a:gd name="T16" fmla="*/ 217 w 432"/>
                <a:gd name="T17" fmla="*/ 121 h 480"/>
                <a:gd name="T18" fmla="*/ 133 w 432"/>
                <a:gd name="T19" fmla="*/ 217 h 480"/>
                <a:gd name="T20" fmla="*/ 133 w 432"/>
                <a:gd name="T21" fmla="*/ 480 h 480"/>
                <a:gd name="T22" fmla="*/ 0 w 432"/>
                <a:gd name="T23" fmla="*/ 480 h 480"/>
                <a:gd name="T24" fmla="*/ 0 w 432"/>
                <a:gd name="T25" fmla="*/ 9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480">
                  <a:moveTo>
                    <a:pt x="0" y="9"/>
                  </a:moveTo>
                  <a:cubicBezTo>
                    <a:pt x="133" y="9"/>
                    <a:pt x="133" y="9"/>
                    <a:pt x="133" y="9"/>
                  </a:cubicBezTo>
                  <a:cubicBezTo>
                    <a:pt x="133" y="75"/>
                    <a:pt x="133" y="75"/>
                    <a:pt x="133" y="75"/>
                  </a:cubicBezTo>
                  <a:cubicBezTo>
                    <a:pt x="164" y="36"/>
                    <a:pt x="204" y="0"/>
                    <a:pt x="272" y="0"/>
                  </a:cubicBezTo>
                  <a:cubicBezTo>
                    <a:pt x="373" y="0"/>
                    <a:pt x="432" y="67"/>
                    <a:pt x="432" y="175"/>
                  </a:cubicBezTo>
                  <a:cubicBezTo>
                    <a:pt x="432" y="480"/>
                    <a:pt x="432" y="480"/>
                    <a:pt x="432" y="480"/>
                  </a:cubicBezTo>
                  <a:cubicBezTo>
                    <a:pt x="298" y="480"/>
                    <a:pt x="298" y="480"/>
                    <a:pt x="298" y="480"/>
                  </a:cubicBezTo>
                  <a:cubicBezTo>
                    <a:pt x="298" y="217"/>
                    <a:pt x="298" y="217"/>
                    <a:pt x="298" y="217"/>
                  </a:cubicBezTo>
                  <a:cubicBezTo>
                    <a:pt x="298" y="154"/>
                    <a:pt x="268" y="121"/>
                    <a:pt x="217" y="121"/>
                  </a:cubicBezTo>
                  <a:cubicBezTo>
                    <a:pt x="166" y="121"/>
                    <a:pt x="133" y="154"/>
                    <a:pt x="133" y="217"/>
                  </a:cubicBezTo>
                  <a:cubicBezTo>
                    <a:pt x="133" y="480"/>
                    <a:pt x="133" y="480"/>
                    <a:pt x="133" y="480"/>
                  </a:cubicBezTo>
                  <a:cubicBezTo>
                    <a:pt x="0" y="480"/>
                    <a:pt x="0" y="480"/>
                    <a:pt x="0" y="480"/>
                  </a:cubicBezTo>
                  <a:lnTo>
                    <a:pt x="0" y="9"/>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9"/>
            <p:cNvSpPr/>
            <p:nvPr userDrawn="1"/>
          </p:nvSpPr>
          <p:spPr bwMode="auto">
            <a:xfrm>
              <a:off x="6436593" y="2649538"/>
              <a:ext cx="1460500" cy="2063750"/>
            </a:xfrm>
            <a:custGeom>
              <a:avLst/>
              <a:gdLst>
                <a:gd name="T0" fmla="*/ 0 w 920"/>
                <a:gd name="T1" fmla="*/ 0 h 1300"/>
                <a:gd name="T2" fmla="*/ 270 w 920"/>
                <a:gd name="T3" fmla="*/ 0 h 1300"/>
                <a:gd name="T4" fmla="*/ 270 w 920"/>
                <a:gd name="T5" fmla="*/ 692 h 1300"/>
                <a:gd name="T6" fmla="*/ 585 w 920"/>
                <a:gd name="T7" fmla="*/ 346 h 1300"/>
                <a:gd name="T8" fmla="*/ 908 w 920"/>
                <a:gd name="T9" fmla="*/ 346 h 1300"/>
                <a:gd name="T10" fmla="*/ 547 w 920"/>
                <a:gd name="T11" fmla="*/ 721 h 1300"/>
                <a:gd name="T12" fmla="*/ 920 w 920"/>
                <a:gd name="T13" fmla="*/ 1300 h 1300"/>
                <a:gd name="T14" fmla="*/ 609 w 920"/>
                <a:gd name="T15" fmla="*/ 1300 h 1300"/>
                <a:gd name="T16" fmla="*/ 365 w 920"/>
                <a:gd name="T17" fmla="*/ 909 h 1300"/>
                <a:gd name="T18" fmla="*/ 270 w 920"/>
                <a:gd name="T19" fmla="*/ 1010 h 1300"/>
                <a:gd name="T20" fmla="*/ 270 w 920"/>
                <a:gd name="T21" fmla="*/ 1300 h 1300"/>
                <a:gd name="T22" fmla="*/ 0 w 920"/>
                <a:gd name="T23" fmla="*/ 1300 h 1300"/>
                <a:gd name="T24" fmla="*/ 0 w 920"/>
                <a:gd name="T25" fmla="*/ 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0" h="1300">
                  <a:moveTo>
                    <a:pt x="0" y="0"/>
                  </a:moveTo>
                  <a:lnTo>
                    <a:pt x="270" y="0"/>
                  </a:lnTo>
                  <a:lnTo>
                    <a:pt x="270" y="692"/>
                  </a:lnTo>
                  <a:lnTo>
                    <a:pt x="585" y="346"/>
                  </a:lnTo>
                  <a:lnTo>
                    <a:pt x="908" y="346"/>
                  </a:lnTo>
                  <a:lnTo>
                    <a:pt x="547" y="721"/>
                  </a:lnTo>
                  <a:lnTo>
                    <a:pt x="920" y="1300"/>
                  </a:lnTo>
                  <a:lnTo>
                    <a:pt x="609" y="1300"/>
                  </a:lnTo>
                  <a:lnTo>
                    <a:pt x="365" y="909"/>
                  </a:lnTo>
                  <a:lnTo>
                    <a:pt x="270" y="1010"/>
                  </a:lnTo>
                  <a:lnTo>
                    <a:pt x="270" y="1300"/>
                  </a:lnTo>
                  <a:lnTo>
                    <a:pt x="0" y="1300"/>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10"/>
            <p:cNvSpPr/>
            <p:nvPr userDrawn="1"/>
          </p:nvSpPr>
          <p:spPr bwMode="auto">
            <a:xfrm>
              <a:off x="7919896" y="3173413"/>
              <a:ext cx="1227138" cy="1568450"/>
            </a:xfrm>
            <a:custGeom>
              <a:avLst/>
              <a:gdLst>
                <a:gd name="T0" fmla="*/ 0 w 383"/>
                <a:gd name="T1" fmla="*/ 417 h 488"/>
                <a:gd name="T2" fmla="*/ 57 w 383"/>
                <a:gd name="T3" fmla="*/ 329 h 488"/>
                <a:gd name="T4" fmla="*/ 206 w 383"/>
                <a:gd name="T5" fmla="*/ 385 h 488"/>
                <a:gd name="T6" fmla="*/ 262 w 383"/>
                <a:gd name="T7" fmla="*/ 350 h 488"/>
                <a:gd name="T8" fmla="*/ 262 w 383"/>
                <a:gd name="T9" fmla="*/ 348 h 488"/>
                <a:gd name="T10" fmla="*/ 165 w 383"/>
                <a:gd name="T11" fmla="*/ 294 h 488"/>
                <a:gd name="T12" fmla="*/ 24 w 383"/>
                <a:gd name="T13" fmla="*/ 152 h 488"/>
                <a:gd name="T14" fmla="*/ 24 w 383"/>
                <a:gd name="T15" fmla="*/ 150 h 488"/>
                <a:gd name="T16" fmla="*/ 196 w 383"/>
                <a:gd name="T17" fmla="*/ 0 h 488"/>
                <a:gd name="T18" fmla="*/ 372 w 383"/>
                <a:gd name="T19" fmla="*/ 55 h 488"/>
                <a:gd name="T20" fmla="*/ 321 w 383"/>
                <a:gd name="T21" fmla="*/ 147 h 488"/>
                <a:gd name="T22" fmla="*/ 194 w 383"/>
                <a:gd name="T23" fmla="*/ 103 h 488"/>
                <a:gd name="T24" fmla="*/ 144 w 383"/>
                <a:gd name="T25" fmla="*/ 136 h 488"/>
                <a:gd name="T26" fmla="*/ 144 w 383"/>
                <a:gd name="T27" fmla="*/ 138 h 488"/>
                <a:gd name="T28" fmla="*/ 240 w 383"/>
                <a:gd name="T29" fmla="*/ 194 h 488"/>
                <a:gd name="T30" fmla="*/ 383 w 383"/>
                <a:gd name="T31" fmla="*/ 334 h 488"/>
                <a:gd name="T32" fmla="*/ 383 w 383"/>
                <a:gd name="T33" fmla="*/ 336 h 488"/>
                <a:gd name="T34" fmla="*/ 203 w 383"/>
                <a:gd name="T35" fmla="*/ 488 h 488"/>
                <a:gd name="T36" fmla="*/ 0 w 383"/>
                <a:gd name="T37" fmla="*/ 41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3" h="488">
                  <a:moveTo>
                    <a:pt x="0" y="417"/>
                  </a:moveTo>
                  <a:cubicBezTo>
                    <a:pt x="57" y="329"/>
                    <a:pt x="57" y="329"/>
                    <a:pt x="57" y="329"/>
                  </a:cubicBezTo>
                  <a:cubicBezTo>
                    <a:pt x="108" y="366"/>
                    <a:pt x="162" y="385"/>
                    <a:pt x="206" y="385"/>
                  </a:cubicBezTo>
                  <a:cubicBezTo>
                    <a:pt x="245" y="385"/>
                    <a:pt x="262" y="371"/>
                    <a:pt x="262" y="350"/>
                  </a:cubicBezTo>
                  <a:cubicBezTo>
                    <a:pt x="262" y="348"/>
                    <a:pt x="262" y="348"/>
                    <a:pt x="262" y="348"/>
                  </a:cubicBezTo>
                  <a:cubicBezTo>
                    <a:pt x="262" y="319"/>
                    <a:pt x="217" y="309"/>
                    <a:pt x="165" y="294"/>
                  </a:cubicBezTo>
                  <a:cubicBezTo>
                    <a:pt x="99" y="274"/>
                    <a:pt x="24" y="243"/>
                    <a:pt x="24" y="152"/>
                  </a:cubicBezTo>
                  <a:cubicBezTo>
                    <a:pt x="24" y="150"/>
                    <a:pt x="24" y="150"/>
                    <a:pt x="24" y="150"/>
                  </a:cubicBezTo>
                  <a:cubicBezTo>
                    <a:pt x="24" y="54"/>
                    <a:pt x="101" y="0"/>
                    <a:pt x="196" y="0"/>
                  </a:cubicBezTo>
                  <a:cubicBezTo>
                    <a:pt x="256" y="0"/>
                    <a:pt x="321" y="21"/>
                    <a:pt x="372" y="55"/>
                  </a:cubicBezTo>
                  <a:cubicBezTo>
                    <a:pt x="321" y="147"/>
                    <a:pt x="321" y="147"/>
                    <a:pt x="321" y="147"/>
                  </a:cubicBezTo>
                  <a:cubicBezTo>
                    <a:pt x="275" y="120"/>
                    <a:pt x="228" y="103"/>
                    <a:pt x="194" y="103"/>
                  </a:cubicBezTo>
                  <a:cubicBezTo>
                    <a:pt x="161" y="103"/>
                    <a:pt x="144" y="118"/>
                    <a:pt x="144" y="136"/>
                  </a:cubicBezTo>
                  <a:cubicBezTo>
                    <a:pt x="144" y="138"/>
                    <a:pt x="144" y="138"/>
                    <a:pt x="144" y="138"/>
                  </a:cubicBezTo>
                  <a:cubicBezTo>
                    <a:pt x="144" y="164"/>
                    <a:pt x="189" y="176"/>
                    <a:pt x="240" y="194"/>
                  </a:cubicBezTo>
                  <a:cubicBezTo>
                    <a:pt x="306" y="216"/>
                    <a:pt x="383" y="248"/>
                    <a:pt x="383" y="334"/>
                  </a:cubicBezTo>
                  <a:cubicBezTo>
                    <a:pt x="383" y="336"/>
                    <a:pt x="383" y="336"/>
                    <a:pt x="383" y="336"/>
                  </a:cubicBezTo>
                  <a:cubicBezTo>
                    <a:pt x="383" y="440"/>
                    <a:pt x="305" y="488"/>
                    <a:pt x="203" y="488"/>
                  </a:cubicBezTo>
                  <a:cubicBezTo>
                    <a:pt x="137" y="488"/>
                    <a:pt x="63" y="466"/>
                    <a:pt x="0" y="417"/>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Oval 11"/>
            <p:cNvSpPr>
              <a:spLocks noChangeArrowheads="1"/>
            </p:cNvSpPr>
            <p:nvPr userDrawn="1"/>
          </p:nvSpPr>
          <p:spPr bwMode="auto">
            <a:xfrm>
              <a:off x="9282260" y="4167188"/>
              <a:ext cx="544513" cy="546100"/>
            </a:xfrm>
            <a:prstGeom prst="ellipse">
              <a:avLst/>
            </a:prstGeom>
            <a:solidFill>
              <a:srgbClr val="E31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extLst>
      <p:ext uri="{BB962C8B-B14F-4D97-AF65-F5344CB8AC3E}">
        <p14:creationId xmlns:p14="http://schemas.microsoft.com/office/powerpoint/2010/main" val="9682267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02B2A5F-CC2A-4E5E-9DAD-FB6E579E84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0310" y="456167"/>
            <a:ext cx="2467897" cy="495122"/>
          </a:xfrm>
          <a:prstGeom prst="rect">
            <a:avLst/>
          </a:prstGeom>
        </p:spPr>
      </p:pic>
      <p:sp>
        <p:nvSpPr>
          <p:cNvPr id="8" name="标题 7">
            <a:extLst>
              <a:ext uri="{FF2B5EF4-FFF2-40B4-BE49-F238E27FC236}">
                <a16:creationId xmlns:a16="http://schemas.microsoft.com/office/drawing/2014/main" id="{F24A3E58-866C-4857-8E31-A9A15044F6E2}"/>
              </a:ext>
            </a:extLst>
          </p:cNvPr>
          <p:cNvSpPr>
            <a:spLocks noGrp="1"/>
          </p:cNvSpPr>
          <p:nvPr>
            <p:ph type="title"/>
          </p:nvPr>
        </p:nvSpPr>
        <p:spPr>
          <a:xfrm>
            <a:off x="837981" y="2766219"/>
            <a:ext cx="10512862" cy="1325563"/>
          </a:xfrm>
        </p:spPr>
        <p:txBody>
          <a:bodyPr>
            <a:normAutofit/>
          </a:bodyPr>
          <a:lstStyle>
            <a:lvl1pPr>
              <a:defRPr sz="5400">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185381790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Black">
    <p:bg>
      <p:bgPr>
        <a:solidFill>
          <a:schemeClr val="tx1"/>
        </a:solidFill>
        <a:effectLst/>
      </p:bgPr>
    </p:bg>
    <p:spTree>
      <p:nvGrpSpPr>
        <p:cNvPr id="1" name=""/>
        <p:cNvGrpSpPr/>
        <p:nvPr/>
      </p:nvGrpSpPr>
      <p:grpSpPr>
        <a:xfrm>
          <a:off x="0" y="0"/>
          <a:ext cx="0" cy="0"/>
          <a:chOff x="0" y="0"/>
          <a:chExt cx="0" cy="0"/>
        </a:xfrm>
      </p:grpSpPr>
      <p:pic>
        <p:nvPicPr>
          <p:cNvPr id="12" name="图片 1"/>
          <p:cNvPicPr>
            <a:picLocks noChangeAspect="1"/>
          </p:cNvPicPr>
          <p:nvPr userDrawn="1"/>
        </p:nvPicPr>
        <p:blipFill>
          <a:blip r:embed="rId2"/>
          <a:stretch>
            <a:fillRect/>
          </a:stretch>
        </p:blipFill>
        <p:spPr>
          <a:xfrm>
            <a:off x="9403583" y="5789255"/>
            <a:ext cx="2210475" cy="442865"/>
          </a:xfrm>
          <a:prstGeom prst="rect">
            <a:avLst/>
          </a:prstGeom>
        </p:spPr>
      </p:pic>
      <p:grpSp>
        <p:nvGrpSpPr>
          <p:cNvPr id="20" name="Group 19"/>
          <p:cNvGrpSpPr/>
          <p:nvPr userDrawn="1"/>
        </p:nvGrpSpPr>
        <p:grpSpPr>
          <a:xfrm>
            <a:off x="636905" y="2331085"/>
            <a:ext cx="8133715" cy="1985010"/>
            <a:chOff x="541049" y="2649538"/>
            <a:chExt cx="9285724" cy="2092325"/>
          </a:xfrm>
          <a:solidFill>
            <a:schemeClr val="bg1"/>
          </a:solidFill>
        </p:grpSpPr>
        <p:sp>
          <p:nvSpPr>
            <p:cNvPr id="21" name="Freeform 5"/>
            <p:cNvSpPr/>
            <p:nvPr userDrawn="1"/>
          </p:nvSpPr>
          <p:spPr bwMode="auto">
            <a:xfrm>
              <a:off x="541049" y="2809876"/>
              <a:ext cx="963613" cy="1928813"/>
            </a:xfrm>
            <a:custGeom>
              <a:avLst/>
              <a:gdLst>
                <a:gd name="T0" fmla="*/ 57 w 301"/>
                <a:gd name="T1" fmla="*/ 458 h 600"/>
                <a:gd name="T2" fmla="*/ 57 w 301"/>
                <a:gd name="T3" fmla="*/ 235 h 600"/>
                <a:gd name="T4" fmla="*/ 0 w 301"/>
                <a:gd name="T5" fmla="*/ 235 h 600"/>
                <a:gd name="T6" fmla="*/ 0 w 301"/>
                <a:gd name="T7" fmla="*/ 121 h 600"/>
                <a:gd name="T8" fmla="*/ 57 w 301"/>
                <a:gd name="T9" fmla="*/ 121 h 600"/>
                <a:gd name="T10" fmla="*/ 57 w 301"/>
                <a:gd name="T11" fmla="*/ 0 h 600"/>
                <a:gd name="T12" fmla="*/ 190 w 301"/>
                <a:gd name="T13" fmla="*/ 0 h 600"/>
                <a:gd name="T14" fmla="*/ 190 w 301"/>
                <a:gd name="T15" fmla="*/ 121 h 600"/>
                <a:gd name="T16" fmla="*/ 301 w 301"/>
                <a:gd name="T17" fmla="*/ 121 h 600"/>
                <a:gd name="T18" fmla="*/ 301 w 301"/>
                <a:gd name="T19" fmla="*/ 235 h 600"/>
                <a:gd name="T20" fmla="*/ 190 w 301"/>
                <a:gd name="T21" fmla="*/ 235 h 600"/>
                <a:gd name="T22" fmla="*/ 190 w 301"/>
                <a:gd name="T23" fmla="*/ 436 h 600"/>
                <a:gd name="T24" fmla="*/ 233 w 301"/>
                <a:gd name="T25" fmla="*/ 482 h 600"/>
                <a:gd name="T26" fmla="*/ 299 w 301"/>
                <a:gd name="T27" fmla="*/ 465 h 600"/>
                <a:gd name="T28" fmla="*/ 299 w 301"/>
                <a:gd name="T29" fmla="*/ 573 h 600"/>
                <a:gd name="T30" fmla="*/ 194 w 301"/>
                <a:gd name="T31" fmla="*/ 600 h 600"/>
                <a:gd name="T32" fmla="*/ 57 w 301"/>
                <a:gd name="T33" fmla="*/ 45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600">
                  <a:moveTo>
                    <a:pt x="57" y="458"/>
                  </a:moveTo>
                  <a:cubicBezTo>
                    <a:pt x="57" y="235"/>
                    <a:pt x="57" y="235"/>
                    <a:pt x="57" y="235"/>
                  </a:cubicBezTo>
                  <a:cubicBezTo>
                    <a:pt x="0" y="235"/>
                    <a:pt x="0" y="235"/>
                    <a:pt x="0" y="235"/>
                  </a:cubicBezTo>
                  <a:cubicBezTo>
                    <a:pt x="0" y="121"/>
                    <a:pt x="0" y="121"/>
                    <a:pt x="0" y="121"/>
                  </a:cubicBezTo>
                  <a:cubicBezTo>
                    <a:pt x="57" y="121"/>
                    <a:pt x="57" y="121"/>
                    <a:pt x="57" y="121"/>
                  </a:cubicBezTo>
                  <a:cubicBezTo>
                    <a:pt x="57" y="0"/>
                    <a:pt x="57" y="0"/>
                    <a:pt x="57" y="0"/>
                  </a:cubicBezTo>
                  <a:cubicBezTo>
                    <a:pt x="190" y="0"/>
                    <a:pt x="190" y="0"/>
                    <a:pt x="190" y="0"/>
                  </a:cubicBezTo>
                  <a:cubicBezTo>
                    <a:pt x="190" y="121"/>
                    <a:pt x="190" y="121"/>
                    <a:pt x="190" y="121"/>
                  </a:cubicBezTo>
                  <a:cubicBezTo>
                    <a:pt x="301" y="121"/>
                    <a:pt x="301" y="121"/>
                    <a:pt x="301" y="121"/>
                  </a:cubicBezTo>
                  <a:cubicBezTo>
                    <a:pt x="301" y="235"/>
                    <a:pt x="301" y="235"/>
                    <a:pt x="301" y="235"/>
                  </a:cubicBezTo>
                  <a:cubicBezTo>
                    <a:pt x="190" y="235"/>
                    <a:pt x="190" y="235"/>
                    <a:pt x="190" y="235"/>
                  </a:cubicBezTo>
                  <a:cubicBezTo>
                    <a:pt x="190" y="436"/>
                    <a:pt x="190" y="436"/>
                    <a:pt x="190" y="436"/>
                  </a:cubicBezTo>
                  <a:cubicBezTo>
                    <a:pt x="190" y="467"/>
                    <a:pt x="203" y="482"/>
                    <a:pt x="233" y="482"/>
                  </a:cubicBezTo>
                  <a:cubicBezTo>
                    <a:pt x="258" y="482"/>
                    <a:pt x="280" y="476"/>
                    <a:pt x="299" y="465"/>
                  </a:cubicBezTo>
                  <a:cubicBezTo>
                    <a:pt x="299" y="573"/>
                    <a:pt x="299" y="573"/>
                    <a:pt x="299" y="573"/>
                  </a:cubicBezTo>
                  <a:cubicBezTo>
                    <a:pt x="271" y="590"/>
                    <a:pt x="239" y="600"/>
                    <a:pt x="194" y="600"/>
                  </a:cubicBezTo>
                  <a:cubicBezTo>
                    <a:pt x="112" y="600"/>
                    <a:pt x="57" y="568"/>
                    <a:pt x="57" y="458"/>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2" name="Freeform 6"/>
            <p:cNvSpPr/>
            <p:nvPr userDrawn="1"/>
          </p:nvSpPr>
          <p:spPr bwMode="auto">
            <a:xfrm>
              <a:off x="1708151" y="2649538"/>
              <a:ext cx="1382713" cy="2063750"/>
            </a:xfrm>
            <a:custGeom>
              <a:avLst/>
              <a:gdLst>
                <a:gd name="T0" fmla="*/ 0 w 432"/>
                <a:gd name="T1" fmla="*/ 0 h 642"/>
                <a:gd name="T2" fmla="*/ 134 w 432"/>
                <a:gd name="T3" fmla="*/ 0 h 642"/>
                <a:gd name="T4" fmla="*/ 134 w 432"/>
                <a:gd name="T5" fmla="*/ 237 h 642"/>
                <a:gd name="T6" fmla="*/ 272 w 432"/>
                <a:gd name="T7" fmla="*/ 162 h 642"/>
                <a:gd name="T8" fmla="*/ 432 w 432"/>
                <a:gd name="T9" fmla="*/ 337 h 642"/>
                <a:gd name="T10" fmla="*/ 432 w 432"/>
                <a:gd name="T11" fmla="*/ 642 h 642"/>
                <a:gd name="T12" fmla="*/ 298 w 432"/>
                <a:gd name="T13" fmla="*/ 642 h 642"/>
                <a:gd name="T14" fmla="*/ 298 w 432"/>
                <a:gd name="T15" fmla="*/ 379 h 642"/>
                <a:gd name="T16" fmla="*/ 218 w 432"/>
                <a:gd name="T17" fmla="*/ 283 h 642"/>
                <a:gd name="T18" fmla="*/ 134 w 432"/>
                <a:gd name="T19" fmla="*/ 379 h 642"/>
                <a:gd name="T20" fmla="*/ 134 w 432"/>
                <a:gd name="T21" fmla="*/ 642 h 642"/>
                <a:gd name="T22" fmla="*/ 0 w 432"/>
                <a:gd name="T23" fmla="*/ 642 h 642"/>
                <a:gd name="T24" fmla="*/ 0 w 432"/>
                <a:gd name="T25"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642">
                  <a:moveTo>
                    <a:pt x="0" y="0"/>
                  </a:moveTo>
                  <a:cubicBezTo>
                    <a:pt x="134" y="0"/>
                    <a:pt x="134" y="0"/>
                    <a:pt x="134" y="0"/>
                  </a:cubicBezTo>
                  <a:cubicBezTo>
                    <a:pt x="134" y="237"/>
                    <a:pt x="134" y="237"/>
                    <a:pt x="134" y="237"/>
                  </a:cubicBezTo>
                  <a:cubicBezTo>
                    <a:pt x="165" y="198"/>
                    <a:pt x="204" y="162"/>
                    <a:pt x="272" y="162"/>
                  </a:cubicBezTo>
                  <a:cubicBezTo>
                    <a:pt x="373" y="162"/>
                    <a:pt x="432" y="229"/>
                    <a:pt x="432" y="337"/>
                  </a:cubicBezTo>
                  <a:cubicBezTo>
                    <a:pt x="432" y="642"/>
                    <a:pt x="432" y="642"/>
                    <a:pt x="432" y="642"/>
                  </a:cubicBezTo>
                  <a:cubicBezTo>
                    <a:pt x="298" y="642"/>
                    <a:pt x="298" y="642"/>
                    <a:pt x="298" y="642"/>
                  </a:cubicBezTo>
                  <a:cubicBezTo>
                    <a:pt x="298" y="379"/>
                    <a:pt x="298" y="379"/>
                    <a:pt x="298" y="379"/>
                  </a:cubicBezTo>
                  <a:cubicBezTo>
                    <a:pt x="298" y="316"/>
                    <a:pt x="269" y="283"/>
                    <a:pt x="218" y="283"/>
                  </a:cubicBezTo>
                  <a:cubicBezTo>
                    <a:pt x="166" y="283"/>
                    <a:pt x="134" y="316"/>
                    <a:pt x="134" y="379"/>
                  </a:cubicBezTo>
                  <a:cubicBezTo>
                    <a:pt x="134" y="642"/>
                    <a:pt x="134" y="642"/>
                    <a:pt x="134" y="642"/>
                  </a:cubicBezTo>
                  <a:cubicBezTo>
                    <a:pt x="0" y="642"/>
                    <a:pt x="0" y="642"/>
                    <a:pt x="0" y="642"/>
                  </a:cubicBez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3" name="Freeform 7"/>
            <p:cNvSpPr>
              <a:spLocks noEditPoints="1"/>
            </p:cNvSpPr>
            <p:nvPr userDrawn="1"/>
          </p:nvSpPr>
          <p:spPr bwMode="auto">
            <a:xfrm>
              <a:off x="3261304" y="3179763"/>
              <a:ext cx="1390650" cy="1562100"/>
            </a:xfrm>
            <a:custGeom>
              <a:avLst/>
              <a:gdLst>
                <a:gd name="T0" fmla="*/ 0 w 434"/>
                <a:gd name="T1" fmla="*/ 342 h 486"/>
                <a:gd name="T2" fmla="*/ 0 w 434"/>
                <a:gd name="T3" fmla="*/ 340 h 486"/>
                <a:gd name="T4" fmla="*/ 190 w 434"/>
                <a:gd name="T5" fmla="*/ 189 h 486"/>
                <a:gd name="T6" fmla="*/ 305 w 434"/>
                <a:gd name="T7" fmla="*/ 209 h 486"/>
                <a:gd name="T8" fmla="*/ 305 w 434"/>
                <a:gd name="T9" fmla="*/ 201 h 486"/>
                <a:gd name="T10" fmla="*/ 204 w 434"/>
                <a:gd name="T11" fmla="*/ 115 h 486"/>
                <a:gd name="T12" fmla="*/ 74 w 434"/>
                <a:gd name="T13" fmla="*/ 140 h 486"/>
                <a:gd name="T14" fmla="*/ 40 w 434"/>
                <a:gd name="T15" fmla="*/ 38 h 486"/>
                <a:gd name="T16" fmla="*/ 223 w 434"/>
                <a:gd name="T17" fmla="*/ 0 h 486"/>
                <a:gd name="T18" fmla="*/ 383 w 434"/>
                <a:gd name="T19" fmla="*/ 53 h 486"/>
                <a:gd name="T20" fmla="*/ 434 w 434"/>
                <a:gd name="T21" fmla="*/ 204 h 486"/>
                <a:gd name="T22" fmla="*/ 434 w 434"/>
                <a:gd name="T23" fmla="*/ 477 h 486"/>
                <a:gd name="T24" fmla="*/ 304 w 434"/>
                <a:gd name="T25" fmla="*/ 477 h 486"/>
                <a:gd name="T26" fmla="*/ 304 w 434"/>
                <a:gd name="T27" fmla="*/ 426 h 486"/>
                <a:gd name="T28" fmla="*/ 162 w 434"/>
                <a:gd name="T29" fmla="*/ 486 h 486"/>
                <a:gd name="T30" fmla="*/ 0 w 434"/>
                <a:gd name="T31" fmla="*/ 342 h 486"/>
                <a:gd name="T32" fmla="*/ 307 w 434"/>
                <a:gd name="T33" fmla="*/ 311 h 486"/>
                <a:gd name="T34" fmla="*/ 307 w 434"/>
                <a:gd name="T35" fmla="*/ 287 h 486"/>
                <a:gd name="T36" fmla="*/ 222 w 434"/>
                <a:gd name="T37" fmla="*/ 270 h 486"/>
                <a:gd name="T38" fmla="*/ 129 w 434"/>
                <a:gd name="T39" fmla="*/ 335 h 486"/>
                <a:gd name="T40" fmla="*/ 129 w 434"/>
                <a:gd name="T41" fmla="*/ 336 h 486"/>
                <a:gd name="T42" fmla="*/ 202 w 434"/>
                <a:gd name="T43" fmla="*/ 394 h 486"/>
                <a:gd name="T44" fmla="*/ 307 w 434"/>
                <a:gd name="T45" fmla="*/ 31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4" h="486">
                  <a:moveTo>
                    <a:pt x="0" y="342"/>
                  </a:moveTo>
                  <a:cubicBezTo>
                    <a:pt x="0" y="340"/>
                    <a:pt x="0" y="340"/>
                    <a:pt x="0" y="340"/>
                  </a:cubicBezTo>
                  <a:cubicBezTo>
                    <a:pt x="0" y="237"/>
                    <a:pt x="78" y="189"/>
                    <a:pt x="190" y="189"/>
                  </a:cubicBezTo>
                  <a:cubicBezTo>
                    <a:pt x="237" y="189"/>
                    <a:pt x="272" y="197"/>
                    <a:pt x="305" y="209"/>
                  </a:cubicBezTo>
                  <a:cubicBezTo>
                    <a:pt x="305" y="201"/>
                    <a:pt x="305" y="201"/>
                    <a:pt x="305" y="201"/>
                  </a:cubicBezTo>
                  <a:cubicBezTo>
                    <a:pt x="305" y="145"/>
                    <a:pt x="271" y="115"/>
                    <a:pt x="204" y="115"/>
                  </a:cubicBezTo>
                  <a:cubicBezTo>
                    <a:pt x="153" y="115"/>
                    <a:pt x="117" y="124"/>
                    <a:pt x="74" y="140"/>
                  </a:cubicBezTo>
                  <a:cubicBezTo>
                    <a:pt x="40" y="38"/>
                    <a:pt x="40" y="38"/>
                    <a:pt x="40" y="38"/>
                  </a:cubicBezTo>
                  <a:cubicBezTo>
                    <a:pt x="92" y="15"/>
                    <a:pt x="143" y="0"/>
                    <a:pt x="223" y="0"/>
                  </a:cubicBezTo>
                  <a:cubicBezTo>
                    <a:pt x="296" y="0"/>
                    <a:pt x="349" y="20"/>
                    <a:pt x="383" y="53"/>
                  </a:cubicBezTo>
                  <a:cubicBezTo>
                    <a:pt x="418" y="88"/>
                    <a:pt x="434" y="140"/>
                    <a:pt x="434" y="204"/>
                  </a:cubicBezTo>
                  <a:cubicBezTo>
                    <a:pt x="434" y="477"/>
                    <a:pt x="434" y="477"/>
                    <a:pt x="434" y="477"/>
                  </a:cubicBezTo>
                  <a:cubicBezTo>
                    <a:pt x="304" y="477"/>
                    <a:pt x="304" y="477"/>
                    <a:pt x="304" y="477"/>
                  </a:cubicBezTo>
                  <a:cubicBezTo>
                    <a:pt x="304" y="426"/>
                    <a:pt x="304" y="426"/>
                    <a:pt x="304" y="426"/>
                  </a:cubicBezTo>
                  <a:cubicBezTo>
                    <a:pt x="272" y="462"/>
                    <a:pt x="227" y="486"/>
                    <a:pt x="162" y="486"/>
                  </a:cubicBezTo>
                  <a:cubicBezTo>
                    <a:pt x="73" y="486"/>
                    <a:pt x="0" y="435"/>
                    <a:pt x="0" y="342"/>
                  </a:cubicBezTo>
                  <a:close/>
                  <a:moveTo>
                    <a:pt x="307" y="311"/>
                  </a:moveTo>
                  <a:cubicBezTo>
                    <a:pt x="307" y="287"/>
                    <a:pt x="307" y="287"/>
                    <a:pt x="307" y="287"/>
                  </a:cubicBezTo>
                  <a:cubicBezTo>
                    <a:pt x="284" y="277"/>
                    <a:pt x="254" y="270"/>
                    <a:pt x="222" y="270"/>
                  </a:cubicBezTo>
                  <a:cubicBezTo>
                    <a:pt x="164" y="270"/>
                    <a:pt x="129" y="292"/>
                    <a:pt x="129" y="335"/>
                  </a:cubicBezTo>
                  <a:cubicBezTo>
                    <a:pt x="129" y="336"/>
                    <a:pt x="129" y="336"/>
                    <a:pt x="129" y="336"/>
                  </a:cubicBezTo>
                  <a:cubicBezTo>
                    <a:pt x="129" y="372"/>
                    <a:pt x="159" y="394"/>
                    <a:pt x="202" y="394"/>
                  </a:cubicBezTo>
                  <a:cubicBezTo>
                    <a:pt x="265" y="394"/>
                    <a:pt x="307" y="359"/>
                    <a:pt x="307" y="311"/>
                  </a:cubicBezTo>
                  <a:close/>
                </a:path>
              </a:pathLst>
            </a:custGeom>
            <a:solidFill>
              <a:srgbClr val="824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8"/>
            <p:cNvSpPr/>
            <p:nvPr userDrawn="1"/>
          </p:nvSpPr>
          <p:spPr bwMode="auto">
            <a:xfrm>
              <a:off x="4859916" y="3170238"/>
              <a:ext cx="1384300" cy="1543050"/>
            </a:xfrm>
            <a:custGeom>
              <a:avLst/>
              <a:gdLst>
                <a:gd name="T0" fmla="*/ 0 w 432"/>
                <a:gd name="T1" fmla="*/ 9 h 480"/>
                <a:gd name="T2" fmla="*/ 133 w 432"/>
                <a:gd name="T3" fmla="*/ 9 h 480"/>
                <a:gd name="T4" fmla="*/ 133 w 432"/>
                <a:gd name="T5" fmla="*/ 75 h 480"/>
                <a:gd name="T6" fmla="*/ 272 w 432"/>
                <a:gd name="T7" fmla="*/ 0 h 480"/>
                <a:gd name="T8" fmla="*/ 432 w 432"/>
                <a:gd name="T9" fmla="*/ 175 h 480"/>
                <a:gd name="T10" fmla="*/ 432 w 432"/>
                <a:gd name="T11" fmla="*/ 480 h 480"/>
                <a:gd name="T12" fmla="*/ 298 w 432"/>
                <a:gd name="T13" fmla="*/ 480 h 480"/>
                <a:gd name="T14" fmla="*/ 298 w 432"/>
                <a:gd name="T15" fmla="*/ 217 h 480"/>
                <a:gd name="T16" fmla="*/ 217 w 432"/>
                <a:gd name="T17" fmla="*/ 121 h 480"/>
                <a:gd name="T18" fmla="*/ 133 w 432"/>
                <a:gd name="T19" fmla="*/ 217 h 480"/>
                <a:gd name="T20" fmla="*/ 133 w 432"/>
                <a:gd name="T21" fmla="*/ 480 h 480"/>
                <a:gd name="T22" fmla="*/ 0 w 432"/>
                <a:gd name="T23" fmla="*/ 480 h 480"/>
                <a:gd name="T24" fmla="*/ 0 w 432"/>
                <a:gd name="T25" fmla="*/ 9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480">
                  <a:moveTo>
                    <a:pt x="0" y="9"/>
                  </a:moveTo>
                  <a:cubicBezTo>
                    <a:pt x="133" y="9"/>
                    <a:pt x="133" y="9"/>
                    <a:pt x="133" y="9"/>
                  </a:cubicBezTo>
                  <a:cubicBezTo>
                    <a:pt x="133" y="75"/>
                    <a:pt x="133" y="75"/>
                    <a:pt x="133" y="75"/>
                  </a:cubicBezTo>
                  <a:cubicBezTo>
                    <a:pt x="164" y="36"/>
                    <a:pt x="204" y="0"/>
                    <a:pt x="272" y="0"/>
                  </a:cubicBezTo>
                  <a:cubicBezTo>
                    <a:pt x="373" y="0"/>
                    <a:pt x="432" y="67"/>
                    <a:pt x="432" y="175"/>
                  </a:cubicBezTo>
                  <a:cubicBezTo>
                    <a:pt x="432" y="480"/>
                    <a:pt x="432" y="480"/>
                    <a:pt x="432" y="480"/>
                  </a:cubicBezTo>
                  <a:cubicBezTo>
                    <a:pt x="298" y="480"/>
                    <a:pt x="298" y="480"/>
                    <a:pt x="298" y="480"/>
                  </a:cubicBezTo>
                  <a:cubicBezTo>
                    <a:pt x="298" y="217"/>
                    <a:pt x="298" y="217"/>
                    <a:pt x="298" y="217"/>
                  </a:cubicBezTo>
                  <a:cubicBezTo>
                    <a:pt x="298" y="154"/>
                    <a:pt x="268" y="121"/>
                    <a:pt x="217" y="121"/>
                  </a:cubicBezTo>
                  <a:cubicBezTo>
                    <a:pt x="166" y="121"/>
                    <a:pt x="133" y="154"/>
                    <a:pt x="133" y="217"/>
                  </a:cubicBezTo>
                  <a:cubicBezTo>
                    <a:pt x="133" y="480"/>
                    <a:pt x="133" y="480"/>
                    <a:pt x="133" y="480"/>
                  </a:cubicBezTo>
                  <a:cubicBezTo>
                    <a:pt x="0" y="480"/>
                    <a:pt x="0" y="480"/>
                    <a:pt x="0" y="480"/>
                  </a:cubicBezTo>
                  <a:lnTo>
                    <a:pt x="0" y="9"/>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9"/>
            <p:cNvSpPr/>
            <p:nvPr userDrawn="1"/>
          </p:nvSpPr>
          <p:spPr bwMode="auto">
            <a:xfrm>
              <a:off x="6436593" y="2649538"/>
              <a:ext cx="1460500" cy="2063750"/>
            </a:xfrm>
            <a:custGeom>
              <a:avLst/>
              <a:gdLst>
                <a:gd name="T0" fmla="*/ 0 w 920"/>
                <a:gd name="T1" fmla="*/ 0 h 1300"/>
                <a:gd name="T2" fmla="*/ 270 w 920"/>
                <a:gd name="T3" fmla="*/ 0 h 1300"/>
                <a:gd name="T4" fmla="*/ 270 w 920"/>
                <a:gd name="T5" fmla="*/ 692 h 1300"/>
                <a:gd name="T6" fmla="*/ 585 w 920"/>
                <a:gd name="T7" fmla="*/ 346 h 1300"/>
                <a:gd name="T8" fmla="*/ 908 w 920"/>
                <a:gd name="T9" fmla="*/ 346 h 1300"/>
                <a:gd name="T10" fmla="*/ 547 w 920"/>
                <a:gd name="T11" fmla="*/ 721 h 1300"/>
                <a:gd name="T12" fmla="*/ 920 w 920"/>
                <a:gd name="T13" fmla="*/ 1300 h 1300"/>
                <a:gd name="T14" fmla="*/ 609 w 920"/>
                <a:gd name="T15" fmla="*/ 1300 h 1300"/>
                <a:gd name="T16" fmla="*/ 365 w 920"/>
                <a:gd name="T17" fmla="*/ 909 h 1300"/>
                <a:gd name="T18" fmla="*/ 270 w 920"/>
                <a:gd name="T19" fmla="*/ 1010 h 1300"/>
                <a:gd name="T20" fmla="*/ 270 w 920"/>
                <a:gd name="T21" fmla="*/ 1300 h 1300"/>
                <a:gd name="T22" fmla="*/ 0 w 920"/>
                <a:gd name="T23" fmla="*/ 1300 h 1300"/>
                <a:gd name="T24" fmla="*/ 0 w 920"/>
                <a:gd name="T25" fmla="*/ 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0" h="1300">
                  <a:moveTo>
                    <a:pt x="0" y="0"/>
                  </a:moveTo>
                  <a:lnTo>
                    <a:pt x="270" y="0"/>
                  </a:lnTo>
                  <a:lnTo>
                    <a:pt x="270" y="692"/>
                  </a:lnTo>
                  <a:lnTo>
                    <a:pt x="585" y="346"/>
                  </a:lnTo>
                  <a:lnTo>
                    <a:pt x="908" y="346"/>
                  </a:lnTo>
                  <a:lnTo>
                    <a:pt x="547" y="721"/>
                  </a:lnTo>
                  <a:lnTo>
                    <a:pt x="920" y="1300"/>
                  </a:lnTo>
                  <a:lnTo>
                    <a:pt x="609" y="1300"/>
                  </a:lnTo>
                  <a:lnTo>
                    <a:pt x="365" y="909"/>
                  </a:lnTo>
                  <a:lnTo>
                    <a:pt x="270" y="1010"/>
                  </a:lnTo>
                  <a:lnTo>
                    <a:pt x="270" y="1300"/>
                  </a:lnTo>
                  <a:lnTo>
                    <a:pt x="0" y="1300"/>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10"/>
            <p:cNvSpPr/>
            <p:nvPr userDrawn="1"/>
          </p:nvSpPr>
          <p:spPr bwMode="auto">
            <a:xfrm>
              <a:off x="7919896" y="3173413"/>
              <a:ext cx="1227138" cy="1568450"/>
            </a:xfrm>
            <a:custGeom>
              <a:avLst/>
              <a:gdLst>
                <a:gd name="T0" fmla="*/ 0 w 383"/>
                <a:gd name="T1" fmla="*/ 417 h 488"/>
                <a:gd name="T2" fmla="*/ 57 w 383"/>
                <a:gd name="T3" fmla="*/ 329 h 488"/>
                <a:gd name="T4" fmla="*/ 206 w 383"/>
                <a:gd name="T5" fmla="*/ 385 h 488"/>
                <a:gd name="T6" fmla="*/ 262 w 383"/>
                <a:gd name="T7" fmla="*/ 350 h 488"/>
                <a:gd name="T8" fmla="*/ 262 w 383"/>
                <a:gd name="T9" fmla="*/ 348 h 488"/>
                <a:gd name="T10" fmla="*/ 165 w 383"/>
                <a:gd name="T11" fmla="*/ 294 h 488"/>
                <a:gd name="T12" fmla="*/ 24 w 383"/>
                <a:gd name="T13" fmla="*/ 152 h 488"/>
                <a:gd name="T14" fmla="*/ 24 w 383"/>
                <a:gd name="T15" fmla="*/ 150 h 488"/>
                <a:gd name="T16" fmla="*/ 196 w 383"/>
                <a:gd name="T17" fmla="*/ 0 h 488"/>
                <a:gd name="T18" fmla="*/ 372 w 383"/>
                <a:gd name="T19" fmla="*/ 55 h 488"/>
                <a:gd name="T20" fmla="*/ 321 w 383"/>
                <a:gd name="T21" fmla="*/ 147 h 488"/>
                <a:gd name="T22" fmla="*/ 194 w 383"/>
                <a:gd name="T23" fmla="*/ 103 h 488"/>
                <a:gd name="T24" fmla="*/ 144 w 383"/>
                <a:gd name="T25" fmla="*/ 136 h 488"/>
                <a:gd name="T26" fmla="*/ 144 w 383"/>
                <a:gd name="T27" fmla="*/ 138 h 488"/>
                <a:gd name="T28" fmla="*/ 240 w 383"/>
                <a:gd name="T29" fmla="*/ 194 h 488"/>
                <a:gd name="T30" fmla="*/ 383 w 383"/>
                <a:gd name="T31" fmla="*/ 334 h 488"/>
                <a:gd name="T32" fmla="*/ 383 w 383"/>
                <a:gd name="T33" fmla="*/ 336 h 488"/>
                <a:gd name="T34" fmla="*/ 203 w 383"/>
                <a:gd name="T35" fmla="*/ 488 h 488"/>
                <a:gd name="T36" fmla="*/ 0 w 383"/>
                <a:gd name="T37" fmla="*/ 41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3" h="488">
                  <a:moveTo>
                    <a:pt x="0" y="417"/>
                  </a:moveTo>
                  <a:cubicBezTo>
                    <a:pt x="57" y="329"/>
                    <a:pt x="57" y="329"/>
                    <a:pt x="57" y="329"/>
                  </a:cubicBezTo>
                  <a:cubicBezTo>
                    <a:pt x="108" y="366"/>
                    <a:pt x="162" y="385"/>
                    <a:pt x="206" y="385"/>
                  </a:cubicBezTo>
                  <a:cubicBezTo>
                    <a:pt x="245" y="385"/>
                    <a:pt x="262" y="371"/>
                    <a:pt x="262" y="350"/>
                  </a:cubicBezTo>
                  <a:cubicBezTo>
                    <a:pt x="262" y="348"/>
                    <a:pt x="262" y="348"/>
                    <a:pt x="262" y="348"/>
                  </a:cubicBezTo>
                  <a:cubicBezTo>
                    <a:pt x="262" y="319"/>
                    <a:pt x="217" y="309"/>
                    <a:pt x="165" y="294"/>
                  </a:cubicBezTo>
                  <a:cubicBezTo>
                    <a:pt x="99" y="274"/>
                    <a:pt x="24" y="243"/>
                    <a:pt x="24" y="152"/>
                  </a:cubicBezTo>
                  <a:cubicBezTo>
                    <a:pt x="24" y="150"/>
                    <a:pt x="24" y="150"/>
                    <a:pt x="24" y="150"/>
                  </a:cubicBezTo>
                  <a:cubicBezTo>
                    <a:pt x="24" y="54"/>
                    <a:pt x="101" y="0"/>
                    <a:pt x="196" y="0"/>
                  </a:cubicBezTo>
                  <a:cubicBezTo>
                    <a:pt x="256" y="0"/>
                    <a:pt x="321" y="21"/>
                    <a:pt x="372" y="55"/>
                  </a:cubicBezTo>
                  <a:cubicBezTo>
                    <a:pt x="321" y="147"/>
                    <a:pt x="321" y="147"/>
                    <a:pt x="321" y="147"/>
                  </a:cubicBezTo>
                  <a:cubicBezTo>
                    <a:pt x="275" y="120"/>
                    <a:pt x="228" y="103"/>
                    <a:pt x="194" y="103"/>
                  </a:cubicBezTo>
                  <a:cubicBezTo>
                    <a:pt x="161" y="103"/>
                    <a:pt x="144" y="118"/>
                    <a:pt x="144" y="136"/>
                  </a:cubicBezTo>
                  <a:cubicBezTo>
                    <a:pt x="144" y="138"/>
                    <a:pt x="144" y="138"/>
                    <a:pt x="144" y="138"/>
                  </a:cubicBezTo>
                  <a:cubicBezTo>
                    <a:pt x="144" y="164"/>
                    <a:pt x="189" y="176"/>
                    <a:pt x="240" y="194"/>
                  </a:cubicBezTo>
                  <a:cubicBezTo>
                    <a:pt x="306" y="216"/>
                    <a:pt x="383" y="248"/>
                    <a:pt x="383" y="334"/>
                  </a:cubicBezTo>
                  <a:cubicBezTo>
                    <a:pt x="383" y="336"/>
                    <a:pt x="383" y="336"/>
                    <a:pt x="383" y="336"/>
                  </a:cubicBezTo>
                  <a:cubicBezTo>
                    <a:pt x="383" y="440"/>
                    <a:pt x="305" y="488"/>
                    <a:pt x="203" y="488"/>
                  </a:cubicBezTo>
                  <a:cubicBezTo>
                    <a:pt x="137" y="488"/>
                    <a:pt x="63" y="466"/>
                    <a:pt x="0" y="417"/>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Oval 11"/>
            <p:cNvSpPr>
              <a:spLocks noChangeArrowheads="1"/>
            </p:cNvSpPr>
            <p:nvPr userDrawn="1"/>
          </p:nvSpPr>
          <p:spPr bwMode="auto">
            <a:xfrm>
              <a:off x="9282260" y="4167188"/>
              <a:ext cx="544513" cy="546100"/>
            </a:xfrm>
            <a:prstGeom prst="ellipse">
              <a:avLst/>
            </a:prstGeom>
            <a:solidFill>
              <a:srgbClr val="E31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extLst>
      <p:ext uri="{BB962C8B-B14F-4D97-AF65-F5344CB8AC3E}">
        <p14:creationId xmlns:p14="http://schemas.microsoft.com/office/powerpoint/2010/main" val="87201192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28BEE-8B60-422A-A7D4-1664563A1BFE}"/>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A0F97E3A-A568-494A-BFAF-5679C6D5045E}"/>
              </a:ext>
            </a:extLst>
          </p:cNvPr>
          <p:cNvSpPr>
            <a:spLocks noGrp="1"/>
          </p:cNvSpPr>
          <p:nvPr>
            <p:ph type="sldNum" sz="quarter" idx="10"/>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154259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 With Background">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grayscl/>
            <a:extLst>
              <a:ext uri="{28A0092B-C50C-407E-A947-70E740481C1C}">
                <a14:useLocalDpi xmlns:a14="http://schemas.microsoft.com/office/drawing/2010/main" val="0"/>
              </a:ext>
            </a:extLst>
          </a:blip>
          <a:stretch>
            <a:fillRect/>
          </a:stretch>
        </p:blipFill>
        <p:spPr>
          <a:xfrm>
            <a:off x="1819" y="0"/>
            <a:ext cx="12185187" cy="6858000"/>
          </a:xfrm>
          <a:prstGeom prst="rect">
            <a:avLst/>
          </a:prstGeom>
        </p:spPr>
      </p:pic>
      <p:sp>
        <p:nvSpPr>
          <p:cNvPr id="11" name="矩形 10"/>
          <p:cNvSpPr/>
          <p:nvPr userDrawn="1"/>
        </p:nvSpPr>
        <p:spPr>
          <a:xfrm>
            <a:off x="0" y="0"/>
            <a:ext cx="12188825" cy="6858000"/>
          </a:xfrm>
          <a:prstGeom prst="rect">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t>‹#›</a:t>
            </a:fld>
            <a:endParaRPr lang="en-US" sz="1000" b="0" dirty="0">
              <a:solidFill>
                <a:schemeClr val="tx1"/>
              </a:solidFill>
            </a:endParaRPr>
          </a:p>
        </p:txBody>
      </p:sp>
      <p:pic>
        <p:nvPicPr>
          <p:cNvPr id="6" name="Picture 60"/>
          <p:cNvPicPr>
            <a:picLocks noChangeAspect="1"/>
          </p:cNvPicPr>
          <p:nvPr userDrawn="1"/>
        </p:nvPicPr>
        <p:blipFill>
          <a:blip r:embed="rId3" cstate="email">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1354513" y="5484658"/>
            <a:ext cx="1244600" cy="414500"/>
          </a:xfrm>
          <a:prstGeom prst="rect">
            <a:avLst/>
          </a:prstGeom>
        </p:spPr>
      </p:pic>
    </p:spTree>
    <p:extLst>
      <p:ext uri="{BB962C8B-B14F-4D97-AF65-F5344CB8AC3E}">
        <p14:creationId xmlns:p14="http://schemas.microsoft.com/office/powerpoint/2010/main" val="144168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 With Background">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微软雅黑 Light" panose="020B0502040204020203" pitchFamily="34" charset="-122"/>
                <a:ea typeface="微软雅黑 Light" panose="020B0502040204020203" pitchFamily="34" charset="-122"/>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Content Placeholder 2"/>
          <p:cNvSpPr>
            <a:spLocks noGrp="1"/>
          </p:cNvSpPr>
          <p:nvPr>
            <p:ph sz="half" idx="1"/>
          </p:nvPr>
        </p:nvSpPr>
        <p:spPr bwMode="gray">
          <a:xfrm>
            <a:off x="548640" y="1179575"/>
            <a:ext cx="11073384"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14404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23C6B8-92C4-4BC5-8F98-9352365598BC}"/>
              </a:ext>
            </a:extLst>
          </p:cNvPr>
          <p:cNvSpPr>
            <a:spLocks noGrp="1"/>
          </p:cNvSpPr>
          <p:nvPr>
            <p:ph type="sldNum" sz="quarter" idx="10"/>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131189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261" rtl="0" eaLnBrk="1" latinLnBrk="0" hangingPunct="1">
              <a:lnSpc>
                <a:spcPct val="100000"/>
              </a:lnSpc>
              <a:spcBef>
                <a:spcPct val="0"/>
              </a:spcBef>
              <a:buNone/>
              <a:tabLst>
                <a:tab pos="1218261" algn="l"/>
              </a:tabLst>
              <a:defRPr lang="en-US" sz="3599" kern="1200" cap="none" spc="0" baseline="0" dirty="0">
                <a:solidFill>
                  <a:schemeClr val="tx1"/>
                </a:solidFill>
                <a:latin typeface="微软雅黑" panose="020B0502040204020203" pitchFamily="34" charset="-122"/>
                <a:ea typeface="微软雅黑" panose="020B0502040204020203" pitchFamily="34" charset="-122"/>
                <a:cs typeface="Arial" panose="020B0604020202020204" pitchFamily="34" charset="0"/>
              </a:defRPr>
            </a:lvl1pPr>
          </a:lstStyle>
          <a:p>
            <a:r>
              <a:rPr lang="zh-CN" altLang="en-US" dirty="0"/>
              <a:t>添加标题</a:t>
            </a:r>
            <a:endParaRPr lang="en-US" dirty="0"/>
          </a:p>
        </p:txBody>
      </p:sp>
      <p:sp>
        <p:nvSpPr>
          <p:cNvPr id="22" name="Content Placeholder 2"/>
          <p:cNvSpPr>
            <a:spLocks noGrp="1"/>
          </p:cNvSpPr>
          <p:nvPr>
            <p:ph sz="half" idx="1" hasCustomPrompt="1"/>
          </p:nvPr>
        </p:nvSpPr>
        <p:spPr bwMode="gray">
          <a:xfrm>
            <a:off x="548640" y="1179576"/>
            <a:ext cx="11073384" cy="5211699"/>
          </a:xfrm>
          <a:prstGeom prst="rect">
            <a:avLst/>
          </a:prstGeom>
        </p:spPr>
        <p:txBody>
          <a:bodyPr lIns="0" tIns="0" rIns="0" bIns="0"/>
          <a:lstStyle>
            <a:lvl1pPr marL="171408" indent="-171408">
              <a:lnSpc>
                <a:spcPct val="90000"/>
              </a:lnSpc>
              <a:spcBef>
                <a:spcPts val="500"/>
              </a:spcBef>
              <a:buClrTx/>
              <a:buFont typeface="Arial" panose="020B0604020202020204" pitchFamily="34" charset="0"/>
              <a:buChar char="•"/>
              <a:defRPr sz="2399">
                <a:solidFill>
                  <a:schemeClr val="tx1"/>
                </a:solidFill>
                <a:latin typeface="Arial" panose="020B0604020202020204" pitchFamily="34" charset="0"/>
                <a:cs typeface="Arial" panose="020B0604020202020204" pitchFamily="34" charset="0"/>
              </a:defRPr>
            </a:lvl1pPr>
            <a:lvl2pPr marL="609448" indent="-228543">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2pPr>
            <a:lvl3pPr marL="835451" indent="-150457">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3pPr>
            <a:lvl4pPr marL="1146524" indent="-156806">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4pPr>
            <a:lvl5pPr marL="1444899" indent="-150457">
              <a:lnSpc>
                <a:spcPct val="90000"/>
              </a:lnSpc>
              <a:spcBef>
                <a:spcPts val="500"/>
              </a:spcBef>
              <a:buClrTx/>
              <a:buFont typeface="Arial" panose="020B0604020202020204" pitchFamily="34" charset="0"/>
              <a:buChar char="-"/>
              <a:defRPr sz="2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5pPr>
            <a:lvl6pPr>
              <a:defRPr sz="2399"/>
            </a:lvl6pPr>
            <a:lvl7pPr>
              <a:defRPr sz="2399"/>
            </a:lvl7pPr>
            <a:lvl8pPr>
              <a:defRPr sz="2399"/>
            </a:lvl8pPr>
            <a:lvl9pPr>
              <a:defRPr sz="2399"/>
            </a:lvl9pPr>
          </a:lstStyle>
          <a:p>
            <a:pPr lvl="1"/>
            <a:r>
              <a:rPr lang="zh-CN" altLang="en-US" dirty="0"/>
              <a:t>内容层级</a:t>
            </a:r>
            <a:r>
              <a:rPr lang="en-US" altLang="zh-CN" dirty="0"/>
              <a:t>1</a:t>
            </a:r>
            <a:endParaRPr lang="en-US" dirty="0"/>
          </a:p>
          <a:p>
            <a:pPr lvl="2"/>
            <a:r>
              <a:rPr lang="zh-CN" altLang="en-US" dirty="0"/>
              <a:t>内容层级</a:t>
            </a:r>
            <a:r>
              <a:rPr lang="en-US" altLang="zh-CN" dirty="0"/>
              <a:t>2</a:t>
            </a:r>
            <a:endParaRPr lang="en-US" dirty="0"/>
          </a:p>
          <a:p>
            <a:pPr lvl="3"/>
            <a:r>
              <a:rPr lang="zh-CN" altLang="en-US" dirty="0"/>
              <a:t>内容层级</a:t>
            </a:r>
            <a:r>
              <a:rPr lang="en-US" altLang="zh-CN" dirty="0"/>
              <a:t>3</a:t>
            </a:r>
            <a:r>
              <a:rPr lang="en-US" dirty="0"/>
              <a:t> </a:t>
            </a:r>
          </a:p>
          <a:p>
            <a:pPr lvl="4"/>
            <a:r>
              <a:rPr lang="zh-CN" altLang="en-US" dirty="0"/>
              <a:t>内容层级</a:t>
            </a:r>
            <a:r>
              <a:rPr lang="en-US" altLang="zh-CN" dirty="0"/>
              <a:t>4</a:t>
            </a:r>
            <a:endParaRPr lang="en-US" dirty="0"/>
          </a:p>
        </p:txBody>
      </p:sp>
      <p:sp>
        <p:nvSpPr>
          <p:cNvPr id="15" name="Slide Number Placeholder 5"/>
          <p:cNvSpPr>
            <a:spLocks noGrp="1"/>
          </p:cNvSpPr>
          <p:nvPr>
            <p:ph type="sldNum" sz="quarter" idx="4"/>
          </p:nvPr>
        </p:nvSpPr>
        <p:spPr>
          <a:xfrm>
            <a:off x="11749913" y="6473952"/>
            <a:ext cx="438912" cy="155448"/>
          </a:xfrm>
          <a:prstGeom prst="rect">
            <a:avLst/>
          </a:prstGeom>
        </p:spPr>
        <p:txBody>
          <a:bodyPr vert="horz" lIns="0" tIns="0" rIns="0" bIns="0" rtlCol="0" anchor="ctr"/>
          <a:lstStyle>
            <a:lvl1pPr algn="ctr">
              <a:defRPr sz="10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1pPr>
          </a:lstStyle>
          <a:p>
            <a:fld id="{6D22F896-40B5-4ADD-8801-0D06FADFA095}" type="slidenum">
              <a:rPr lang="en-US" smtClean="0"/>
              <a:t>‹#›</a:t>
            </a:fld>
            <a:endParaRPr lang="en-US" dirty="0"/>
          </a:p>
        </p:txBody>
      </p:sp>
      <p:sp>
        <p:nvSpPr>
          <p:cNvPr id="11" name="Footer Placeholder 1"/>
          <p:cNvSpPr txBox="1"/>
          <p:nvPr userDrawn="1"/>
        </p:nvSpPr>
        <p:spPr>
          <a:xfrm>
            <a:off x="1680180" y="6381626"/>
            <a:ext cx="2317059" cy="227519"/>
          </a:xfrm>
          <a:prstGeom prst="rect">
            <a:avLst/>
          </a:prstGeom>
        </p:spPr>
        <p:txBody>
          <a:bodyPr/>
          <a:lstStyle>
            <a:defPPr>
              <a:defRPr lang="en-US"/>
            </a:defPPr>
            <a:lvl1pPr marL="0" algn="l" defTabSz="1218565" rtl="0" eaLnBrk="1" latinLnBrk="0" hangingPunct="1">
              <a:defRPr sz="900" kern="1200">
                <a:solidFill>
                  <a:schemeClr val="bg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r>
              <a:rPr lang="en-US" sz="900" dirty="0">
                <a:solidFill>
                  <a:schemeClr val="tx1"/>
                </a:solidFill>
              </a:rPr>
              <a:t>2019 Lenovo Internal. All rights reserved.</a:t>
            </a:r>
          </a:p>
        </p:txBody>
      </p:sp>
      <p:pic>
        <p:nvPicPr>
          <p:cNvPr id="13" name="Picture 12"/>
          <p:cNvPicPr>
            <a:picLocks noChangeAspect="1"/>
          </p:cNvPicPr>
          <p:nvPr userDrawn="1"/>
        </p:nvPicPr>
        <p:blipFill>
          <a:blip r:embed="rId2"/>
          <a:stretch>
            <a:fillRect/>
          </a:stretch>
        </p:blipFill>
        <p:spPr>
          <a:xfrm>
            <a:off x="544026" y="6374965"/>
            <a:ext cx="1113991" cy="222799"/>
          </a:xfrm>
          <a:prstGeom prst="rect">
            <a:avLst/>
          </a:prstGeom>
        </p:spPr>
      </p:pic>
    </p:spTree>
    <p:extLst>
      <p:ext uri="{BB962C8B-B14F-4D97-AF65-F5344CB8AC3E}">
        <p14:creationId xmlns:p14="http://schemas.microsoft.com/office/powerpoint/2010/main" val="3939208044"/>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dirty="0">
                <a:solidFill>
                  <a:srgbClr val="939598"/>
                </a:solidFill>
                <a:cs typeface="Arial" panose="020B0604020202020204" pitchFamily="34" charset="0"/>
              </a:rPr>
              <a:t>2016 Lenovo Internal. All rights reserved.</a:t>
            </a: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834" rtl="0" eaLnBrk="1" latinLnBrk="0" hangingPunct="1">
              <a:lnSpc>
                <a:spcPct val="100000"/>
              </a:lnSpc>
              <a:spcBef>
                <a:spcPct val="0"/>
              </a:spcBef>
              <a:buNone/>
              <a:tabLst>
                <a:tab pos="1218199" algn="l"/>
              </a:tabLst>
              <a:defRPr lang="en-US" sz="3599"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lstStyle/>
          <a:p>
            <a:endParaRPr lang="en-US" sz="1799"/>
          </a:p>
        </p:txBody>
      </p:sp>
      <p:sp>
        <p:nvSpPr>
          <p:cNvPr id="16" name="Content Placeholder 2"/>
          <p:cNvSpPr>
            <a:spLocks noGrp="1"/>
          </p:cNvSpPr>
          <p:nvPr>
            <p:ph sz="half" idx="1" hasCustomPrompt="1"/>
          </p:nvPr>
        </p:nvSpPr>
        <p:spPr bwMode="gray">
          <a:xfrm>
            <a:off x="548640" y="1179577"/>
            <a:ext cx="11073384" cy="5211699"/>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anose="020B0604020202020204" pitchFamily="34" charset="0"/>
                <a:cs typeface="Arial" panose="020B0604020202020204" pitchFamily="34" charset="0"/>
              </a:defRPr>
            </a:lvl1pPr>
            <a:lvl2pPr marL="609417" indent="-228531">
              <a:lnSpc>
                <a:spcPct val="90000"/>
              </a:lnSpc>
              <a:spcBef>
                <a:spcPts val="500"/>
              </a:spcBef>
              <a:buClrTx/>
              <a:buFont typeface="Arial" panose="020B0604020202020204" pitchFamily="34" charset="0"/>
              <a:buChar char="–"/>
              <a:defRPr sz="1999">
                <a:solidFill>
                  <a:schemeClr val="tx1"/>
                </a:solidFill>
                <a:latin typeface="Arial" panose="020B0604020202020204" pitchFamily="34" charset="0"/>
                <a:cs typeface="Arial" panose="020B0604020202020204" pitchFamily="34" charset="0"/>
              </a:defRPr>
            </a:lvl2pPr>
            <a:lvl3pPr marL="835409" indent="-150450">
              <a:lnSpc>
                <a:spcPct val="90000"/>
              </a:lnSpc>
              <a:spcBef>
                <a:spcPts val="500"/>
              </a:spcBef>
              <a:buClrTx/>
              <a:buFont typeface="Arial" panose="020B0604020202020204" pitchFamily="34" charset="0"/>
              <a:buChar char="-"/>
              <a:defRPr sz="1999">
                <a:solidFill>
                  <a:schemeClr val="tx1"/>
                </a:solidFill>
                <a:latin typeface="Arial" panose="020B0604020202020204" pitchFamily="34" charset="0"/>
                <a:cs typeface="Arial" panose="020B0604020202020204" pitchFamily="34" charset="0"/>
              </a:defRPr>
            </a:lvl3pPr>
            <a:lvl4pPr marL="1146466" indent="-156798">
              <a:lnSpc>
                <a:spcPct val="90000"/>
              </a:lnSpc>
              <a:spcBef>
                <a:spcPts val="500"/>
              </a:spcBef>
              <a:buClrTx/>
              <a:buFont typeface="Arial" panose="020B0604020202020204" pitchFamily="34" charset="0"/>
              <a:buChar char="-"/>
              <a:defRPr sz="1999">
                <a:solidFill>
                  <a:schemeClr val="tx1"/>
                </a:solidFill>
                <a:latin typeface="Arial" panose="020B0604020202020204" pitchFamily="34" charset="0"/>
                <a:cs typeface="Arial" panose="020B0604020202020204" pitchFamily="34" charset="0"/>
              </a:defRPr>
            </a:lvl4pPr>
            <a:lvl5pPr marL="1444826" indent="-150450">
              <a:lnSpc>
                <a:spcPct val="90000"/>
              </a:lnSpc>
              <a:spcBef>
                <a:spcPts val="500"/>
              </a:spcBef>
              <a:buClrTx/>
              <a:buFont typeface="Arial" panose="020B0604020202020204" pitchFamily="34" charset="0"/>
              <a:buChar char="-"/>
              <a:defRPr sz="1999">
                <a:solidFill>
                  <a:schemeClr val="tx1"/>
                </a:solidFill>
                <a:latin typeface="Arial" panose="020B0604020202020204" pitchFamily="34" charset="0"/>
                <a:cs typeface="Arial" panose="020B0604020202020204" pitchFamily="34" charset="0"/>
              </a:defRPr>
            </a:lvl5pPr>
            <a:lvl6pPr>
              <a:defRPr sz="2399"/>
            </a:lvl6pPr>
            <a:lvl7pPr>
              <a:defRPr sz="2399"/>
            </a:lvl7pPr>
            <a:lvl8pPr>
              <a:defRPr sz="2399"/>
            </a:lvl8pPr>
            <a:lvl9pPr>
              <a:defRPr sz="2399"/>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40180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 With Background">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200" kern="1200" cap="none" spc="0" baseline="0" dirty="0">
                <a:solidFill>
                  <a:schemeClr val="tx1"/>
                </a:solidFill>
                <a:latin typeface="微软雅黑 Light" panose="020B0502040204020203" pitchFamily="34" charset="-122"/>
                <a:ea typeface="微软雅黑 Light" panose="020B0502040204020203" pitchFamily="34" charset="-122"/>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extBox slide number">
            <a:extLst>
              <a:ext uri="{FF2B5EF4-FFF2-40B4-BE49-F238E27FC236}">
                <a16:creationId xmlns:a16="http://schemas.microsoft.com/office/drawing/2014/main" id="{B984C1CB-0A0A-4821-A242-8C972B8858D0}"/>
              </a:ext>
            </a:extLst>
          </p:cNvPr>
          <p:cNvSpPr txBox="1"/>
          <p:nvPr userDrawn="1"/>
        </p:nvSpPr>
        <p:spPr bwMode="white">
          <a:xfrm>
            <a:off x="11768363"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200" smtClean="0">
                <a:solidFill>
                  <a:schemeClr val="tx1"/>
                </a:solidFill>
              </a:rPr>
              <a:pPr/>
              <a:t>‹#›</a:t>
            </a:fld>
            <a:endParaRPr lang="en-US" dirty="0">
              <a:solidFill>
                <a:schemeClr val="tx1"/>
              </a:solidFill>
            </a:endParaRPr>
          </a:p>
        </p:txBody>
      </p:sp>
      <p:pic>
        <p:nvPicPr>
          <p:cNvPr id="3" name="图片 2">
            <a:extLst>
              <a:ext uri="{FF2B5EF4-FFF2-40B4-BE49-F238E27FC236}">
                <a16:creationId xmlns:a16="http://schemas.microsoft.com/office/drawing/2014/main" id="{9051AB53-4517-4ECA-97B6-E74E283092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02116" y="4513006"/>
            <a:ext cx="382839" cy="1882855"/>
          </a:xfrm>
          <a:prstGeom prst="rect">
            <a:avLst/>
          </a:prstGeom>
        </p:spPr>
      </p:pic>
    </p:spTree>
    <p:extLst>
      <p:ext uri="{BB962C8B-B14F-4D97-AF65-F5344CB8AC3E}">
        <p14:creationId xmlns:p14="http://schemas.microsoft.com/office/powerpoint/2010/main" val="347229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621" y="2130426"/>
            <a:ext cx="7770376" cy="1470025"/>
          </a:xfrm>
        </p:spPr>
        <p:txBody>
          <a:bodyPr/>
          <a:lstStyle/>
          <a:p>
            <a:r>
              <a:rPr lang="en-US"/>
              <a:t>Click to edit Master title style</a:t>
            </a:r>
          </a:p>
        </p:txBody>
      </p:sp>
      <p:sp>
        <p:nvSpPr>
          <p:cNvPr id="3" name="Subtitle 2"/>
          <p:cNvSpPr>
            <a:spLocks noGrp="1"/>
          </p:cNvSpPr>
          <p:nvPr>
            <p:ph type="subTitle" idx="1"/>
          </p:nvPr>
        </p:nvSpPr>
        <p:spPr>
          <a:xfrm>
            <a:off x="1371243" y="3886200"/>
            <a:ext cx="6399133" cy="1752600"/>
          </a:xfrm>
        </p:spPr>
        <p:txBody>
          <a:bodyPr/>
          <a:lstStyle>
            <a:lvl1pPr marL="0" indent="0" algn="ctr">
              <a:buNone/>
              <a:defRPr>
                <a:solidFill>
                  <a:schemeClr val="tx1">
                    <a:tint val="75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5088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1270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Colors">
    <p:bg>
      <p:bgPr>
        <a:solidFill>
          <a:schemeClr val="accent5"/>
        </a:solidFill>
        <a:effectLst/>
      </p:bgPr>
    </p:bg>
    <p:spTree>
      <p:nvGrpSpPr>
        <p:cNvPr id="1" name=""/>
        <p:cNvGrpSpPr/>
        <p:nvPr/>
      </p:nvGrpSpPr>
      <p:grpSpPr>
        <a:xfrm>
          <a:off x="0" y="0"/>
          <a:ext cx="0" cy="0"/>
          <a:chOff x="0" y="0"/>
          <a:chExt cx="0" cy="0"/>
        </a:xfrm>
      </p:grpSpPr>
      <p:sp>
        <p:nvSpPr>
          <p:cNvPr id="14" name="Title 16"/>
          <p:cNvSpPr>
            <a:spLocks noGrp="1"/>
          </p:cNvSpPr>
          <p:nvPr>
            <p:ph type="title" hasCustomPrompt="1"/>
          </p:nvPr>
        </p:nvSpPr>
        <p:spPr bwMode="gray">
          <a:xfrm>
            <a:off x="548640" y="1437136"/>
            <a:ext cx="9960236" cy="3026868"/>
          </a:xfrm>
          <a:prstGeom prst="rect">
            <a:avLst/>
          </a:prstGeom>
        </p:spPr>
        <p:txBody>
          <a:bodyPr lIns="0" tIns="60949" rIns="121899" bIns="60949" anchor="b" anchorCtr="0"/>
          <a:lstStyle>
            <a:lvl1pPr marL="0" algn="l" defTabSz="1218565" rtl="0" eaLnBrk="1" latinLnBrk="0" hangingPunct="1">
              <a:lnSpc>
                <a:spcPts val="7500"/>
              </a:lnSpc>
              <a:spcBef>
                <a:spcPct val="0"/>
              </a:spcBef>
              <a:buNone/>
              <a:defRPr lang="en-US" sz="7200" b="1" kern="1200" cap="none" spc="-15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stStyle>
          <a:p>
            <a:r>
              <a:rPr lang="zh-CN" altLang="en-US" dirty="0"/>
              <a:t>色块版</a:t>
            </a:r>
            <a:br>
              <a:rPr lang="en-US" altLang="zh-CN" dirty="0"/>
            </a:br>
            <a:r>
              <a:rPr lang="zh-CN" altLang="en-US" dirty="0"/>
              <a:t>演示标题</a:t>
            </a:r>
            <a:br>
              <a:rPr lang="en-US" altLang="zh-CN" dirty="0"/>
            </a:br>
            <a:r>
              <a:rPr lang="zh-CN" altLang="en-US" dirty="0"/>
              <a:t>区域</a:t>
            </a:r>
            <a:endParaRPr lang="en-US" dirty="0"/>
          </a:p>
        </p:txBody>
      </p:sp>
      <p:sp>
        <p:nvSpPr>
          <p:cNvPr id="15" name="Subtitle 2"/>
          <p:cNvSpPr>
            <a:spLocks noGrp="1"/>
          </p:cNvSpPr>
          <p:nvPr>
            <p:ph type="subTitle" idx="1" hasCustomPrompt="1"/>
          </p:nvPr>
        </p:nvSpPr>
        <p:spPr bwMode="gray">
          <a:xfrm>
            <a:off x="548640" y="5205790"/>
            <a:ext cx="9949796" cy="457200"/>
          </a:xfrm>
          <a:prstGeom prst="rect">
            <a:avLst/>
          </a:prstGeom>
        </p:spPr>
        <p:txBody>
          <a:bodyPr lIns="0" tIns="0" rIns="0" bIns="0" anchor="b" anchorCtr="0"/>
          <a:lstStyle>
            <a:lvl1pPr marL="0" indent="0" algn="l" defTabSz="1218565" rtl="0" eaLnBrk="1" latinLnBrk="0" hangingPunct="1">
              <a:lnSpc>
                <a:spcPct val="90000"/>
              </a:lnSpc>
              <a:spcBef>
                <a:spcPct val="0"/>
              </a:spcBef>
              <a:buNone/>
              <a:defRPr lang="en-US" sz="2600" b="0" kern="1200" cap="none" spc="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zh-CN" altLang="en-US" dirty="0"/>
              <a:t>副标题注解区域</a:t>
            </a:r>
            <a:endParaRPr lang="en-US" dirty="0"/>
          </a:p>
        </p:txBody>
      </p:sp>
      <p:pic>
        <p:nvPicPr>
          <p:cNvPr id="16" name="图片 15"/>
          <p:cNvPicPr>
            <a:picLocks noChangeAspect="1"/>
          </p:cNvPicPr>
          <p:nvPr userDrawn="1"/>
        </p:nvPicPr>
        <p:blipFill>
          <a:blip r:embed="rId2"/>
          <a:stretch>
            <a:fillRect/>
          </a:stretch>
        </p:blipFill>
        <p:spPr>
          <a:xfrm>
            <a:off x="9040482" y="5697496"/>
            <a:ext cx="2501661" cy="501204"/>
          </a:xfrm>
          <a:prstGeom prst="rect">
            <a:avLst/>
          </a:prstGeom>
        </p:spPr>
      </p:pic>
    </p:spTree>
    <p:extLst>
      <p:ext uri="{BB962C8B-B14F-4D97-AF65-F5344CB8AC3E}">
        <p14:creationId xmlns:p14="http://schemas.microsoft.com/office/powerpoint/2010/main" val="70977725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1"/>
            <a:ext cx="12190412" cy="6857107"/>
          </a:xfrm>
          <a:prstGeom prst="rect">
            <a:avLst/>
          </a:prstGeom>
        </p:spPr>
      </p:pic>
      <p:pic>
        <p:nvPicPr>
          <p:cNvPr id="27" name="Picture 6" descr="C:\Users\kathyp\Documents\00_Brand-Resources\Multimode Elements\Multimode Icons\PNG\Multimode-Icon_STAND-Table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807574"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7" name="Oval 76"/>
          <p:cNvSpPr/>
          <p:nvPr userDrawn="1"/>
        </p:nvSpPr>
        <p:spPr>
          <a:xfrm>
            <a:off x="3460129"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662718"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4" name="Oval 73"/>
          <p:cNvSpPr/>
          <p:nvPr userDrawn="1"/>
        </p:nvSpPr>
        <p:spPr>
          <a:xfrm>
            <a:off x="2364347"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pic>
        <p:nvPicPr>
          <p:cNvPr id="73" name="Picture 9" descr="C:\Users\kathyp\Documents\00_Brand-Resources\Multimode Elements\Multimode Icons\PNG\Multimode-Icon_TENT.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211"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1" name="Oval 70"/>
          <p:cNvSpPr/>
          <p:nvPr userDrawn="1"/>
        </p:nvSpPr>
        <p:spPr>
          <a:xfrm>
            <a:off x="6307303"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sp>
        <p:nvSpPr>
          <p:cNvPr id="67" name="Oval 66"/>
          <p:cNvSpPr/>
          <p:nvPr userDrawn="1"/>
        </p:nvSpPr>
        <p:spPr>
          <a:xfrm>
            <a:off x="597031" y="5468108"/>
            <a:ext cx="310896" cy="310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pic>
        <p:nvPicPr>
          <p:cNvPr id="68" name="Picture 5"/>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645213" y="5515988"/>
            <a:ext cx="214533" cy="215141"/>
          </a:xfrm>
          <a:prstGeom prst="rect">
            <a:avLst/>
          </a:prstGeom>
          <a:noFill/>
        </p:spPr>
      </p:pic>
      <p:grpSp>
        <p:nvGrpSpPr>
          <p:cNvPr id="2" name="Group 1"/>
          <p:cNvGrpSpPr/>
          <p:nvPr userDrawn="1"/>
        </p:nvGrpSpPr>
        <p:grpSpPr>
          <a:xfrm>
            <a:off x="5236132" y="5463092"/>
            <a:ext cx="310896" cy="315912"/>
            <a:chOff x="5236131" y="5463092"/>
            <a:chExt cx="310896" cy="315912"/>
          </a:xfrm>
        </p:grpSpPr>
        <p:sp>
          <p:nvSpPr>
            <p:cNvPr id="46" name="Oval 45"/>
            <p:cNvSpPr/>
            <p:nvPr userDrawn="1"/>
          </p:nvSpPr>
          <p:spPr>
            <a:xfrm>
              <a:off x="5236131"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70" name="Picture 8" descr="C:\Users\yhwang\Desktop\WW Design\Multimode Icons\think_light-01.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236131" y="5463092"/>
              <a:ext cx="310896" cy="310896"/>
            </a:xfrm>
            <a:prstGeom prst="rect">
              <a:avLst/>
            </a:prstGeom>
            <a:noFill/>
          </p:spPr>
        </p:pic>
      </p:grpSp>
      <p:grpSp>
        <p:nvGrpSpPr>
          <p:cNvPr id="48" name="Group 47"/>
          <p:cNvGrpSpPr/>
          <p:nvPr userDrawn="1"/>
        </p:nvGrpSpPr>
        <p:grpSpPr>
          <a:xfrm>
            <a:off x="1304767" y="5468108"/>
            <a:ext cx="310896"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50" name="Picture 7" descr="C:\Users\yhwang\Desktop\WW Design\Multimode Icons\server-01.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1" name="Group 50"/>
          <p:cNvGrpSpPr/>
          <p:nvPr userDrawn="1"/>
        </p:nvGrpSpPr>
        <p:grpSpPr>
          <a:xfrm>
            <a:off x="4495905" y="5442941"/>
            <a:ext cx="365760" cy="365760"/>
            <a:chOff x="2355828" y="5442941"/>
            <a:chExt cx="365760" cy="365760"/>
          </a:xfrm>
        </p:grpSpPr>
        <p:sp>
          <p:nvSpPr>
            <p:cNvPr id="54" name="Oval 53"/>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63" name="Picture 2" descr="C:\Users\yhwang\Desktop\WW Design\Multimode Icons\chain-01.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sp>
        <p:nvSpPr>
          <p:cNvPr id="56" name="Title 16"/>
          <p:cNvSpPr>
            <a:spLocks noGrp="1"/>
          </p:cNvSpPr>
          <p:nvPr userDrawn="1">
            <p:ph type="title" hasCustomPrompt="1"/>
          </p:nvPr>
        </p:nvSpPr>
        <p:spPr bwMode="gray">
          <a:xfrm>
            <a:off x="548640" y="2048256"/>
            <a:ext cx="8723376" cy="1581912"/>
          </a:xfrm>
          <a:prstGeom prst="rect">
            <a:avLst/>
          </a:prstGeom>
        </p:spPr>
        <p:txBody>
          <a:bodyPr lIns="0" tIns="60949" rIns="121899" bIns="60949" anchor="b" anchorCtr="0"/>
          <a:lstStyle>
            <a:lvl1pPr marL="0" algn="l" defTabSz="1218621" rtl="0" eaLnBrk="1" latinLnBrk="0" hangingPunct="1">
              <a:lnSpc>
                <a:spcPts val="5798"/>
              </a:lnSpc>
              <a:spcBef>
                <a:spcPct val="0"/>
              </a:spcBef>
              <a:buNone/>
              <a:defRPr lang="en-US" sz="5998" b="0" kern="1200" cap="none" spc="0" baseline="0" dirty="0">
                <a:solidFill>
                  <a:schemeClr val="tx1"/>
                </a:solidFill>
                <a:latin typeface="Arial" pitchFamily="34" charset="0"/>
                <a:ea typeface="+mn-ea"/>
                <a:cs typeface="Arial" pitchFamily="34" charset="0"/>
              </a:defRPr>
            </a:lvl1pPr>
          </a:lstStyle>
          <a:p>
            <a:r>
              <a:rPr lang="en-US" dirty="0"/>
              <a:t>Click to edit text, two lines maximum</a:t>
            </a:r>
          </a:p>
        </p:txBody>
      </p:sp>
      <p:sp>
        <p:nvSpPr>
          <p:cNvPr id="62" name="Footer Placeholder 61"/>
          <p:cNvSpPr>
            <a:spLocks noGrp="1"/>
          </p:cNvSpPr>
          <p:nvPr userDrawn="1">
            <p:ph type="ftr" sz="quarter" idx="10"/>
          </p:nvPr>
        </p:nvSpPr>
        <p:spPr>
          <a:xfrm>
            <a:off x="548640" y="6473952"/>
            <a:ext cx="3860800" cy="153888"/>
          </a:xfrm>
        </p:spPr>
        <p:txBody>
          <a:bodyPr lIns="0"/>
          <a:lstStyle>
            <a:lvl1pPr>
              <a:defRPr cap="none"/>
            </a:lvl1pPr>
          </a:lstStyle>
          <a:p>
            <a:r>
              <a:rPr lang="en-US" sz="1000" dirty="0">
                <a:solidFill>
                  <a:srgbClr val="939598"/>
                </a:solidFill>
                <a:cs typeface="Arial" pitchFamily="34" charset="0"/>
              </a:rPr>
              <a:t>2016 Lenovo Internal. All rights reserved.</a:t>
            </a:r>
          </a:p>
        </p:txBody>
      </p:sp>
      <p:sp>
        <p:nvSpPr>
          <p:cNvPr id="55" name="Subtitle 2"/>
          <p:cNvSpPr>
            <a:spLocks noGrp="1"/>
          </p:cNvSpPr>
          <p:nvPr userDrawn="1">
            <p:ph type="subTitle" idx="1" hasCustomPrompt="1"/>
          </p:nvPr>
        </p:nvSpPr>
        <p:spPr bwMode="gray">
          <a:xfrm>
            <a:off x="548640" y="4059936"/>
            <a:ext cx="8714232" cy="457200"/>
          </a:xfrm>
          <a:prstGeom prst="rect">
            <a:avLst/>
          </a:prstGeom>
        </p:spPr>
        <p:txBody>
          <a:bodyPr lIns="0" tIns="0" rIns="0" bIns="0" anchor="b" anchorCtr="0"/>
          <a:lstStyle>
            <a:lvl1pPr marL="0" indent="0" algn="l" defTabSz="1218621" rtl="0" eaLnBrk="1" latinLnBrk="0" hangingPunct="1">
              <a:lnSpc>
                <a:spcPct val="90000"/>
              </a:lnSpc>
              <a:spcBef>
                <a:spcPct val="0"/>
              </a:spcBef>
              <a:buNone/>
              <a:defRPr lang="en-US" sz="2399" b="0" kern="1200" cap="none" spc="0" baseline="0" dirty="0">
                <a:solidFill>
                  <a:schemeClr val="tx1"/>
                </a:solidFill>
                <a:latin typeface="Arial" pitchFamily="34" charset="0"/>
                <a:ea typeface="+mn-ea"/>
                <a:cs typeface="Arial" pitchFamily="34" charset="0"/>
              </a:defRPr>
            </a:lvl1pPr>
            <a:lvl2pPr marL="609310" indent="0" algn="ctr">
              <a:buNone/>
              <a:defRPr>
                <a:solidFill>
                  <a:schemeClr val="tx1">
                    <a:tint val="75000"/>
                  </a:schemeClr>
                </a:solidFill>
              </a:defRPr>
            </a:lvl2pPr>
            <a:lvl3pPr marL="1218621" indent="0" algn="ctr">
              <a:buNone/>
              <a:defRPr>
                <a:solidFill>
                  <a:schemeClr val="tx1">
                    <a:tint val="75000"/>
                  </a:schemeClr>
                </a:solidFill>
              </a:defRPr>
            </a:lvl3pPr>
            <a:lvl4pPr marL="1827931" indent="0" algn="ctr">
              <a:buNone/>
              <a:defRPr>
                <a:solidFill>
                  <a:schemeClr val="tx1">
                    <a:tint val="75000"/>
                  </a:schemeClr>
                </a:solidFill>
              </a:defRPr>
            </a:lvl4pPr>
            <a:lvl5pPr marL="2437242" indent="0" algn="ctr">
              <a:buNone/>
              <a:defRPr>
                <a:solidFill>
                  <a:schemeClr val="tx1">
                    <a:tint val="75000"/>
                  </a:schemeClr>
                </a:solidFill>
              </a:defRPr>
            </a:lvl5pPr>
            <a:lvl6pPr marL="3046553" indent="0" algn="ctr">
              <a:buNone/>
              <a:defRPr>
                <a:solidFill>
                  <a:schemeClr val="tx1">
                    <a:tint val="75000"/>
                  </a:schemeClr>
                </a:solidFill>
              </a:defRPr>
            </a:lvl6pPr>
            <a:lvl7pPr marL="3655863" indent="0" algn="ctr">
              <a:buNone/>
              <a:defRPr>
                <a:solidFill>
                  <a:schemeClr val="tx1">
                    <a:tint val="75000"/>
                  </a:schemeClr>
                </a:solidFill>
              </a:defRPr>
            </a:lvl7pPr>
            <a:lvl8pPr marL="4265173" indent="0" algn="ctr">
              <a:buNone/>
              <a:defRPr>
                <a:solidFill>
                  <a:schemeClr val="tx1">
                    <a:tint val="75000"/>
                  </a:schemeClr>
                </a:solidFill>
              </a:defRPr>
            </a:lvl8pPr>
            <a:lvl9pPr marL="4874484" indent="0" algn="ctr">
              <a:buNone/>
              <a:defRPr>
                <a:solidFill>
                  <a:schemeClr val="tx1">
                    <a:tint val="75000"/>
                  </a:schemeClr>
                </a:solidFill>
              </a:defRPr>
            </a:lvl9pPr>
          </a:lstStyle>
          <a:p>
            <a:r>
              <a:rPr lang="en-US" dirty="0"/>
              <a:t>Click to edit subtitle placeholder</a:t>
            </a:r>
          </a:p>
        </p:txBody>
      </p:sp>
      <p:sp>
        <p:nvSpPr>
          <p:cNvPr id="5" name="Text Placeholder 4"/>
          <p:cNvSpPr>
            <a:spLocks noGrp="1"/>
          </p:cNvSpPr>
          <p:nvPr userDrawn="1">
            <p:ph type="body" sz="quarter" idx="11"/>
          </p:nvPr>
        </p:nvSpPr>
        <p:spPr>
          <a:xfrm>
            <a:off x="548640" y="4800600"/>
            <a:ext cx="6409944" cy="512064"/>
          </a:xfrm>
          <a:prstGeom prst="rect">
            <a:avLst/>
          </a:prstGeom>
        </p:spPr>
        <p:txBody>
          <a:bodyPr lIns="0" tIns="0" rIns="0" bIns="0"/>
          <a:lstStyle>
            <a:lvl1pPr marL="0" indent="0">
              <a:buFontTx/>
              <a:buNone/>
              <a:defRPr sz="1600"/>
            </a:lvl1pPr>
          </a:lstStyle>
          <a:p>
            <a:pPr lvl="0"/>
            <a:r>
              <a:rPr lang="zh-CN" altLang="en-US"/>
              <a:t>单击此处编辑母版文本样式</a:t>
            </a:r>
          </a:p>
          <a:p>
            <a:pPr lvl="1"/>
            <a:r>
              <a:rPr lang="zh-CN" altLang="en-US"/>
              <a:t>第二级</a:t>
            </a:r>
          </a:p>
        </p:txBody>
      </p:sp>
      <p:sp>
        <p:nvSpPr>
          <p:cNvPr id="20" name="Rectangle 19"/>
          <p:cNvSpPr/>
          <p:nvPr userDrawn="1"/>
        </p:nvSpPr>
        <p:spPr bwMode="black">
          <a:xfrm>
            <a:off x="548641" y="4557713"/>
            <a:ext cx="1097683"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21" name="Straight Connector 20"/>
          <p:cNvCxnSpPr/>
          <p:nvPr userDrawn="1"/>
        </p:nvCxnSpPr>
        <p:spPr>
          <a:xfrm>
            <a:off x="548641" y="4664439"/>
            <a:ext cx="1041909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5" name="Picture 4" descr="C:\Users\kathyp\Documents\00_Brand-Resources\Multimode Elements\Multimode Icons\PNG\Multimode-Icon_LAPTOP.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85465"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2737392"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4165950" y="5468108"/>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4598" y="5468108"/>
            <a:ext cx="310896"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52" name="Group 51"/>
          <p:cNvGrpSpPr/>
          <p:nvPr userDrawn="1"/>
        </p:nvGrpSpPr>
        <p:grpSpPr>
          <a:xfrm>
            <a:off x="4879734" y="5468108"/>
            <a:ext cx="310896" cy="310896"/>
            <a:chOff x="4879734" y="5468108"/>
            <a:chExt cx="310896" cy="310896"/>
          </a:xfrm>
        </p:grpSpPr>
        <p:sp>
          <p:nvSpPr>
            <p:cNvPr id="53" name="Oval 52"/>
            <p:cNvSpPr/>
            <p:nvPr userDrawn="1"/>
          </p:nvSpPr>
          <p:spPr>
            <a:xfrm>
              <a:off x="4879734"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57" name="Picture 6"/>
            <p:cNvPicPr>
              <a:picLocks noChangeAspect="1" noChangeArrowheads="1"/>
            </p:cNvPicPr>
            <p:nvPr userDrawn="1"/>
          </p:nvPicPr>
          <p:blipFill>
            <a:blip r:embed="rId14" cstate="print">
              <a:extLst>
                <a:ext uri="{28A0092B-C50C-407E-A947-70E740481C1C}">
                  <a14:useLocalDpi xmlns:a14="http://schemas.microsoft.com/office/drawing/2010/main" val="0"/>
                </a:ext>
              </a:extLst>
            </a:blip>
            <a:stretch>
              <a:fillRect/>
            </a:stretch>
          </p:blipFill>
          <p:spPr bwMode="auto">
            <a:xfrm>
              <a:off x="4935867" y="5521169"/>
              <a:ext cx="196609" cy="194742"/>
            </a:xfrm>
            <a:prstGeom prst="rect">
              <a:avLst/>
            </a:prstGeom>
            <a:noFill/>
          </p:spPr>
        </p:pic>
      </p:grpSp>
      <p:grpSp>
        <p:nvGrpSpPr>
          <p:cNvPr id="58" name="Group 57"/>
          <p:cNvGrpSpPr/>
          <p:nvPr userDrawn="1"/>
        </p:nvGrpSpPr>
        <p:grpSpPr>
          <a:xfrm>
            <a:off x="5949916" y="5468108"/>
            <a:ext cx="310896" cy="310896"/>
            <a:chOff x="5949915" y="5468108"/>
            <a:chExt cx="310896" cy="310896"/>
          </a:xfrm>
        </p:grpSpPr>
        <p:sp>
          <p:nvSpPr>
            <p:cNvPr id="59" name="Oval 58"/>
            <p:cNvSpPr/>
            <p:nvPr userDrawn="1"/>
          </p:nvSpPr>
          <p:spPr>
            <a:xfrm>
              <a:off x="5949915"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60" name="Picture 8"/>
            <p:cNvPicPr>
              <a:picLocks noChangeAspect="1" noChangeArrowheads="1"/>
            </p:cNvPicPr>
            <p:nvPr userDrawn="1"/>
          </p:nvPicPr>
          <p:blipFill>
            <a:blip r:embed="rId15" cstate="print">
              <a:extLst>
                <a:ext uri="{28A0092B-C50C-407E-A947-70E740481C1C}">
                  <a14:useLocalDpi xmlns:a14="http://schemas.microsoft.com/office/drawing/2010/main" val="0"/>
                </a:ext>
              </a:extLst>
            </a:blip>
            <a:stretch>
              <a:fillRect/>
            </a:stretch>
          </p:blipFill>
          <p:spPr bwMode="auto">
            <a:xfrm>
              <a:off x="6007100" y="5527072"/>
              <a:ext cx="185758" cy="188431"/>
            </a:xfrm>
            <a:prstGeom prst="rect">
              <a:avLst/>
            </a:prstGeom>
            <a:noFill/>
          </p:spPr>
        </p:pic>
      </p:grpSp>
      <p:pic>
        <p:nvPicPr>
          <p:cNvPr id="61" name="Picture 60"/>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16200000">
            <a:off x="10444978" y="2920590"/>
            <a:ext cx="2616181" cy="871514"/>
          </a:xfrm>
          <a:prstGeom prst="rect">
            <a:avLst/>
          </a:prstGeom>
        </p:spPr>
      </p:pic>
      <p:grpSp>
        <p:nvGrpSpPr>
          <p:cNvPr id="3" name="Group 2"/>
          <p:cNvGrpSpPr/>
          <p:nvPr userDrawn="1"/>
        </p:nvGrpSpPr>
        <p:grpSpPr>
          <a:xfrm>
            <a:off x="3094780" y="5468110"/>
            <a:ext cx="311523" cy="315559"/>
            <a:chOff x="3094779" y="5468108"/>
            <a:chExt cx="311523" cy="315559"/>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69" name="Picture 6" descr="C:\Users\yhwang\Desktop\WW Design\Multimode Icons\networ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3095406" y="5472771"/>
              <a:ext cx="310896" cy="310896"/>
            </a:xfrm>
            <a:prstGeom prst="rect">
              <a:avLst/>
            </a:prstGeom>
            <a:noFill/>
          </p:spPr>
        </p:pic>
      </p:grpSp>
      <p:sp>
        <p:nvSpPr>
          <p:cNvPr id="40" name="Oval 39"/>
          <p:cNvSpPr/>
          <p:nvPr userDrawn="1"/>
        </p:nvSpPr>
        <p:spPr>
          <a:xfrm>
            <a:off x="953427"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pic>
        <p:nvPicPr>
          <p:cNvPr id="72" name="Picture 5"/>
          <p:cNvPicPr>
            <a:picLocks noChangeAspect="1" noChangeArrowheads="1"/>
          </p:cNvPicPr>
          <p:nvPr userDrawn="1"/>
        </p:nvPicPr>
        <p:blipFill>
          <a:blip r:embed="rId18" cstate="print">
            <a:extLst>
              <a:ext uri="{28A0092B-C50C-407E-A947-70E740481C1C}">
                <a14:useLocalDpi xmlns:a14="http://schemas.microsoft.com/office/drawing/2010/main" val="0"/>
              </a:ext>
            </a:extLst>
          </a:blip>
          <a:stretch>
            <a:fillRect/>
          </a:stretch>
        </p:blipFill>
        <p:spPr bwMode="auto">
          <a:xfrm>
            <a:off x="1006777" y="5515988"/>
            <a:ext cx="204196" cy="215141"/>
          </a:xfrm>
          <a:prstGeom prst="rect">
            <a:avLst/>
          </a:prstGeom>
          <a:noFill/>
        </p:spPr>
      </p:pic>
      <p:pic>
        <p:nvPicPr>
          <p:cNvPr id="78" name="Picture 5"/>
          <p:cNvPicPr>
            <a:picLocks noChangeAspect="1" noChangeArrowheads="1"/>
          </p:cNvPicPr>
          <p:nvPr userDrawn="1"/>
        </p:nvPicPr>
        <p:blipFill>
          <a:blip r:embed="rId19" cstate="print">
            <a:extLst>
              <a:ext uri="{28A0092B-C50C-407E-A947-70E740481C1C}">
                <a14:useLocalDpi xmlns:a14="http://schemas.microsoft.com/office/drawing/2010/main" val="0"/>
              </a:ext>
            </a:extLst>
          </a:blip>
          <a:stretch>
            <a:fillRect/>
          </a:stretch>
        </p:blipFill>
        <p:spPr bwMode="auto">
          <a:xfrm>
            <a:off x="2397858" y="5540157"/>
            <a:ext cx="238430" cy="145035"/>
          </a:xfrm>
          <a:prstGeom prst="rect">
            <a:avLst/>
          </a:prstGeom>
          <a:noFill/>
        </p:spPr>
      </p:pic>
      <p:pic>
        <p:nvPicPr>
          <p:cNvPr id="79" name="Picture 5"/>
          <p:cNvPicPr>
            <a:picLocks noChangeAspect="1" noChangeArrowheads="1"/>
          </p:cNvPicPr>
          <p:nvPr userDrawn="1"/>
        </p:nvPicPr>
        <p:blipFill>
          <a:blip r:embed="rId20" cstate="print">
            <a:extLst>
              <a:ext uri="{28A0092B-C50C-407E-A947-70E740481C1C}">
                <a14:useLocalDpi xmlns:a14="http://schemas.microsoft.com/office/drawing/2010/main" val="0"/>
              </a:ext>
            </a:extLst>
          </a:blip>
          <a:stretch>
            <a:fillRect/>
          </a:stretch>
        </p:blipFill>
        <p:spPr bwMode="auto">
          <a:xfrm>
            <a:off x="3516728" y="5508040"/>
            <a:ext cx="197701" cy="197481"/>
          </a:xfrm>
          <a:prstGeom prst="rect">
            <a:avLst/>
          </a:prstGeom>
          <a:noFill/>
        </p:spPr>
      </p:pic>
      <p:pic>
        <p:nvPicPr>
          <p:cNvPr id="80" name="Picture 5"/>
          <p:cNvPicPr>
            <a:picLocks noChangeAspect="1" noChangeArrowheads="1"/>
          </p:cNvPicPr>
          <p:nvPr userDrawn="1"/>
        </p:nvPicPr>
        <p:blipFill>
          <a:blip r:embed="rId21" cstate="print">
            <a:extLst>
              <a:ext uri="{28A0092B-C50C-407E-A947-70E740481C1C}">
                <a14:useLocalDpi xmlns:a14="http://schemas.microsoft.com/office/drawing/2010/main" val="0"/>
              </a:ext>
            </a:extLst>
          </a:blip>
          <a:stretch>
            <a:fillRect/>
          </a:stretch>
        </p:blipFill>
        <p:spPr bwMode="auto">
          <a:xfrm>
            <a:off x="6345758" y="5552719"/>
            <a:ext cx="233986" cy="165847"/>
          </a:xfrm>
          <a:prstGeom prst="rect">
            <a:avLst/>
          </a:prstGeom>
          <a:noFill/>
        </p:spPr>
      </p:pic>
    </p:spTree>
    <p:extLst>
      <p:ext uri="{BB962C8B-B14F-4D97-AF65-F5344CB8AC3E}">
        <p14:creationId xmlns:p14="http://schemas.microsoft.com/office/powerpoint/2010/main" val="423246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_Picture">
    <p:spTree>
      <p:nvGrpSpPr>
        <p:cNvPr id="1" name=""/>
        <p:cNvGrpSpPr/>
        <p:nvPr/>
      </p:nvGrpSpPr>
      <p:grpSpPr>
        <a:xfrm>
          <a:off x="0" y="0"/>
          <a:ext cx="0" cy="0"/>
          <a:chOff x="0" y="0"/>
          <a:chExt cx="0" cy="0"/>
        </a:xfrm>
      </p:grpSpPr>
      <p:pic>
        <p:nvPicPr>
          <p:cNvPr id="51" name="Picture 5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0412" cy="6857107"/>
          </a:xfrm>
          <a:prstGeom prst="rect">
            <a:avLst/>
          </a:prstGeom>
        </p:spPr>
      </p:pic>
      <p:sp>
        <p:nvSpPr>
          <p:cNvPr id="56" name="Title 16"/>
          <p:cNvSpPr>
            <a:spLocks noGrp="1"/>
          </p:cNvSpPr>
          <p:nvPr>
            <p:ph type="title" hasCustomPrompt="1"/>
          </p:nvPr>
        </p:nvSpPr>
        <p:spPr bwMode="gray">
          <a:xfrm>
            <a:off x="548640" y="2048256"/>
            <a:ext cx="8723376" cy="1581912"/>
          </a:xfrm>
          <a:prstGeom prst="rect">
            <a:avLst/>
          </a:prstGeom>
        </p:spPr>
        <p:txBody>
          <a:bodyPr lIns="0" tIns="60949" rIns="121899" bIns="60949" anchor="b" anchorCtr="0"/>
          <a:lstStyle>
            <a:lvl1pPr marL="0" algn="l" defTabSz="1218621" rtl="0" eaLnBrk="1" latinLnBrk="0" hangingPunct="1">
              <a:lnSpc>
                <a:spcPts val="5798"/>
              </a:lnSpc>
              <a:spcBef>
                <a:spcPct val="0"/>
              </a:spcBef>
              <a:buNone/>
              <a:defRPr lang="en-US" sz="5998" b="0" kern="1200" cap="none" spc="0" baseline="0" dirty="0">
                <a:solidFill>
                  <a:schemeClr val="tx1"/>
                </a:solidFill>
                <a:latin typeface="Arial" pitchFamily="34" charset="0"/>
                <a:ea typeface="+mn-ea"/>
                <a:cs typeface="Arial" pitchFamily="34" charset="0"/>
              </a:defRPr>
            </a:lvl1pPr>
          </a:lstStyle>
          <a:p>
            <a:r>
              <a:rPr lang="en-US" dirty="0"/>
              <a:t>Click to edit text, two lines maximum</a:t>
            </a:r>
          </a:p>
        </p:txBody>
      </p:sp>
      <p:sp>
        <p:nvSpPr>
          <p:cNvPr id="62" name="Footer Placeholder 61"/>
          <p:cNvSpPr>
            <a:spLocks noGrp="1"/>
          </p:cNvSpPr>
          <p:nvPr>
            <p:ph type="ftr" sz="quarter" idx="10"/>
          </p:nvPr>
        </p:nvSpPr>
        <p:spPr>
          <a:xfrm>
            <a:off x="548640" y="6473952"/>
            <a:ext cx="3860800" cy="153888"/>
          </a:xfrm>
        </p:spPr>
        <p:txBody>
          <a:bodyPr lIns="0"/>
          <a:lstStyle>
            <a:lvl1pPr>
              <a:defRPr cap="none"/>
            </a:lvl1pPr>
          </a:lstStyle>
          <a:p>
            <a:r>
              <a:rPr lang="en-US" sz="1000" dirty="0">
                <a:solidFill>
                  <a:srgbClr val="939598"/>
                </a:solidFill>
                <a:cs typeface="Arial" pitchFamily="34" charset="0"/>
              </a:rPr>
              <a:t>2016 Lenovo Internal. All rights reserved.</a:t>
            </a:r>
          </a:p>
        </p:txBody>
      </p:sp>
      <p:sp>
        <p:nvSpPr>
          <p:cNvPr id="55" name="Subtitle 2"/>
          <p:cNvSpPr>
            <a:spLocks noGrp="1"/>
          </p:cNvSpPr>
          <p:nvPr>
            <p:ph type="subTitle" idx="1" hasCustomPrompt="1"/>
          </p:nvPr>
        </p:nvSpPr>
        <p:spPr bwMode="gray">
          <a:xfrm>
            <a:off x="548640" y="4059936"/>
            <a:ext cx="8714232" cy="457200"/>
          </a:xfrm>
          <a:prstGeom prst="rect">
            <a:avLst/>
          </a:prstGeom>
        </p:spPr>
        <p:txBody>
          <a:bodyPr lIns="0" tIns="0" rIns="0" bIns="0" anchor="b" anchorCtr="0"/>
          <a:lstStyle>
            <a:lvl1pPr marL="0" indent="0" algn="l" defTabSz="1218621" rtl="0" eaLnBrk="1" latinLnBrk="0" hangingPunct="1">
              <a:lnSpc>
                <a:spcPct val="90000"/>
              </a:lnSpc>
              <a:spcBef>
                <a:spcPct val="0"/>
              </a:spcBef>
              <a:buNone/>
              <a:defRPr lang="en-US" sz="2399" b="0" kern="1200" cap="none" spc="0" baseline="0" dirty="0">
                <a:solidFill>
                  <a:schemeClr val="tx1"/>
                </a:solidFill>
                <a:latin typeface="Arial" pitchFamily="34" charset="0"/>
                <a:ea typeface="+mn-ea"/>
                <a:cs typeface="Arial" pitchFamily="34" charset="0"/>
              </a:defRPr>
            </a:lvl1pPr>
            <a:lvl2pPr marL="609310" indent="0" algn="ctr">
              <a:buNone/>
              <a:defRPr>
                <a:solidFill>
                  <a:schemeClr val="tx1">
                    <a:tint val="75000"/>
                  </a:schemeClr>
                </a:solidFill>
              </a:defRPr>
            </a:lvl2pPr>
            <a:lvl3pPr marL="1218621" indent="0" algn="ctr">
              <a:buNone/>
              <a:defRPr>
                <a:solidFill>
                  <a:schemeClr val="tx1">
                    <a:tint val="75000"/>
                  </a:schemeClr>
                </a:solidFill>
              </a:defRPr>
            </a:lvl3pPr>
            <a:lvl4pPr marL="1827931" indent="0" algn="ctr">
              <a:buNone/>
              <a:defRPr>
                <a:solidFill>
                  <a:schemeClr val="tx1">
                    <a:tint val="75000"/>
                  </a:schemeClr>
                </a:solidFill>
              </a:defRPr>
            </a:lvl4pPr>
            <a:lvl5pPr marL="2437242" indent="0" algn="ctr">
              <a:buNone/>
              <a:defRPr>
                <a:solidFill>
                  <a:schemeClr val="tx1">
                    <a:tint val="75000"/>
                  </a:schemeClr>
                </a:solidFill>
              </a:defRPr>
            </a:lvl5pPr>
            <a:lvl6pPr marL="3046553" indent="0" algn="ctr">
              <a:buNone/>
              <a:defRPr>
                <a:solidFill>
                  <a:schemeClr val="tx1">
                    <a:tint val="75000"/>
                  </a:schemeClr>
                </a:solidFill>
              </a:defRPr>
            </a:lvl6pPr>
            <a:lvl7pPr marL="3655863" indent="0" algn="ctr">
              <a:buNone/>
              <a:defRPr>
                <a:solidFill>
                  <a:schemeClr val="tx1">
                    <a:tint val="75000"/>
                  </a:schemeClr>
                </a:solidFill>
              </a:defRPr>
            </a:lvl7pPr>
            <a:lvl8pPr marL="4265173" indent="0" algn="ctr">
              <a:buNone/>
              <a:defRPr>
                <a:solidFill>
                  <a:schemeClr val="tx1">
                    <a:tint val="75000"/>
                  </a:schemeClr>
                </a:solidFill>
              </a:defRPr>
            </a:lvl8pPr>
            <a:lvl9pPr marL="4874484" indent="0" algn="ctr">
              <a:buNone/>
              <a:defRPr>
                <a:solidFill>
                  <a:schemeClr val="tx1">
                    <a:tint val="75000"/>
                  </a:schemeClr>
                </a:solidFill>
              </a:defRPr>
            </a:lvl9pPr>
          </a:lstStyle>
          <a:p>
            <a:r>
              <a:rPr lang="en-US" dirty="0"/>
              <a:t>Click to edit subtitle placeholder</a:t>
            </a:r>
          </a:p>
        </p:txBody>
      </p:sp>
      <p:sp>
        <p:nvSpPr>
          <p:cNvPr id="5" name="Text Placeholder 4"/>
          <p:cNvSpPr>
            <a:spLocks noGrp="1"/>
          </p:cNvSpPr>
          <p:nvPr>
            <p:ph type="body" sz="quarter" idx="11"/>
          </p:nvPr>
        </p:nvSpPr>
        <p:spPr>
          <a:xfrm>
            <a:off x="548640" y="4800600"/>
            <a:ext cx="6409944" cy="512064"/>
          </a:xfrm>
          <a:prstGeom prst="rect">
            <a:avLst/>
          </a:prstGeom>
        </p:spPr>
        <p:txBody>
          <a:bodyPr lIns="0" tIns="0" rIns="0" bIns="0"/>
          <a:lstStyle>
            <a:lvl1pPr marL="0" indent="0">
              <a:buFontTx/>
              <a:buNone/>
              <a:defRPr sz="1600"/>
            </a:lvl1pPr>
          </a:lstStyle>
          <a:p>
            <a:pPr lvl="0"/>
            <a:r>
              <a:rPr lang="zh-CN" altLang="en-US"/>
              <a:t>单击此处编辑母版文本样式</a:t>
            </a:r>
          </a:p>
          <a:p>
            <a:pPr lvl="1"/>
            <a:r>
              <a:rPr lang="zh-CN" altLang="en-US"/>
              <a:t>第二级</a:t>
            </a:r>
          </a:p>
        </p:txBody>
      </p:sp>
      <p:sp>
        <p:nvSpPr>
          <p:cNvPr id="66" name="Picture Placeholder 4"/>
          <p:cNvSpPr>
            <a:spLocks noGrp="1"/>
          </p:cNvSpPr>
          <p:nvPr>
            <p:ph type="pic" sz="quarter" idx="12"/>
          </p:nvPr>
        </p:nvSpPr>
        <p:spPr>
          <a:xfrm>
            <a:off x="9815121" y="3464892"/>
            <a:ext cx="1200544" cy="1199183"/>
          </a:xfrm>
          <a:prstGeom prst="rect">
            <a:avLst/>
          </a:prstGeom>
          <a:ln w="38100">
            <a:noFill/>
          </a:ln>
          <a:effectLst/>
        </p:spPr>
        <p:txBody>
          <a:bodyPr/>
          <a:lstStyle>
            <a:lvl1pPr>
              <a:defRPr sz="1000"/>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zh-CN" altLang="en-US" sz="1799" b="0" i="0" u="none" strike="noStrike" kern="0" cap="none" spc="0" normalizeH="0" baseline="0" noProof="0">
                <a:ln>
                  <a:noFill/>
                </a:ln>
                <a:solidFill>
                  <a:sysClr val="windowText" lastClr="000000"/>
                </a:solidFill>
                <a:effectLst/>
                <a:uLnTx/>
                <a:uFillTx/>
              </a:rPr>
              <a:t>单击图标添加图片</a:t>
            </a:r>
            <a:endParaRPr kumimoji="0" lang="en-US" sz="1799" b="0" i="0" u="none" strike="noStrike" kern="0" cap="none" spc="0" normalizeH="0" baseline="0" noProof="0" dirty="0">
              <a:ln>
                <a:noFill/>
              </a:ln>
              <a:solidFill>
                <a:sysClr val="windowText" lastClr="000000"/>
              </a:solidFill>
              <a:effectLst/>
              <a:uLnTx/>
              <a:uFillTx/>
            </a:endParaRPr>
          </a:p>
        </p:txBody>
      </p:sp>
      <p:sp>
        <p:nvSpPr>
          <p:cNvPr id="67" name="Text Placeholder 17"/>
          <p:cNvSpPr>
            <a:spLocks noGrp="1"/>
          </p:cNvSpPr>
          <p:nvPr>
            <p:ph type="body" sz="quarter" idx="13" hasCustomPrompt="1"/>
          </p:nvPr>
        </p:nvSpPr>
        <p:spPr>
          <a:xfrm>
            <a:off x="9158288" y="4770440"/>
            <a:ext cx="1689100" cy="198437"/>
          </a:xfrm>
          <a:prstGeom prst="rect">
            <a:avLst/>
          </a:prstGeom>
        </p:spPr>
        <p:txBody>
          <a:bodyPr lIns="0" tIns="45720" rIns="45720"/>
          <a:lstStyle>
            <a:lvl1pPr marL="0" indent="0" algn="r">
              <a:buFontTx/>
              <a:buNone/>
              <a:defRPr sz="1100"/>
            </a:lvl1pPr>
            <a:lvl2pPr marL="341211" indent="0" algn="r">
              <a:buFontTx/>
              <a:buNone/>
              <a:defRPr sz="1100"/>
            </a:lvl2pPr>
            <a:lvl3pPr marL="679246" indent="0" algn="r">
              <a:buFontTx/>
              <a:buNone/>
              <a:defRPr sz="1100"/>
            </a:lvl3pPr>
            <a:lvl4pPr marL="966497" indent="0" algn="r">
              <a:buFontTx/>
              <a:buNone/>
              <a:defRPr sz="1100"/>
            </a:lvl4pPr>
            <a:lvl5pPr marL="1145831" indent="0" algn="r">
              <a:buFontTx/>
              <a:buNone/>
              <a:defRPr sz="1100"/>
            </a:lvl5p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a:t>
            </a:r>
            <a:r>
              <a:rPr kumimoji="0" lang="en-US" sz="1100" b="0" i="0" u="none" strike="noStrike" kern="0" cap="none" spc="0" normalizeH="0" baseline="0" noProof="0" dirty="0" err="1">
                <a:ln>
                  <a:noFill/>
                </a:ln>
                <a:solidFill>
                  <a:sysClr val="windowText" lastClr="000000"/>
                </a:solidFill>
                <a:effectLst/>
                <a:uLnTx/>
                <a:uFillTx/>
              </a:rPr>
              <a:t>twitterhandle</a:t>
            </a:r>
            <a:endParaRPr kumimoji="0" lang="en-US" sz="1100" b="0" i="0" u="none" strike="noStrike" kern="0" cap="none" spc="0" normalizeH="0" baseline="0" noProof="0" dirty="0">
              <a:ln>
                <a:noFill/>
              </a:ln>
              <a:solidFill>
                <a:sysClr val="windowText" lastClr="000000"/>
              </a:solidFill>
              <a:effectLst/>
              <a:uLnTx/>
              <a:uFillTx/>
            </a:endParaRPr>
          </a:p>
        </p:txBody>
      </p:sp>
      <p:grpSp>
        <p:nvGrpSpPr>
          <p:cNvPr id="68" name="Group 67"/>
          <p:cNvGrpSpPr/>
          <p:nvPr userDrawn="1"/>
        </p:nvGrpSpPr>
        <p:grpSpPr>
          <a:xfrm>
            <a:off x="9815121" y="4664439"/>
            <a:ext cx="1200544" cy="305126"/>
            <a:chOff x="9815120" y="4664439"/>
            <a:chExt cx="1200544" cy="305126"/>
          </a:xfrm>
          <a:solidFill>
            <a:srgbClr val="4AC0E0"/>
          </a:solidFill>
        </p:grpSpPr>
        <p:sp>
          <p:nvSpPr>
            <p:cNvPr id="69" name="Rectangle 68"/>
            <p:cNvSpPr/>
            <p:nvPr userDrawn="1"/>
          </p:nvSpPr>
          <p:spPr bwMode="black">
            <a:xfrm>
              <a:off x="9815120" y="4664439"/>
              <a:ext cx="1200544" cy="106726"/>
            </a:xfrm>
            <a:prstGeom prst="rect">
              <a:avLst/>
            </a:prstGeom>
            <a:grpFill/>
            <a:ln w="10795"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 lastClr="FFFFFF"/>
                </a:solidFill>
                <a:effectLst/>
                <a:uLnTx/>
                <a:uFillTx/>
                <a:latin typeface="Arial"/>
                <a:ea typeface="+mn-ea"/>
                <a:cs typeface="+mn-cs"/>
              </a:endParaRPr>
            </a:p>
          </p:txBody>
        </p:sp>
        <p:sp>
          <p:nvSpPr>
            <p:cNvPr id="70" name="Rectangle 45"/>
            <p:cNvSpPr/>
            <p:nvPr userDrawn="1"/>
          </p:nvSpPr>
          <p:spPr bwMode="black">
            <a:xfrm>
              <a:off x="10853530" y="4771165"/>
              <a:ext cx="162133" cy="198400"/>
            </a:xfrm>
            <a:custGeom>
              <a:avLst/>
              <a:gdLst>
                <a:gd name="connsiteX0" fmla="*/ 0 w 1200544"/>
                <a:gd name="connsiteY0" fmla="*/ 0 h 106726"/>
                <a:gd name="connsiteX1" fmla="*/ 1200544 w 1200544"/>
                <a:gd name="connsiteY1" fmla="*/ 0 h 106726"/>
                <a:gd name="connsiteX2" fmla="*/ 1200544 w 1200544"/>
                <a:gd name="connsiteY2" fmla="*/ 106726 h 106726"/>
                <a:gd name="connsiteX3" fmla="*/ 0 w 1200544"/>
                <a:gd name="connsiteY3" fmla="*/ 106726 h 106726"/>
                <a:gd name="connsiteX4" fmla="*/ 0 w 1200544"/>
                <a:gd name="connsiteY4" fmla="*/ 0 h 106726"/>
                <a:gd name="connsiteX0" fmla="*/ 0 w 1200544"/>
                <a:gd name="connsiteY0" fmla="*/ 0 h 106726"/>
                <a:gd name="connsiteX1" fmla="*/ 1200544 w 1200544"/>
                <a:gd name="connsiteY1" fmla="*/ 0 h 106726"/>
                <a:gd name="connsiteX2" fmla="*/ 0 w 1200544"/>
                <a:gd name="connsiteY2" fmla="*/ 106726 h 106726"/>
                <a:gd name="connsiteX3" fmla="*/ 0 w 1200544"/>
                <a:gd name="connsiteY3" fmla="*/ 0 h 106726"/>
              </a:gdLst>
              <a:ahLst/>
              <a:cxnLst>
                <a:cxn ang="0">
                  <a:pos x="connsiteX0" y="connsiteY0"/>
                </a:cxn>
                <a:cxn ang="0">
                  <a:pos x="connsiteX1" y="connsiteY1"/>
                </a:cxn>
                <a:cxn ang="0">
                  <a:pos x="connsiteX2" y="connsiteY2"/>
                </a:cxn>
                <a:cxn ang="0">
                  <a:pos x="connsiteX3" y="connsiteY3"/>
                </a:cxn>
              </a:cxnLst>
              <a:rect l="l" t="t" r="r" b="b"/>
              <a:pathLst>
                <a:path w="1200544" h="106726">
                  <a:moveTo>
                    <a:pt x="0" y="0"/>
                  </a:moveTo>
                  <a:lnTo>
                    <a:pt x="1200544" y="0"/>
                  </a:lnTo>
                  <a:lnTo>
                    <a:pt x="0" y="106726"/>
                  </a:lnTo>
                  <a:lnTo>
                    <a:pt x="0" y="0"/>
                  </a:lnTo>
                  <a:close/>
                </a:path>
              </a:pathLst>
            </a:custGeom>
            <a:grpFill/>
            <a:ln w="10795"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 lastClr="FFFFFF"/>
                </a:solidFill>
                <a:effectLst/>
                <a:uLnTx/>
                <a:uFillTx/>
                <a:latin typeface="Arial"/>
                <a:ea typeface="+mn-ea"/>
                <a:cs typeface="+mn-cs"/>
              </a:endParaRPr>
            </a:p>
          </p:txBody>
        </p:sp>
      </p:grpSp>
      <p:sp>
        <p:nvSpPr>
          <p:cNvPr id="54" name="Rectangle 53"/>
          <p:cNvSpPr/>
          <p:nvPr userDrawn="1"/>
        </p:nvSpPr>
        <p:spPr bwMode="black">
          <a:xfrm>
            <a:off x="548641" y="4557713"/>
            <a:ext cx="1097683"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63" name="Straight Connector 62"/>
          <p:cNvCxnSpPr/>
          <p:nvPr userDrawn="1"/>
        </p:nvCxnSpPr>
        <p:spPr>
          <a:xfrm>
            <a:off x="548641" y="4664439"/>
            <a:ext cx="1041909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0444978" y="2920590"/>
            <a:ext cx="2616181" cy="871514"/>
          </a:xfrm>
          <a:prstGeom prst="rect">
            <a:avLst/>
          </a:prstGeom>
        </p:spPr>
      </p:pic>
      <p:pic>
        <p:nvPicPr>
          <p:cNvPr id="71" name="Picture 6" descr="C:\Users\kathyp\Documents\00_Brand-Resources\Multimode Elements\Multimode Icons\PNG\Multimode-Icon_STAND-Table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07574"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2" name="Oval 71"/>
          <p:cNvSpPr/>
          <p:nvPr userDrawn="1"/>
        </p:nvSpPr>
        <p:spPr>
          <a:xfrm>
            <a:off x="3460129"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pic>
        <p:nvPicPr>
          <p:cNvPr id="73" name="Picture 3" descr="C:\Users\kathyp\Documents\00_Brand-Resources\Multimode Elements\Multimode Icons\PNG\Multimode-Icon_HOLD.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662718"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4" name="Oval 73"/>
          <p:cNvSpPr/>
          <p:nvPr userDrawn="1"/>
        </p:nvSpPr>
        <p:spPr>
          <a:xfrm>
            <a:off x="2364347"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pic>
        <p:nvPicPr>
          <p:cNvPr id="75" name="Picture 9" descr="C:\Users\kathyp\Documents\00_Brand-Resources\Multimode Elements\Multimode Icons\PNG\Multimode-Icon_TENT.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667211"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6" name="Oval 75"/>
          <p:cNvSpPr/>
          <p:nvPr userDrawn="1"/>
        </p:nvSpPr>
        <p:spPr>
          <a:xfrm>
            <a:off x="6307303"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sp>
        <p:nvSpPr>
          <p:cNvPr id="77" name="Oval 76"/>
          <p:cNvSpPr/>
          <p:nvPr userDrawn="1"/>
        </p:nvSpPr>
        <p:spPr>
          <a:xfrm>
            <a:off x="597031" y="5468108"/>
            <a:ext cx="310896" cy="310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pic>
        <p:nvPicPr>
          <p:cNvPr id="78" name="Picture 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45213" y="5515988"/>
            <a:ext cx="214533" cy="215141"/>
          </a:xfrm>
          <a:prstGeom prst="rect">
            <a:avLst/>
          </a:prstGeom>
          <a:noFill/>
        </p:spPr>
      </p:pic>
      <p:grpSp>
        <p:nvGrpSpPr>
          <p:cNvPr id="79" name="Group 78"/>
          <p:cNvGrpSpPr/>
          <p:nvPr userDrawn="1"/>
        </p:nvGrpSpPr>
        <p:grpSpPr>
          <a:xfrm>
            <a:off x="5236132" y="5463092"/>
            <a:ext cx="310896" cy="315912"/>
            <a:chOff x="5236131" y="5463092"/>
            <a:chExt cx="310896" cy="315912"/>
          </a:xfrm>
        </p:grpSpPr>
        <p:sp>
          <p:nvSpPr>
            <p:cNvPr id="80" name="Oval 79"/>
            <p:cNvSpPr/>
            <p:nvPr userDrawn="1"/>
          </p:nvSpPr>
          <p:spPr>
            <a:xfrm>
              <a:off x="5236131"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81" name="Picture 8" descr="C:\Users\yhwang\Desktop\WW Design\Multimode Icons\think_light-01.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5236131" y="5463092"/>
              <a:ext cx="310896" cy="310896"/>
            </a:xfrm>
            <a:prstGeom prst="rect">
              <a:avLst/>
            </a:prstGeom>
            <a:noFill/>
          </p:spPr>
        </p:pic>
      </p:grpSp>
      <p:grpSp>
        <p:nvGrpSpPr>
          <p:cNvPr id="82" name="Group 81"/>
          <p:cNvGrpSpPr/>
          <p:nvPr userDrawn="1"/>
        </p:nvGrpSpPr>
        <p:grpSpPr>
          <a:xfrm>
            <a:off x="1304767" y="5468108"/>
            <a:ext cx="310896" cy="310896"/>
            <a:chOff x="4523337" y="5468108"/>
            <a:chExt cx="310896" cy="310896"/>
          </a:xfrm>
        </p:grpSpPr>
        <p:sp>
          <p:nvSpPr>
            <p:cNvPr id="83" name="Oval 82"/>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84" name="Picture 7" descr="C:\Users\yhwang\Desktop\WW Design\Multimode Icons\server-01.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85" name="Group 84"/>
          <p:cNvGrpSpPr/>
          <p:nvPr userDrawn="1"/>
        </p:nvGrpSpPr>
        <p:grpSpPr>
          <a:xfrm>
            <a:off x="4495905" y="5442941"/>
            <a:ext cx="365760" cy="365760"/>
            <a:chOff x="2355828" y="5442941"/>
            <a:chExt cx="365760" cy="365760"/>
          </a:xfrm>
        </p:grpSpPr>
        <p:sp>
          <p:nvSpPr>
            <p:cNvPr id="86" name="Oval 85"/>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87" name="Picture 2" descr="C:\Users\yhwang\Desktop\WW Design\Multimode Icons\chain-01.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pic>
        <p:nvPicPr>
          <p:cNvPr id="88" name="Picture 4" descr="C:\Users\kathyp\Documents\00_Brand-Resources\Multimode Elements\Multimode Icons\PNG\Multimode-Icon_LAPTOP.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5585465"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5" descr="C:\Users\kathyp\Documents\00_Brand-Resources\Multimode Elements\Multimode Icons\PNG\Multimode-Icon_STAND.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2737392"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 descr="C:\Users\kathyp\Documents\00_Brand-Resources\Multimode Elements\Multimode Icons\PNG\Multimode-Icon_TABLET.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165950" y="5468108"/>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p:cNvGrpSpPr/>
          <p:nvPr userDrawn="1"/>
        </p:nvGrpSpPr>
        <p:grpSpPr>
          <a:xfrm>
            <a:off x="2024598" y="5468108"/>
            <a:ext cx="310896" cy="310896"/>
            <a:chOff x="2024598" y="5468108"/>
            <a:chExt cx="310896" cy="310896"/>
          </a:xfrm>
        </p:grpSpPr>
        <p:sp>
          <p:nvSpPr>
            <p:cNvPr id="92" name="Oval 91"/>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93" name="Picture 9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94" name="Group 93"/>
          <p:cNvGrpSpPr/>
          <p:nvPr userDrawn="1"/>
        </p:nvGrpSpPr>
        <p:grpSpPr>
          <a:xfrm>
            <a:off x="4879734" y="5468108"/>
            <a:ext cx="310896" cy="310896"/>
            <a:chOff x="4879734" y="5468108"/>
            <a:chExt cx="310896" cy="310896"/>
          </a:xfrm>
        </p:grpSpPr>
        <p:sp>
          <p:nvSpPr>
            <p:cNvPr id="95" name="Oval 94"/>
            <p:cNvSpPr/>
            <p:nvPr userDrawn="1"/>
          </p:nvSpPr>
          <p:spPr>
            <a:xfrm>
              <a:off x="4879734"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96" name="Picture 6"/>
            <p:cNvPicPr>
              <a:picLocks noChangeAspect="1" noChangeArrowheads="1"/>
            </p:cNvPicPr>
            <p:nvPr userDrawn="1"/>
          </p:nvPicPr>
          <p:blipFill>
            <a:blip r:embed="rId15" cstate="print">
              <a:extLst>
                <a:ext uri="{28A0092B-C50C-407E-A947-70E740481C1C}">
                  <a14:useLocalDpi xmlns:a14="http://schemas.microsoft.com/office/drawing/2010/main" val="0"/>
                </a:ext>
              </a:extLst>
            </a:blip>
            <a:stretch>
              <a:fillRect/>
            </a:stretch>
          </p:blipFill>
          <p:spPr bwMode="auto">
            <a:xfrm>
              <a:off x="4935867" y="5521169"/>
              <a:ext cx="196609" cy="194742"/>
            </a:xfrm>
            <a:prstGeom prst="rect">
              <a:avLst/>
            </a:prstGeom>
            <a:noFill/>
          </p:spPr>
        </p:pic>
      </p:grpSp>
      <p:grpSp>
        <p:nvGrpSpPr>
          <p:cNvPr id="97" name="Group 96"/>
          <p:cNvGrpSpPr/>
          <p:nvPr userDrawn="1"/>
        </p:nvGrpSpPr>
        <p:grpSpPr>
          <a:xfrm>
            <a:off x="5949916" y="5468108"/>
            <a:ext cx="310896" cy="310896"/>
            <a:chOff x="5949915" y="5468108"/>
            <a:chExt cx="310896" cy="310896"/>
          </a:xfrm>
        </p:grpSpPr>
        <p:sp>
          <p:nvSpPr>
            <p:cNvPr id="98" name="Oval 97"/>
            <p:cNvSpPr/>
            <p:nvPr userDrawn="1"/>
          </p:nvSpPr>
          <p:spPr>
            <a:xfrm>
              <a:off x="5949915"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99" name="Picture 8"/>
            <p:cNvPicPr>
              <a:picLocks noChangeAspect="1" noChangeArrowheads="1"/>
            </p:cNvPicPr>
            <p:nvPr userDrawn="1"/>
          </p:nvPicPr>
          <p:blipFill>
            <a:blip r:embed="rId16" cstate="print">
              <a:extLst>
                <a:ext uri="{28A0092B-C50C-407E-A947-70E740481C1C}">
                  <a14:useLocalDpi xmlns:a14="http://schemas.microsoft.com/office/drawing/2010/main" val="0"/>
                </a:ext>
              </a:extLst>
            </a:blip>
            <a:stretch>
              <a:fillRect/>
            </a:stretch>
          </p:blipFill>
          <p:spPr bwMode="auto">
            <a:xfrm>
              <a:off x="6007100" y="5527072"/>
              <a:ext cx="185758" cy="188431"/>
            </a:xfrm>
            <a:prstGeom prst="rect">
              <a:avLst/>
            </a:prstGeom>
            <a:noFill/>
          </p:spPr>
        </p:pic>
      </p:grpSp>
      <p:grpSp>
        <p:nvGrpSpPr>
          <p:cNvPr id="100" name="Group 99"/>
          <p:cNvGrpSpPr/>
          <p:nvPr userDrawn="1"/>
        </p:nvGrpSpPr>
        <p:grpSpPr>
          <a:xfrm>
            <a:off x="3094780" y="5468110"/>
            <a:ext cx="311523" cy="315559"/>
            <a:chOff x="3094779" y="5468108"/>
            <a:chExt cx="311523" cy="315559"/>
          </a:xfrm>
        </p:grpSpPr>
        <p:sp>
          <p:nvSpPr>
            <p:cNvPr id="101" name="Oval 100"/>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pic>
          <p:nvPicPr>
            <p:cNvPr id="102" name="Picture 6" descr="C:\Users\yhwang\Desktop\WW Design\Multimode Icons\networ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3095406" y="5472771"/>
              <a:ext cx="310896" cy="310896"/>
            </a:xfrm>
            <a:prstGeom prst="rect">
              <a:avLst/>
            </a:prstGeom>
            <a:noFill/>
          </p:spPr>
        </p:pic>
      </p:grpSp>
      <p:sp>
        <p:nvSpPr>
          <p:cNvPr id="125" name="Oval 124"/>
          <p:cNvSpPr/>
          <p:nvPr userDrawn="1"/>
        </p:nvSpPr>
        <p:spPr>
          <a:xfrm>
            <a:off x="953427"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pic>
        <p:nvPicPr>
          <p:cNvPr id="126" name="Picture 5"/>
          <p:cNvPicPr>
            <a:picLocks noChangeAspect="1" noChangeArrowheads="1"/>
          </p:cNvPicPr>
          <p:nvPr userDrawn="1"/>
        </p:nvPicPr>
        <p:blipFill>
          <a:blip r:embed="rId18" cstate="print">
            <a:extLst>
              <a:ext uri="{28A0092B-C50C-407E-A947-70E740481C1C}">
                <a14:useLocalDpi xmlns:a14="http://schemas.microsoft.com/office/drawing/2010/main" val="0"/>
              </a:ext>
            </a:extLst>
          </a:blip>
          <a:stretch>
            <a:fillRect/>
          </a:stretch>
        </p:blipFill>
        <p:spPr bwMode="auto">
          <a:xfrm>
            <a:off x="1006777" y="5515988"/>
            <a:ext cx="204196" cy="215141"/>
          </a:xfrm>
          <a:prstGeom prst="rect">
            <a:avLst/>
          </a:prstGeom>
          <a:noFill/>
        </p:spPr>
      </p:pic>
      <p:pic>
        <p:nvPicPr>
          <p:cNvPr id="127" name="Picture 5"/>
          <p:cNvPicPr>
            <a:picLocks noChangeAspect="1" noChangeArrowheads="1"/>
          </p:cNvPicPr>
          <p:nvPr userDrawn="1"/>
        </p:nvPicPr>
        <p:blipFill>
          <a:blip r:embed="rId19" cstate="print">
            <a:extLst>
              <a:ext uri="{28A0092B-C50C-407E-A947-70E740481C1C}">
                <a14:useLocalDpi xmlns:a14="http://schemas.microsoft.com/office/drawing/2010/main" val="0"/>
              </a:ext>
            </a:extLst>
          </a:blip>
          <a:stretch>
            <a:fillRect/>
          </a:stretch>
        </p:blipFill>
        <p:spPr bwMode="auto">
          <a:xfrm>
            <a:off x="2397858" y="5540157"/>
            <a:ext cx="238430" cy="145035"/>
          </a:xfrm>
          <a:prstGeom prst="rect">
            <a:avLst/>
          </a:prstGeom>
          <a:noFill/>
        </p:spPr>
      </p:pic>
      <p:pic>
        <p:nvPicPr>
          <p:cNvPr id="128" name="Picture 5"/>
          <p:cNvPicPr>
            <a:picLocks noChangeAspect="1" noChangeArrowheads="1"/>
          </p:cNvPicPr>
          <p:nvPr userDrawn="1"/>
        </p:nvPicPr>
        <p:blipFill>
          <a:blip r:embed="rId20" cstate="print">
            <a:extLst>
              <a:ext uri="{28A0092B-C50C-407E-A947-70E740481C1C}">
                <a14:useLocalDpi xmlns:a14="http://schemas.microsoft.com/office/drawing/2010/main" val="0"/>
              </a:ext>
            </a:extLst>
          </a:blip>
          <a:stretch>
            <a:fillRect/>
          </a:stretch>
        </p:blipFill>
        <p:spPr bwMode="auto">
          <a:xfrm>
            <a:off x="3516728" y="5508040"/>
            <a:ext cx="197701" cy="197481"/>
          </a:xfrm>
          <a:prstGeom prst="rect">
            <a:avLst/>
          </a:prstGeom>
          <a:noFill/>
        </p:spPr>
      </p:pic>
      <p:pic>
        <p:nvPicPr>
          <p:cNvPr id="129" name="Picture 5"/>
          <p:cNvPicPr>
            <a:picLocks noChangeAspect="1" noChangeArrowheads="1"/>
          </p:cNvPicPr>
          <p:nvPr userDrawn="1"/>
        </p:nvPicPr>
        <p:blipFill>
          <a:blip r:embed="rId21" cstate="print">
            <a:extLst>
              <a:ext uri="{28A0092B-C50C-407E-A947-70E740481C1C}">
                <a14:useLocalDpi xmlns:a14="http://schemas.microsoft.com/office/drawing/2010/main" val="0"/>
              </a:ext>
            </a:extLst>
          </a:blip>
          <a:stretch>
            <a:fillRect/>
          </a:stretch>
        </p:blipFill>
        <p:spPr bwMode="auto">
          <a:xfrm>
            <a:off x="6345758" y="5552719"/>
            <a:ext cx="233986" cy="165847"/>
          </a:xfrm>
          <a:prstGeom prst="rect">
            <a:avLst/>
          </a:prstGeom>
          <a:noFill/>
        </p:spPr>
      </p:pic>
    </p:spTree>
    <p:extLst>
      <p:ext uri="{BB962C8B-B14F-4D97-AF65-F5344CB8AC3E}">
        <p14:creationId xmlns:p14="http://schemas.microsoft.com/office/powerpoint/2010/main" val="125836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0412" cy="6857106"/>
          </a:xfrm>
          <a:prstGeom prst="rect">
            <a:avLst/>
          </a:prstGeom>
        </p:spPr>
      </p:pic>
      <p:sp>
        <p:nvSpPr>
          <p:cNvPr id="17" name="Rectangle 16"/>
          <p:cNvSpPr/>
          <p:nvPr userDrawn="1"/>
        </p:nvSpPr>
        <p:spPr bwMode="black">
          <a:xfrm>
            <a:off x="0" y="6384633"/>
            <a:ext cx="12192000" cy="4733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cxnSp>
        <p:nvCxnSpPr>
          <p:cNvPr id="18" name="Straight Connector 17"/>
          <p:cNvCxnSpPr/>
          <p:nvPr userDrawn="1"/>
        </p:nvCxnSpPr>
        <p:spPr>
          <a:xfrm>
            <a:off x="0" y="6384631"/>
            <a:ext cx="12188952"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640" y="6473952"/>
            <a:ext cx="3860800" cy="153888"/>
          </a:xfrm>
        </p:spPr>
        <p:txBody>
          <a:bodyPr/>
          <a:lstStyle>
            <a:lvl1pPr>
              <a:defRPr>
                <a:solidFill>
                  <a:schemeClr val="bg1"/>
                </a:solidFill>
              </a:defRPr>
            </a:lvl1pPr>
          </a:lstStyle>
          <a:p>
            <a:r>
              <a:rPr lang="en-US" sz="1000" dirty="0">
                <a:cs typeface="Arial" pitchFamily="34" charset="0"/>
              </a:rPr>
              <a:t>2016 Lenovo Internal. All rights reserved.</a:t>
            </a:r>
          </a:p>
        </p:txBody>
      </p:sp>
      <p:sp>
        <p:nvSpPr>
          <p:cNvPr id="46" name="Title 16"/>
          <p:cNvSpPr>
            <a:spLocks noGrp="1"/>
          </p:cNvSpPr>
          <p:nvPr>
            <p:ph type="title" hasCustomPrompt="1"/>
          </p:nvPr>
        </p:nvSpPr>
        <p:spPr bwMode="gray">
          <a:xfrm>
            <a:off x="1764792" y="1709928"/>
            <a:ext cx="9582912" cy="2852928"/>
          </a:xfrm>
          <a:prstGeom prst="rect">
            <a:avLst/>
          </a:prstGeom>
        </p:spPr>
        <p:txBody>
          <a:bodyPr lIns="0" tIns="0" rIns="0" bIns="0" anchor="b" anchorCtr="0"/>
          <a:lstStyle>
            <a:lvl1pPr marL="0" algn="l" defTabSz="1218621" rtl="0" eaLnBrk="1" latinLnBrk="0" hangingPunct="1">
              <a:lnSpc>
                <a:spcPts val="6478"/>
              </a:lnSpc>
              <a:spcBef>
                <a:spcPct val="0"/>
              </a:spcBef>
              <a:buNone/>
              <a:defRPr lang="en-US" sz="4799" b="0" kern="1200" cap="none" spc="0" baseline="0" dirty="0">
                <a:solidFill>
                  <a:schemeClr val="bg1"/>
                </a:solidFill>
                <a:latin typeface="Arial" pitchFamily="34" charset="0"/>
                <a:ea typeface="+mn-ea"/>
                <a:cs typeface="Arial" pitchFamily="34" charset="0"/>
              </a:defRPr>
            </a:lvl1pPr>
          </a:lstStyle>
          <a:p>
            <a:r>
              <a:rPr lang="en-US" dirty="0"/>
              <a:t>Click to edit section header title</a:t>
            </a:r>
          </a:p>
        </p:txBody>
      </p:sp>
      <p:sp>
        <p:nvSpPr>
          <p:cNvPr id="11" name="Text Placeholder 2"/>
          <p:cNvSpPr>
            <a:spLocks noGrp="1"/>
          </p:cNvSpPr>
          <p:nvPr>
            <p:ph type="body" idx="1" hasCustomPrompt="1"/>
          </p:nvPr>
        </p:nvSpPr>
        <p:spPr bwMode="white">
          <a:xfrm>
            <a:off x="1764792" y="4589465"/>
            <a:ext cx="9582658" cy="1500187"/>
          </a:xfrm>
          <a:prstGeom prst="rect">
            <a:avLst/>
          </a:prstGeom>
        </p:spPr>
        <p:txBody>
          <a:bodyPr/>
          <a:lstStyle>
            <a:lvl1pPr marL="0" indent="0">
              <a:buNone/>
              <a:defRPr sz="2399">
                <a:solidFill>
                  <a:schemeClr val="bg1"/>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Click to edit subtitle text</a:t>
            </a:r>
          </a:p>
        </p:txBody>
      </p:sp>
      <p:cxnSp>
        <p:nvCxnSpPr>
          <p:cNvPr id="12" name="Straight Connector 11"/>
          <p:cNvCxnSpPr/>
          <p:nvPr userDrawn="1"/>
        </p:nvCxnSpPr>
        <p:spPr bwMode="white">
          <a:xfrm>
            <a:off x="1651781" y="4563269"/>
            <a:ext cx="0" cy="1816894"/>
          </a:xfrm>
          <a:prstGeom prst="line">
            <a:avLst/>
          </a:prstGeom>
          <a:ln w="127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bwMode="gray">
          <a:xfrm>
            <a:off x="1592346" y="6329604"/>
            <a:ext cx="118872" cy="1188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sp>
        <p:nvSpPr>
          <p:cNvPr id="16" name="Freeform 5"/>
          <p:cNvSpPr>
            <a:spLocks noEditPoints="1"/>
          </p:cNvSpPr>
          <p:nvPr userDrawn="1"/>
        </p:nvSpPr>
        <p:spPr bwMode="white">
          <a:xfrm>
            <a:off x="1171991" y="4087551"/>
            <a:ext cx="347589" cy="34688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328 w 412"/>
              <a:gd name="T21" fmla="*/ 206 h 412"/>
              <a:gd name="T22" fmla="*/ 260 w 412"/>
              <a:gd name="T23" fmla="*/ 274 h 412"/>
              <a:gd name="T24" fmla="*/ 222 w 412"/>
              <a:gd name="T25" fmla="*/ 274 h 412"/>
              <a:gd name="T26" fmla="*/ 271 w 412"/>
              <a:gd name="T27" fmla="*/ 225 h 412"/>
              <a:gd name="T28" fmla="*/ 90 w 412"/>
              <a:gd name="T29" fmla="*/ 225 h 412"/>
              <a:gd name="T30" fmla="*/ 90 w 412"/>
              <a:gd name="T31" fmla="*/ 218 h 412"/>
              <a:gd name="T32" fmla="*/ 90 w 412"/>
              <a:gd name="T33" fmla="*/ 194 h 412"/>
              <a:gd name="T34" fmla="*/ 90 w 412"/>
              <a:gd name="T35" fmla="*/ 187 h 412"/>
              <a:gd name="T36" fmla="*/ 271 w 412"/>
              <a:gd name="T37" fmla="*/ 187 h 412"/>
              <a:gd name="T38" fmla="*/ 222 w 412"/>
              <a:gd name="T39" fmla="*/ 138 h 412"/>
              <a:gd name="T40" fmla="*/ 260 w 412"/>
              <a:gd name="T41" fmla="*/ 138 h 412"/>
              <a:gd name="T42" fmla="*/ 328 w 412"/>
              <a:gd name="T43"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412">
                <a:moveTo>
                  <a:pt x="206" y="0"/>
                </a:moveTo>
                <a:cubicBezTo>
                  <a:pt x="92" y="0"/>
                  <a:pt x="0" y="92"/>
                  <a:pt x="0" y="206"/>
                </a:cubicBezTo>
                <a:cubicBezTo>
                  <a:pt x="0" y="319"/>
                  <a:pt x="92" y="412"/>
                  <a:pt x="206" y="412"/>
                </a:cubicBezTo>
                <a:cubicBezTo>
                  <a:pt x="320" y="412"/>
                  <a:pt x="412" y="319"/>
                  <a:pt x="412" y="206"/>
                </a:cubicBezTo>
                <a:cubicBezTo>
                  <a:pt x="412" y="92"/>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328" y="206"/>
                </a:moveTo>
                <a:cubicBezTo>
                  <a:pt x="260" y="274"/>
                  <a:pt x="260" y="274"/>
                  <a:pt x="260" y="274"/>
                </a:cubicBezTo>
                <a:cubicBezTo>
                  <a:pt x="222" y="274"/>
                  <a:pt x="222" y="274"/>
                  <a:pt x="222" y="274"/>
                </a:cubicBezTo>
                <a:cubicBezTo>
                  <a:pt x="271" y="225"/>
                  <a:pt x="271" y="225"/>
                  <a:pt x="271" y="225"/>
                </a:cubicBezTo>
                <a:cubicBezTo>
                  <a:pt x="90" y="225"/>
                  <a:pt x="90" y="225"/>
                  <a:pt x="90" y="225"/>
                </a:cubicBezTo>
                <a:cubicBezTo>
                  <a:pt x="90" y="218"/>
                  <a:pt x="90" y="218"/>
                  <a:pt x="90" y="218"/>
                </a:cubicBezTo>
                <a:cubicBezTo>
                  <a:pt x="90" y="194"/>
                  <a:pt x="90" y="194"/>
                  <a:pt x="90" y="194"/>
                </a:cubicBezTo>
                <a:cubicBezTo>
                  <a:pt x="90" y="187"/>
                  <a:pt x="90" y="187"/>
                  <a:pt x="90" y="187"/>
                </a:cubicBezTo>
                <a:cubicBezTo>
                  <a:pt x="271" y="187"/>
                  <a:pt x="271" y="187"/>
                  <a:pt x="271" y="187"/>
                </a:cubicBezTo>
                <a:cubicBezTo>
                  <a:pt x="222" y="138"/>
                  <a:pt x="222" y="138"/>
                  <a:pt x="222" y="138"/>
                </a:cubicBezTo>
                <a:cubicBezTo>
                  <a:pt x="260" y="138"/>
                  <a:pt x="260" y="138"/>
                  <a:pt x="260" y="138"/>
                </a:cubicBezTo>
                <a:lnTo>
                  <a:pt x="328" y="206"/>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322725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Only - No Background">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p:txBody>
          <a:bodyPr/>
          <a:lstStyle>
            <a:lvl1pPr>
              <a:defRPr cap="none"/>
            </a:lvl1pPr>
          </a:lstStyle>
          <a:p>
            <a:r>
              <a:rPr lang="en-US" sz="1000" dirty="0">
                <a:solidFill>
                  <a:srgbClr val="939598"/>
                </a:solidFill>
                <a:cs typeface="Arial" pitchFamily="34" charset="0"/>
              </a:rPr>
              <a:t>2016 Lenovo Internal. All rights reserved.</a:t>
            </a:r>
          </a:p>
        </p:txBody>
      </p:sp>
      <p:sp>
        <p:nvSpPr>
          <p:cNvPr id="2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9"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12" name="Rectangle 11"/>
          <p:cNvSpPr/>
          <p:nvPr userDrawn="1"/>
        </p:nvSpPr>
        <p:spPr bwMode="gray">
          <a:xfrm>
            <a:off x="11748699" y="6395716"/>
            <a:ext cx="443301" cy="322249"/>
          </a:xfrm>
          <a:prstGeom prst="rect">
            <a:avLst/>
          </a:prstGeom>
          <a:no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8"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297326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lvl1pPr>
              <a:defRPr cap="none"/>
            </a:lvl1pPr>
          </a:lstStyle>
          <a:p>
            <a:r>
              <a:rPr lang="en-US" sz="1000" dirty="0">
                <a:solidFill>
                  <a:srgbClr val="939598"/>
                </a:solidFill>
                <a:cs typeface="Arial" pitchFamily="34" charset="0"/>
              </a:rPr>
              <a:t>2016 Lenovo Internal. All rights reserved.</a:t>
            </a:r>
          </a:p>
        </p:txBody>
      </p:sp>
      <p:sp>
        <p:nvSpPr>
          <p:cNvPr id="9"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4"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261144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dirty="0">
                <a:solidFill>
                  <a:srgbClr val="939598"/>
                </a:solidFill>
                <a:cs typeface="Arial" pitchFamily="34" charset="0"/>
              </a:rPr>
              <a:t>2016 Lenovo Internal. All rights reserved.</a:t>
            </a: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22" name="Content Placeholder 2"/>
          <p:cNvSpPr>
            <a:spLocks noGrp="1"/>
          </p:cNvSpPr>
          <p:nvPr>
            <p:ph sz="half" idx="1"/>
          </p:nvPr>
        </p:nvSpPr>
        <p:spPr bwMode="gray">
          <a:xfrm>
            <a:off x="548640" y="1179577"/>
            <a:ext cx="11073384" cy="5211699"/>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9"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199159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dirty="0">
                <a:solidFill>
                  <a:srgbClr val="939598"/>
                </a:solidFill>
                <a:cs typeface="Arial" pitchFamily="34" charset="0"/>
              </a:rPr>
              <a:t>2016 Lenovo Internal. All rights reserved.</a:t>
            </a: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16" name="Content Placeholder 2"/>
          <p:cNvSpPr>
            <a:spLocks noGrp="1"/>
          </p:cNvSpPr>
          <p:nvPr>
            <p:ph sz="half" idx="1"/>
          </p:nvPr>
        </p:nvSpPr>
        <p:spPr bwMode="gray">
          <a:xfrm>
            <a:off x="548640" y="1179577"/>
            <a:ext cx="11073384" cy="5211699"/>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56768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640" y="1591056"/>
            <a:ext cx="11073384" cy="4798202"/>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3" name="Text Placeholder 2"/>
          <p:cNvSpPr>
            <a:spLocks noGrp="1"/>
          </p:cNvSpPr>
          <p:nvPr>
            <p:ph type="body" idx="10"/>
          </p:nvPr>
        </p:nvSpPr>
        <p:spPr bwMode="gray">
          <a:xfrm>
            <a:off x="557784" y="914400"/>
            <a:ext cx="11073384" cy="292608"/>
          </a:xfrm>
          <a:prstGeom prst="rect">
            <a:avLst/>
          </a:prstGeom>
        </p:spPr>
        <p:txBody>
          <a:bodyPr lIns="0" tIns="0" rIns="0" bIns="0" anchor="ctr" anchorCtr="0">
            <a:normAutofit/>
          </a:bodyPr>
          <a:lstStyle>
            <a:lvl1pPr marL="0" indent="0">
              <a:buNone/>
              <a:defRPr sz="2399" b="0">
                <a:solidFill>
                  <a:schemeClr val="tx1"/>
                </a:solidFill>
                <a:latin typeface="Arial" pitchFamily="34" charset="0"/>
                <a:cs typeface="Arial" pitchFamily="34" charset="0"/>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zh-CN" altLang="en-US"/>
              <a:t>单击此处编辑母版文本样式</a:t>
            </a:r>
          </a:p>
        </p:txBody>
      </p:sp>
      <p:sp>
        <p:nvSpPr>
          <p:cNvPr id="15" name="Footer Placeholder 14"/>
          <p:cNvSpPr>
            <a:spLocks noGrp="1"/>
          </p:cNvSpPr>
          <p:nvPr>
            <p:ph type="ftr" sz="quarter" idx="11"/>
          </p:nvPr>
        </p:nvSpPr>
        <p:spPr/>
        <p:txBody>
          <a:bodyPr/>
          <a:lstStyle/>
          <a:p>
            <a:r>
              <a:rPr lang="en-US" sz="1000" dirty="0">
                <a:solidFill>
                  <a:srgbClr val="939598"/>
                </a:solidFill>
                <a:cs typeface="Arial" pitchFamily="34" charset="0"/>
              </a:rPr>
              <a:t>2016 Lenovo Internal. All rights reserved.</a:t>
            </a: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10"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407950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p:txBody>
          <a:bodyPr/>
          <a:lstStyle/>
          <a:p>
            <a:r>
              <a:rPr lang="en-US" sz="1000" dirty="0">
                <a:solidFill>
                  <a:srgbClr val="939598"/>
                </a:solidFill>
                <a:cs typeface="Arial" pitchFamily="34" charset="0"/>
              </a:rPr>
              <a:t>2016 Lenovo Internal. All rights reserved.</a:t>
            </a: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19" name="Text Placeholder 2"/>
          <p:cNvSpPr>
            <a:spLocks noGrp="1"/>
          </p:cNvSpPr>
          <p:nvPr>
            <p:ph type="body" idx="10"/>
          </p:nvPr>
        </p:nvSpPr>
        <p:spPr bwMode="gray">
          <a:xfrm>
            <a:off x="557784" y="914400"/>
            <a:ext cx="11073384" cy="292608"/>
          </a:xfrm>
          <a:prstGeom prst="rect">
            <a:avLst/>
          </a:prstGeom>
        </p:spPr>
        <p:txBody>
          <a:bodyPr lIns="0" tIns="0" rIns="0" bIns="0" anchor="ctr" anchorCtr="0">
            <a:normAutofit/>
          </a:bodyPr>
          <a:lstStyle>
            <a:lvl1pPr marL="0" indent="0">
              <a:buNone/>
              <a:defRPr sz="2399" b="0">
                <a:solidFill>
                  <a:schemeClr val="tx1"/>
                </a:solidFill>
                <a:latin typeface="Arial" pitchFamily="34" charset="0"/>
                <a:cs typeface="Arial" pitchFamily="34" charset="0"/>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zh-CN" altLang="en-US"/>
              <a:t>单击此处编辑母版文本样式</a:t>
            </a:r>
          </a:p>
        </p:txBody>
      </p:sp>
      <p:sp>
        <p:nvSpPr>
          <p:cNvPr id="7" name="Content Placeholder 2"/>
          <p:cNvSpPr>
            <a:spLocks noGrp="1"/>
          </p:cNvSpPr>
          <p:nvPr>
            <p:ph sz="half" idx="1"/>
          </p:nvPr>
        </p:nvSpPr>
        <p:spPr bwMode="gray">
          <a:xfrm>
            <a:off x="548640" y="1591056"/>
            <a:ext cx="11073384" cy="4798202"/>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73669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p:txBody>
          <a:bodyPr/>
          <a:lstStyle/>
          <a:p>
            <a:r>
              <a:rPr lang="en-US" sz="1000" dirty="0">
                <a:solidFill>
                  <a:srgbClr val="939598"/>
                </a:solidFill>
                <a:cs typeface="Arial" pitchFamily="34" charset="0"/>
              </a:rPr>
              <a:t>2016 Lenovo Internal. All rights reserved.</a:t>
            </a: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16" name="Content Placeholder 2"/>
          <p:cNvSpPr>
            <a:spLocks noGrp="1"/>
          </p:cNvSpPr>
          <p:nvPr>
            <p:ph sz="half" idx="1"/>
          </p:nvPr>
        </p:nvSpPr>
        <p:spPr bwMode="gray">
          <a:xfrm>
            <a:off x="548641" y="1179577"/>
            <a:ext cx="5378958" cy="5211699"/>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0" name="Content Placeholder 2"/>
          <p:cNvSpPr>
            <a:spLocks noGrp="1"/>
          </p:cNvSpPr>
          <p:nvPr>
            <p:ph sz="half" idx="14"/>
          </p:nvPr>
        </p:nvSpPr>
        <p:spPr bwMode="gray">
          <a:xfrm>
            <a:off x="6243066" y="1188763"/>
            <a:ext cx="5378958" cy="5211699"/>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421696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hoto">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7308" y="-266700"/>
            <a:ext cx="12666133" cy="7124700"/>
          </a:xfrm>
          <a:prstGeom prst="rect">
            <a:avLst/>
          </a:prstGeom>
        </p:spPr>
      </p:pic>
      <p:sp>
        <p:nvSpPr>
          <p:cNvPr id="7" name="矩形 6"/>
          <p:cNvSpPr/>
          <p:nvPr userDrawn="1"/>
        </p:nvSpPr>
        <p:spPr>
          <a:xfrm>
            <a:off x="-477308" y="-266700"/>
            <a:ext cx="12666133" cy="7124700"/>
          </a:xfrm>
          <a:prstGeom prst="rect">
            <a:avLst/>
          </a:prstGeom>
          <a:solidFill>
            <a:schemeClr val="bg2">
              <a:lumMod val="75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itle 16"/>
          <p:cNvSpPr>
            <a:spLocks noGrp="1"/>
          </p:cNvSpPr>
          <p:nvPr>
            <p:ph type="title" hasCustomPrompt="1"/>
          </p:nvPr>
        </p:nvSpPr>
        <p:spPr bwMode="gray">
          <a:xfrm>
            <a:off x="548640" y="1437136"/>
            <a:ext cx="9960236" cy="3026868"/>
          </a:xfrm>
          <a:prstGeom prst="rect">
            <a:avLst/>
          </a:prstGeom>
        </p:spPr>
        <p:txBody>
          <a:bodyPr lIns="0" tIns="60949" rIns="121899" bIns="60949" anchor="b" anchorCtr="0"/>
          <a:lstStyle>
            <a:lvl1pPr marL="0" algn="l" defTabSz="1218565" rtl="0" eaLnBrk="1" latinLnBrk="0" hangingPunct="1">
              <a:lnSpc>
                <a:spcPts val="7500"/>
              </a:lnSpc>
              <a:spcBef>
                <a:spcPct val="0"/>
              </a:spcBef>
              <a:buNone/>
              <a:defRPr lang="en-US" sz="7200" b="1" kern="1200" cap="none" spc="-15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stStyle>
          <a:p>
            <a:r>
              <a:rPr lang="zh-CN" altLang="en-US" dirty="0"/>
              <a:t>图片版</a:t>
            </a:r>
            <a:br>
              <a:rPr lang="en-US" altLang="zh-CN" dirty="0"/>
            </a:br>
            <a:r>
              <a:rPr lang="zh-CN" altLang="en-US" dirty="0"/>
              <a:t>演示标题</a:t>
            </a:r>
            <a:br>
              <a:rPr lang="en-US" altLang="zh-CN" dirty="0"/>
            </a:br>
            <a:r>
              <a:rPr lang="zh-CN" altLang="en-US" dirty="0"/>
              <a:t>区域</a:t>
            </a:r>
            <a:endParaRPr lang="en-US" dirty="0"/>
          </a:p>
        </p:txBody>
      </p:sp>
      <p:sp>
        <p:nvSpPr>
          <p:cNvPr id="19" name="Subtitle 2"/>
          <p:cNvSpPr>
            <a:spLocks noGrp="1"/>
          </p:cNvSpPr>
          <p:nvPr>
            <p:ph type="subTitle" idx="1" hasCustomPrompt="1"/>
          </p:nvPr>
        </p:nvSpPr>
        <p:spPr bwMode="gray">
          <a:xfrm>
            <a:off x="548640" y="5205790"/>
            <a:ext cx="9949796" cy="457200"/>
          </a:xfrm>
          <a:prstGeom prst="rect">
            <a:avLst/>
          </a:prstGeom>
        </p:spPr>
        <p:txBody>
          <a:bodyPr lIns="0" tIns="0" rIns="0" bIns="0" anchor="b" anchorCtr="0"/>
          <a:lstStyle>
            <a:lvl1pPr marL="0" indent="0" algn="l" defTabSz="1218565" rtl="0" eaLnBrk="1" latinLnBrk="0" hangingPunct="1">
              <a:lnSpc>
                <a:spcPct val="90000"/>
              </a:lnSpc>
              <a:spcBef>
                <a:spcPct val="0"/>
              </a:spcBef>
              <a:buNone/>
              <a:defRPr lang="en-US" sz="2600" b="0" kern="1200" cap="none" spc="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zh-CN" altLang="en-US" dirty="0"/>
              <a:t>副标题注解区域</a:t>
            </a:r>
            <a:endParaRPr lang="en-US" dirty="0"/>
          </a:p>
        </p:txBody>
      </p:sp>
      <p:pic>
        <p:nvPicPr>
          <p:cNvPr id="8" name="图片 7"/>
          <p:cNvPicPr>
            <a:picLocks noChangeAspect="1"/>
          </p:cNvPicPr>
          <p:nvPr userDrawn="1"/>
        </p:nvPicPr>
        <p:blipFill>
          <a:blip r:embed="rId3"/>
          <a:stretch>
            <a:fillRect/>
          </a:stretch>
        </p:blipFill>
        <p:spPr>
          <a:xfrm>
            <a:off x="9048955" y="5697496"/>
            <a:ext cx="2501658" cy="501203"/>
          </a:xfrm>
          <a:prstGeom prst="rect">
            <a:avLst/>
          </a:prstGeom>
        </p:spPr>
      </p:pic>
    </p:spTree>
    <p:extLst>
      <p:ext uri="{BB962C8B-B14F-4D97-AF65-F5344CB8AC3E}">
        <p14:creationId xmlns:p14="http://schemas.microsoft.com/office/powerpoint/2010/main" val="388020216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p:txBody>
          <a:bodyPr/>
          <a:lstStyle/>
          <a:p>
            <a:r>
              <a:rPr lang="en-US" sz="1000" dirty="0">
                <a:solidFill>
                  <a:srgbClr val="939598"/>
                </a:solidFill>
                <a:cs typeface="Arial" pitchFamily="34" charset="0"/>
              </a:rPr>
              <a:t>2016 Lenovo Internal. All rights reserved.</a:t>
            </a: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13" name="Content Placeholder 2"/>
          <p:cNvSpPr>
            <a:spLocks noGrp="1"/>
          </p:cNvSpPr>
          <p:nvPr>
            <p:ph sz="half" idx="1"/>
          </p:nvPr>
        </p:nvSpPr>
        <p:spPr bwMode="gray">
          <a:xfrm>
            <a:off x="548641" y="1179577"/>
            <a:ext cx="5378958" cy="5211699"/>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Content Placeholder 2"/>
          <p:cNvSpPr>
            <a:spLocks noGrp="1"/>
          </p:cNvSpPr>
          <p:nvPr>
            <p:ph sz="half" idx="14"/>
          </p:nvPr>
        </p:nvSpPr>
        <p:spPr bwMode="gray">
          <a:xfrm>
            <a:off x="6243066" y="1188763"/>
            <a:ext cx="5378958" cy="5211699"/>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185311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w/Image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dirty="0">
                <a:solidFill>
                  <a:srgbClr val="939598"/>
                </a:solidFill>
                <a:cs typeface="Arial" pitchFamily="34" charset="0"/>
              </a:rPr>
              <a:t>2016 Lenovo Internal. All rights reserved.</a:t>
            </a:r>
          </a:p>
        </p:txBody>
      </p:sp>
      <p:sp>
        <p:nvSpPr>
          <p:cNvPr id="10" name="Title 28"/>
          <p:cNvSpPr>
            <a:spLocks noGrp="1"/>
          </p:cNvSpPr>
          <p:nvPr>
            <p:ph type="title" hasCustomPrompt="1"/>
          </p:nvPr>
        </p:nvSpPr>
        <p:spPr bwMode="gray">
          <a:xfrm>
            <a:off x="548640" y="274320"/>
            <a:ext cx="6036718"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16" name="Content Placeholder 2"/>
          <p:cNvSpPr>
            <a:spLocks noGrp="1"/>
          </p:cNvSpPr>
          <p:nvPr>
            <p:ph sz="half" idx="1"/>
          </p:nvPr>
        </p:nvSpPr>
        <p:spPr bwMode="gray">
          <a:xfrm>
            <a:off x="548640" y="1179577"/>
            <a:ext cx="6036718" cy="5211699"/>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Picture Placeholder 8"/>
          <p:cNvSpPr>
            <a:spLocks noGrp="1"/>
          </p:cNvSpPr>
          <p:nvPr>
            <p:ph type="pic" sz="quarter" idx="16"/>
          </p:nvPr>
        </p:nvSpPr>
        <p:spPr>
          <a:xfrm>
            <a:off x="6835286" y="0"/>
            <a:ext cx="5353539" cy="6858000"/>
          </a:xfrm>
          <a:prstGeom prst="rect">
            <a:avLst/>
          </a:prstGeom>
        </p:spPr>
        <p:txBody>
          <a:bodyPr anchor="ctr"/>
          <a:lstStyle>
            <a:lvl1pPr marL="0" indent="0" algn="ctr">
              <a:buNone/>
              <a:defRPr sz="2399">
                <a:solidFill>
                  <a:schemeClr val="accent1"/>
                </a:solidFill>
              </a:defRPr>
            </a:lvl1pPr>
          </a:lstStyle>
          <a:p>
            <a:r>
              <a:rPr lang="zh-CN" altLang="en-US"/>
              <a:t>单击图标添加图片</a:t>
            </a:r>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13"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218447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mage - With Background">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6835286" y="0"/>
            <a:ext cx="5353539" cy="6858000"/>
          </a:xfrm>
          <a:prstGeom prst="rect">
            <a:avLst/>
          </a:prstGeom>
        </p:spPr>
        <p:txBody>
          <a:bodyPr anchor="ctr"/>
          <a:lstStyle>
            <a:lvl1pPr marL="0" indent="0" algn="ctr">
              <a:buNone/>
              <a:defRPr sz="2399">
                <a:solidFill>
                  <a:schemeClr val="accent1"/>
                </a:solidFill>
              </a:defRPr>
            </a:lvl1pPr>
          </a:lstStyle>
          <a:p>
            <a:r>
              <a:rPr lang="zh-CN" altLang="en-US"/>
              <a:t>单击图标添加图片</a:t>
            </a:r>
            <a:endParaRPr lang="en-US" dirty="0"/>
          </a:p>
        </p:txBody>
      </p:sp>
      <p:sp>
        <p:nvSpPr>
          <p:cNvPr id="15" name="Footer Placeholder 14"/>
          <p:cNvSpPr>
            <a:spLocks noGrp="1"/>
          </p:cNvSpPr>
          <p:nvPr>
            <p:ph type="ftr" sz="quarter" idx="10"/>
          </p:nvPr>
        </p:nvSpPr>
        <p:spPr/>
        <p:txBody>
          <a:bodyPr/>
          <a:lstStyle/>
          <a:p>
            <a:r>
              <a:rPr lang="en-US" sz="1000" dirty="0">
                <a:solidFill>
                  <a:srgbClr val="939598"/>
                </a:solidFill>
                <a:cs typeface="Arial" pitchFamily="34" charset="0"/>
              </a:rPr>
              <a:t>2016 Lenovo Internal. All rights reserved.</a:t>
            </a:r>
          </a:p>
        </p:txBody>
      </p:sp>
      <p:sp>
        <p:nvSpPr>
          <p:cNvPr id="10" name="Title 28"/>
          <p:cNvSpPr>
            <a:spLocks noGrp="1"/>
          </p:cNvSpPr>
          <p:nvPr>
            <p:ph type="title" hasCustomPrompt="1"/>
          </p:nvPr>
        </p:nvSpPr>
        <p:spPr bwMode="gray">
          <a:xfrm>
            <a:off x="548640" y="274320"/>
            <a:ext cx="6036718"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16" name="Content Placeholder 2"/>
          <p:cNvSpPr>
            <a:spLocks noGrp="1"/>
          </p:cNvSpPr>
          <p:nvPr>
            <p:ph sz="half" idx="1"/>
          </p:nvPr>
        </p:nvSpPr>
        <p:spPr bwMode="gray">
          <a:xfrm>
            <a:off x="548640" y="1179577"/>
            <a:ext cx="6036718" cy="5211699"/>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78002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1" y="0"/>
            <a:ext cx="12188824" cy="6858000"/>
          </a:xfrm>
          <a:prstGeom prst="rect">
            <a:avLst/>
          </a:prstGeom>
        </p:spPr>
        <p:txBody>
          <a:bodyPr anchor="ctr"/>
          <a:lstStyle>
            <a:lvl1pPr marL="0" indent="0" algn="ctr">
              <a:buNone/>
              <a:defRPr sz="2399">
                <a:solidFill>
                  <a:schemeClr val="accent1"/>
                </a:solidFill>
              </a:defRPr>
            </a:lvl1pPr>
          </a:lstStyle>
          <a:p>
            <a:r>
              <a:rPr lang="zh-CN" altLang="en-US"/>
              <a:t>单击图标添加图片</a:t>
            </a:r>
            <a:endParaRPr lang="en-US" dirty="0"/>
          </a:p>
        </p:txBody>
      </p:sp>
      <p:sp>
        <p:nvSpPr>
          <p:cNvPr id="15" name="Footer Placeholder 14"/>
          <p:cNvSpPr>
            <a:spLocks noGrp="1"/>
          </p:cNvSpPr>
          <p:nvPr>
            <p:ph type="ftr" sz="quarter" idx="10"/>
          </p:nvPr>
        </p:nvSpPr>
        <p:spPr/>
        <p:txBody>
          <a:bodyPr/>
          <a:lstStyle>
            <a:lvl1pPr>
              <a:defRPr>
                <a:solidFill>
                  <a:schemeClr val="bg1"/>
                </a:solidFill>
              </a:defRPr>
            </a:lvl1pPr>
          </a:lstStyle>
          <a:p>
            <a:r>
              <a:rPr lang="en-US" sz="1000" dirty="0">
                <a:cs typeface="Arial" pitchFamily="34" charset="0"/>
              </a:rPr>
              <a:t>2016 Lenovo Internal. All rights reserved.</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14" name="Text Placeholder 3"/>
          <p:cNvSpPr>
            <a:spLocks noGrp="1"/>
          </p:cNvSpPr>
          <p:nvPr>
            <p:ph type="body" sz="quarter" idx="18" hasCustomPrompt="1"/>
          </p:nvPr>
        </p:nvSpPr>
        <p:spPr>
          <a:xfrm>
            <a:off x="1" y="3525796"/>
            <a:ext cx="7884015" cy="2290805"/>
          </a:xfrm>
          <a:prstGeom prst="rect">
            <a:avLst/>
          </a:prstGeom>
          <a:solidFill>
            <a:srgbClr val="FFFFFF">
              <a:alpha val="75000"/>
            </a:srgbClr>
          </a:solidFill>
        </p:spPr>
        <p:txBody>
          <a:bodyPr lIns="548640" tIns="182880" rIns="548640" bIns="182880" anchor="ctr">
            <a:normAutofit/>
          </a:bodyPr>
          <a:lstStyle>
            <a:lvl1pPr marL="0" indent="0">
              <a:lnSpc>
                <a:spcPct val="100000"/>
              </a:lnSpc>
              <a:buFont typeface="Arial" panose="020B0604020202020204" pitchFamily="34" charset="0"/>
              <a:buNone/>
              <a:defRPr sz="2699">
                <a:solidFill>
                  <a:schemeClr val="tx1"/>
                </a:solidFill>
              </a:defRPr>
            </a:lvl1pPr>
            <a:lvl2pPr marL="341211" indent="0">
              <a:buNone/>
              <a:defRPr/>
            </a:lvl2pPr>
            <a:lvl3pPr marL="679246" indent="0">
              <a:buNone/>
              <a:defRPr/>
            </a:lvl3pPr>
            <a:lvl4pPr marL="966497" indent="0">
              <a:buNone/>
              <a:defRPr/>
            </a:lvl4pPr>
            <a:lvl5pPr marL="1145831" indent="0">
              <a:buNone/>
              <a:defRPr/>
            </a:lvl5pPr>
          </a:lstStyle>
          <a:p>
            <a:pPr lvl="0"/>
            <a:r>
              <a:rPr lang="en-US" dirty="0"/>
              <a:t>Click to edit text</a:t>
            </a:r>
          </a:p>
        </p:txBody>
      </p:sp>
      <p:sp>
        <p:nvSpPr>
          <p:cNvPr id="10"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67527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 - RED">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1"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Rectangle 25"/>
          <p:cNvSpPr/>
          <p:nvPr userDrawn="1"/>
        </p:nvSpPr>
        <p:spPr>
          <a:xfrm>
            <a:off x="1"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Footer Placeholder 19"/>
          <p:cNvSpPr>
            <a:spLocks noGrp="1"/>
          </p:cNvSpPr>
          <p:nvPr>
            <p:ph type="ftr" sz="quarter" idx="13"/>
          </p:nvPr>
        </p:nvSpPr>
        <p:spPr/>
        <p:txBody>
          <a:bodyPr/>
          <a:lstStyle/>
          <a:p>
            <a:r>
              <a:rPr lang="en-US" sz="1000" dirty="0">
                <a:solidFill>
                  <a:srgbClr val="939598"/>
                </a:solidFill>
                <a:cs typeface="Arial" pitchFamily="34" charset="0"/>
              </a:rPr>
              <a:t>2016 Lenovo Internal. All rights reserved.</a:t>
            </a:r>
          </a:p>
        </p:txBody>
      </p:sp>
      <p:grpSp>
        <p:nvGrpSpPr>
          <p:cNvPr id="8" name="Group 7"/>
          <p:cNvGrpSpPr/>
          <p:nvPr userDrawn="1"/>
        </p:nvGrpSpPr>
        <p:grpSpPr bwMode="gray">
          <a:xfrm>
            <a:off x="1828171"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10" name="Rounded Rectangle 9"/>
            <p:cNvSpPr/>
            <p:nvPr userDrawn="1"/>
          </p:nvSpPr>
          <p:spPr bwMode="gray">
            <a:xfrm>
              <a:off x="1828170" y="1258957"/>
              <a:ext cx="8535661" cy="3893151"/>
            </a:xfrm>
            <a:prstGeom prst="roundRect">
              <a:avLst>
                <a:gd name="adj" fmla="val 54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sp>
        <p:nvSpPr>
          <p:cNvPr id="15" name="Text Placeholder 107"/>
          <p:cNvSpPr>
            <a:spLocks noGrp="1"/>
          </p:cNvSpPr>
          <p:nvPr>
            <p:ph type="body" sz="quarter" idx="18" hasCustomPrompt="1"/>
          </p:nvPr>
        </p:nvSpPr>
        <p:spPr bwMode="white">
          <a:xfrm>
            <a:off x="2042663" y="1276351"/>
            <a:ext cx="8106674" cy="3242641"/>
          </a:xfrm>
          <a:prstGeom prst="rect">
            <a:avLst/>
          </a:prstGeom>
        </p:spPr>
        <p:txBody>
          <a:bodyPr anchor="ctr">
            <a:normAutofit/>
          </a:bodyPr>
          <a:lstStyle>
            <a:lvl1pPr marL="0" indent="0" algn="ctr">
              <a:lnSpc>
                <a:spcPct val="100000"/>
              </a:lnSpc>
              <a:buNone/>
              <a:defRPr sz="3599">
                <a:solidFill>
                  <a:schemeClr val="bg1"/>
                </a:solidFill>
              </a:defRPr>
            </a:lvl1pPr>
            <a:lvl2pPr marL="341211" indent="0" algn="ctr">
              <a:buNone/>
              <a:defRPr>
                <a:solidFill>
                  <a:schemeClr val="bg1"/>
                </a:solidFill>
              </a:defRPr>
            </a:lvl2pPr>
            <a:lvl3pPr marL="679246" indent="0" algn="ctr">
              <a:buNone/>
              <a:defRPr>
                <a:solidFill>
                  <a:schemeClr val="bg1"/>
                </a:solidFill>
              </a:defRPr>
            </a:lvl3pPr>
            <a:lvl4pPr marL="966497" indent="0" algn="ctr">
              <a:buNone/>
              <a:defRPr>
                <a:solidFill>
                  <a:schemeClr val="bg1"/>
                </a:solidFill>
              </a:defRPr>
            </a:lvl4pPr>
            <a:lvl5pPr marL="1145831" indent="0" algn="ctr">
              <a:buNone/>
              <a:defRPr>
                <a:solidFill>
                  <a:schemeClr val="bg1"/>
                </a:solidFill>
              </a:defRPr>
            </a:lvl5pPr>
          </a:lstStyle>
          <a:p>
            <a:pPr lvl="0"/>
            <a:r>
              <a:rPr lang="en-US" dirty="0"/>
              <a:t>Click to edit quote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6800" y="6013483"/>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399" b="1">
                <a:solidFill>
                  <a:schemeClr val="tx1"/>
                </a:solidFill>
              </a:defRPr>
            </a:lvl1pPr>
            <a:lvl2pPr marL="341211" indent="0">
              <a:buNone/>
              <a:defRPr/>
            </a:lvl2pPr>
            <a:lvl3pPr marL="679246" indent="0">
              <a:buNone/>
              <a:defRPr/>
            </a:lvl3pPr>
            <a:lvl4pPr marL="966497" indent="0">
              <a:buNone/>
              <a:defRPr/>
            </a:lvl4pPr>
            <a:lvl5pPr marL="1145831" indent="0">
              <a:buNone/>
              <a:defRPr/>
            </a:lvl5pPr>
          </a:lstStyle>
          <a:p>
            <a:pPr lvl="0"/>
            <a:r>
              <a:rPr lang="en-US" dirty="0"/>
              <a:t>Click to edit quote source</a:t>
            </a:r>
          </a:p>
        </p:txBody>
      </p:sp>
      <p:grpSp>
        <p:nvGrpSpPr>
          <p:cNvPr id="18" name="Group 17"/>
          <p:cNvGrpSpPr/>
          <p:nvPr userDrawn="1"/>
        </p:nvGrpSpPr>
        <p:grpSpPr>
          <a:xfrm>
            <a:off x="5800725" y="4633137"/>
            <a:ext cx="590550" cy="104775"/>
            <a:chOff x="5738813" y="4606631"/>
            <a:chExt cx="590550" cy="104775"/>
          </a:xfrm>
          <a:solidFill>
            <a:schemeClr val="accent3"/>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99"/>
            </a:p>
          </p:txBody>
        </p:sp>
      </p:gr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28"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423251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Quote Layout - ORANGE">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1"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Rectangle 25"/>
          <p:cNvSpPr/>
          <p:nvPr userDrawn="1"/>
        </p:nvSpPr>
        <p:spPr>
          <a:xfrm>
            <a:off x="1"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Footer Placeholder 19"/>
          <p:cNvSpPr>
            <a:spLocks noGrp="1"/>
          </p:cNvSpPr>
          <p:nvPr>
            <p:ph type="ftr" sz="quarter" idx="13"/>
          </p:nvPr>
        </p:nvSpPr>
        <p:spPr/>
        <p:txBody>
          <a:bodyPr/>
          <a:lstStyle/>
          <a:p>
            <a:r>
              <a:rPr lang="en-US" sz="1000" dirty="0">
                <a:solidFill>
                  <a:srgbClr val="939598"/>
                </a:solidFill>
                <a:cs typeface="Arial" pitchFamily="34" charset="0"/>
              </a:rPr>
              <a:t>2016 Lenovo Internal. All rights reserved.</a:t>
            </a:r>
          </a:p>
        </p:txBody>
      </p:sp>
      <p:grpSp>
        <p:nvGrpSpPr>
          <p:cNvPr id="8" name="Group 7"/>
          <p:cNvGrpSpPr/>
          <p:nvPr userDrawn="1"/>
        </p:nvGrpSpPr>
        <p:grpSpPr bwMode="gray">
          <a:xfrm>
            <a:off x="1828171"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10" name="Rounded Rectangle 9"/>
            <p:cNvSpPr/>
            <p:nvPr userDrawn="1"/>
          </p:nvSpPr>
          <p:spPr bwMode="gray">
            <a:xfrm>
              <a:off x="1828170" y="1258957"/>
              <a:ext cx="8535661" cy="3893151"/>
            </a:xfrm>
            <a:prstGeom prst="roundRect">
              <a:avLst>
                <a:gd name="adj" fmla="val 543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sp>
        <p:nvSpPr>
          <p:cNvPr id="15" name="Text Placeholder 107"/>
          <p:cNvSpPr>
            <a:spLocks noGrp="1"/>
          </p:cNvSpPr>
          <p:nvPr>
            <p:ph type="body" sz="quarter" idx="18" hasCustomPrompt="1"/>
          </p:nvPr>
        </p:nvSpPr>
        <p:spPr bwMode="white">
          <a:xfrm>
            <a:off x="2042663" y="1276351"/>
            <a:ext cx="8106674" cy="3242641"/>
          </a:xfrm>
          <a:prstGeom prst="rect">
            <a:avLst/>
          </a:prstGeom>
        </p:spPr>
        <p:txBody>
          <a:bodyPr anchor="ctr">
            <a:normAutofit/>
          </a:bodyPr>
          <a:lstStyle>
            <a:lvl1pPr marL="0" indent="0" algn="ctr">
              <a:lnSpc>
                <a:spcPct val="100000"/>
              </a:lnSpc>
              <a:buNone/>
              <a:defRPr sz="3599">
                <a:solidFill>
                  <a:schemeClr val="bg1"/>
                </a:solidFill>
              </a:defRPr>
            </a:lvl1pPr>
            <a:lvl2pPr marL="341211" indent="0" algn="ctr">
              <a:buNone/>
              <a:defRPr>
                <a:solidFill>
                  <a:schemeClr val="bg1"/>
                </a:solidFill>
              </a:defRPr>
            </a:lvl2pPr>
            <a:lvl3pPr marL="679246" indent="0" algn="ctr">
              <a:buNone/>
              <a:defRPr>
                <a:solidFill>
                  <a:schemeClr val="bg1"/>
                </a:solidFill>
              </a:defRPr>
            </a:lvl3pPr>
            <a:lvl4pPr marL="966497" indent="0" algn="ctr">
              <a:buNone/>
              <a:defRPr>
                <a:solidFill>
                  <a:schemeClr val="bg1"/>
                </a:solidFill>
              </a:defRPr>
            </a:lvl4pPr>
            <a:lvl5pPr marL="1145831" indent="0" algn="ctr">
              <a:buNone/>
              <a:defRPr>
                <a:solidFill>
                  <a:schemeClr val="bg1"/>
                </a:solidFill>
              </a:defRPr>
            </a:lvl5pPr>
          </a:lstStyle>
          <a:p>
            <a:pPr lvl="0"/>
            <a:r>
              <a:rPr lang="en-US" dirty="0"/>
              <a:t>Click to edit quote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6800" y="6013483"/>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399" b="1">
                <a:solidFill>
                  <a:schemeClr val="tx1"/>
                </a:solidFill>
              </a:defRPr>
            </a:lvl1pPr>
            <a:lvl2pPr marL="341211" indent="0">
              <a:buNone/>
              <a:defRPr/>
            </a:lvl2pPr>
            <a:lvl3pPr marL="679246" indent="0">
              <a:buNone/>
              <a:defRPr/>
            </a:lvl3pPr>
            <a:lvl4pPr marL="966497" indent="0">
              <a:buNone/>
              <a:defRPr/>
            </a:lvl4pPr>
            <a:lvl5pPr marL="1145831" indent="0">
              <a:buNone/>
              <a:defRPr/>
            </a:lvl5pPr>
          </a:lstStyle>
          <a:p>
            <a:pPr lvl="0"/>
            <a:r>
              <a:rPr lang="en-US" dirty="0"/>
              <a:t>Click to edit quote source</a:t>
            </a:r>
          </a:p>
        </p:txBody>
      </p:sp>
      <p:grpSp>
        <p:nvGrpSpPr>
          <p:cNvPr id="18" name="Group 17"/>
          <p:cNvGrpSpPr/>
          <p:nvPr userDrawn="1"/>
        </p:nvGrpSpPr>
        <p:grpSpPr>
          <a:xfrm>
            <a:off x="5800725" y="4633137"/>
            <a:ext cx="590550" cy="104775"/>
            <a:chOff x="5738813" y="4606631"/>
            <a:chExt cx="590550" cy="104775"/>
          </a:xfrm>
          <a:solidFill>
            <a:schemeClr val="accent1"/>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99"/>
            </a:p>
          </p:txBody>
        </p:sp>
      </p:gr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28"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227378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 PINK">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1"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Rectangle 25"/>
          <p:cNvSpPr/>
          <p:nvPr userDrawn="1"/>
        </p:nvSpPr>
        <p:spPr>
          <a:xfrm>
            <a:off x="1"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Footer Placeholder 19"/>
          <p:cNvSpPr>
            <a:spLocks noGrp="1"/>
          </p:cNvSpPr>
          <p:nvPr>
            <p:ph type="ftr" sz="quarter" idx="13"/>
          </p:nvPr>
        </p:nvSpPr>
        <p:spPr/>
        <p:txBody>
          <a:bodyPr/>
          <a:lstStyle/>
          <a:p>
            <a:r>
              <a:rPr lang="en-US" sz="1000" dirty="0">
                <a:solidFill>
                  <a:srgbClr val="939598"/>
                </a:solidFill>
                <a:cs typeface="Arial" pitchFamily="34" charset="0"/>
              </a:rPr>
              <a:t>2016 Lenovo Internal. All rights reserved.</a:t>
            </a:r>
          </a:p>
        </p:txBody>
      </p:sp>
      <p:grpSp>
        <p:nvGrpSpPr>
          <p:cNvPr id="8" name="Group 7"/>
          <p:cNvGrpSpPr/>
          <p:nvPr userDrawn="1"/>
        </p:nvGrpSpPr>
        <p:grpSpPr bwMode="gray">
          <a:xfrm>
            <a:off x="1828171"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10" name="Rounded Rectangle 9"/>
            <p:cNvSpPr/>
            <p:nvPr userDrawn="1"/>
          </p:nvSpPr>
          <p:spPr bwMode="gray">
            <a:xfrm>
              <a:off x="1828170" y="1258957"/>
              <a:ext cx="8535661" cy="3893151"/>
            </a:xfrm>
            <a:prstGeom prst="roundRect">
              <a:avLst>
                <a:gd name="adj" fmla="val 543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sp>
        <p:nvSpPr>
          <p:cNvPr id="15" name="Text Placeholder 107"/>
          <p:cNvSpPr>
            <a:spLocks noGrp="1"/>
          </p:cNvSpPr>
          <p:nvPr>
            <p:ph type="body" sz="quarter" idx="18" hasCustomPrompt="1"/>
          </p:nvPr>
        </p:nvSpPr>
        <p:spPr bwMode="white">
          <a:xfrm>
            <a:off x="2042663" y="1276351"/>
            <a:ext cx="8106674" cy="3242641"/>
          </a:xfrm>
          <a:prstGeom prst="rect">
            <a:avLst/>
          </a:prstGeom>
        </p:spPr>
        <p:txBody>
          <a:bodyPr anchor="ctr">
            <a:normAutofit/>
          </a:bodyPr>
          <a:lstStyle>
            <a:lvl1pPr marL="0" indent="0" algn="ctr">
              <a:lnSpc>
                <a:spcPct val="100000"/>
              </a:lnSpc>
              <a:buNone/>
              <a:defRPr sz="3599">
                <a:solidFill>
                  <a:schemeClr val="bg1"/>
                </a:solidFill>
              </a:defRPr>
            </a:lvl1pPr>
            <a:lvl2pPr marL="341211" indent="0" algn="ctr">
              <a:buNone/>
              <a:defRPr>
                <a:solidFill>
                  <a:schemeClr val="bg1"/>
                </a:solidFill>
              </a:defRPr>
            </a:lvl2pPr>
            <a:lvl3pPr marL="679246" indent="0" algn="ctr">
              <a:buNone/>
              <a:defRPr>
                <a:solidFill>
                  <a:schemeClr val="bg1"/>
                </a:solidFill>
              </a:defRPr>
            </a:lvl3pPr>
            <a:lvl4pPr marL="966497" indent="0" algn="ctr">
              <a:buNone/>
              <a:defRPr>
                <a:solidFill>
                  <a:schemeClr val="bg1"/>
                </a:solidFill>
              </a:defRPr>
            </a:lvl4pPr>
            <a:lvl5pPr marL="1145831" indent="0" algn="ctr">
              <a:buNone/>
              <a:defRPr>
                <a:solidFill>
                  <a:schemeClr val="bg1"/>
                </a:solidFill>
              </a:defRPr>
            </a:lvl5pPr>
          </a:lstStyle>
          <a:p>
            <a:pPr lvl="0"/>
            <a:r>
              <a:rPr lang="en-US" dirty="0"/>
              <a:t>Click to edit quote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6800" y="6013483"/>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399" b="1">
                <a:solidFill>
                  <a:schemeClr val="tx1"/>
                </a:solidFill>
              </a:defRPr>
            </a:lvl1pPr>
            <a:lvl2pPr marL="341211" indent="0">
              <a:buNone/>
              <a:defRPr/>
            </a:lvl2pPr>
            <a:lvl3pPr marL="679246" indent="0">
              <a:buNone/>
              <a:defRPr/>
            </a:lvl3pPr>
            <a:lvl4pPr marL="966497" indent="0">
              <a:buNone/>
              <a:defRPr/>
            </a:lvl4pPr>
            <a:lvl5pPr marL="1145831" indent="0">
              <a:buNone/>
              <a:defRPr/>
            </a:lvl5pPr>
          </a:lstStyle>
          <a:p>
            <a:pPr lvl="0"/>
            <a:r>
              <a:rPr lang="en-US" dirty="0"/>
              <a:t>Click to edit quote source</a:t>
            </a:r>
          </a:p>
        </p:txBody>
      </p:sp>
      <p:grpSp>
        <p:nvGrpSpPr>
          <p:cNvPr id="18" name="Group 17"/>
          <p:cNvGrpSpPr/>
          <p:nvPr userDrawn="1"/>
        </p:nvGrpSpPr>
        <p:grpSpPr>
          <a:xfrm>
            <a:off x="5800725" y="4633137"/>
            <a:ext cx="590550" cy="104775"/>
            <a:chOff x="5738813" y="4606631"/>
            <a:chExt cx="590550" cy="104775"/>
          </a:xfrm>
          <a:solidFill>
            <a:schemeClr val="accent2"/>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99"/>
            </a:p>
          </p:txBody>
        </p:sp>
      </p:gr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28"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140274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 DARK BLUE">
    <p:bg>
      <p:bgPr>
        <a:solidFill>
          <a:schemeClr val="bg1"/>
        </a:solidFill>
        <a:effectLst/>
      </p:bgPr>
    </p:bg>
    <p:spTree>
      <p:nvGrpSpPr>
        <p:cNvPr id="1" name=""/>
        <p:cNvGrpSpPr/>
        <p:nvPr/>
      </p:nvGrpSpPr>
      <p:grpSpPr>
        <a:xfrm>
          <a:off x="0" y="0"/>
          <a:ext cx="0" cy="0"/>
          <a:chOff x="0" y="0"/>
          <a:chExt cx="0" cy="0"/>
        </a:xfrm>
      </p:grpSpPr>
      <p:sp>
        <p:nvSpPr>
          <p:cNvPr id="26" name="Rectangle 25"/>
          <p:cNvSpPr/>
          <p:nvPr userDrawn="1"/>
        </p:nvSpPr>
        <p:spPr>
          <a:xfrm>
            <a:off x="1"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2" name="Rectangle 31"/>
          <p:cNvSpPr/>
          <p:nvPr userDrawn="1"/>
        </p:nvSpPr>
        <p:spPr>
          <a:xfrm>
            <a:off x="1"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Footer Placeholder 19"/>
          <p:cNvSpPr>
            <a:spLocks noGrp="1"/>
          </p:cNvSpPr>
          <p:nvPr>
            <p:ph type="ftr" sz="quarter" idx="13"/>
          </p:nvPr>
        </p:nvSpPr>
        <p:spPr/>
        <p:txBody>
          <a:bodyPr/>
          <a:lstStyle/>
          <a:p>
            <a:r>
              <a:rPr lang="en-US" sz="1000" dirty="0">
                <a:solidFill>
                  <a:srgbClr val="939598"/>
                </a:solidFill>
                <a:cs typeface="Arial" pitchFamily="34" charset="0"/>
              </a:rPr>
              <a:t>2016 Lenovo Internal. All rights reserved.</a:t>
            </a:r>
          </a:p>
        </p:txBody>
      </p:sp>
      <p:grpSp>
        <p:nvGrpSpPr>
          <p:cNvPr id="8" name="Group 7"/>
          <p:cNvGrpSpPr/>
          <p:nvPr userDrawn="1"/>
        </p:nvGrpSpPr>
        <p:grpSpPr bwMode="gray">
          <a:xfrm>
            <a:off x="1828171"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10" name="Rounded Rectangle 9"/>
            <p:cNvSpPr/>
            <p:nvPr userDrawn="1"/>
          </p:nvSpPr>
          <p:spPr bwMode="gray">
            <a:xfrm>
              <a:off x="1828170" y="1258957"/>
              <a:ext cx="8535661" cy="3893151"/>
            </a:xfrm>
            <a:prstGeom prst="roundRect">
              <a:avLst>
                <a:gd name="adj" fmla="val 54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sp>
        <p:nvSpPr>
          <p:cNvPr id="15" name="Text Placeholder 107"/>
          <p:cNvSpPr>
            <a:spLocks noGrp="1"/>
          </p:cNvSpPr>
          <p:nvPr>
            <p:ph type="body" sz="quarter" idx="18" hasCustomPrompt="1"/>
          </p:nvPr>
        </p:nvSpPr>
        <p:spPr bwMode="white">
          <a:xfrm>
            <a:off x="2042663" y="1276351"/>
            <a:ext cx="8106674" cy="3242641"/>
          </a:xfrm>
          <a:prstGeom prst="rect">
            <a:avLst/>
          </a:prstGeom>
        </p:spPr>
        <p:txBody>
          <a:bodyPr anchor="ctr">
            <a:normAutofit/>
          </a:bodyPr>
          <a:lstStyle>
            <a:lvl1pPr marL="0" indent="0" algn="ctr">
              <a:lnSpc>
                <a:spcPct val="100000"/>
              </a:lnSpc>
              <a:buNone/>
              <a:defRPr sz="3599">
                <a:solidFill>
                  <a:schemeClr val="bg1"/>
                </a:solidFill>
              </a:defRPr>
            </a:lvl1pPr>
            <a:lvl2pPr marL="341211" indent="0" algn="ctr">
              <a:buNone/>
              <a:defRPr>
                <a:solidFill>
                  <a:schemeClr val="bg1"/>
                </a:solidFill>
              </a:defRPr>
            </a:lvl2pPr>
            <a:lvl3pPr marL="679246" indent="0" algn="ctr">
              <a:buNone/>
              <a:defRPr>
                <a:solidFill>
                  <a:schemeClr val="bg1"/>
                </a:solidFill>
              </a:defRPr>
            </a:lvl3pPr>
            <a:lvl4pPr marL="966497" indent="0" algn="ctr">
              <a:buNone/>
              <a:defRPr>
                <a:solidFill>
                  <a:schemeClr val="bg1"/>
                </a:solidFill>
              </a:defRPr>
            </a:lvl4pPr>
            <a:lvl5pPr marL="1145831" indent="0" algn="ctr">
              <a:buNone/>
              <a:defRPr>
                <a:solidFill>
                  <a:schemeClr val="bg1"/>
                </a:solidFill>
              </a:defRPr>
            </a:lvl5pPr>
          </a:lstStyle>
          <a:p>
            <a:pPr lvl="0"/>
            <a:r>
              <a:rPr lang="en-US" dirty="0"/>
              <a:t>Click to edit quote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6800" y="6013483"/>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399" b="1">
                <a:solidFill>
                  <a:schemeClr val="tx1"/>
                </a:solidFill>
              </a:defRPr>
            </a:lvl1pPr>
            <a:lvl2pPr marL="341211" indent="0">
              <a:buNone/>
              <a:defRPr/>
            </a:lvl2pPr>
            <a:lvl3pPr marL="679246" indent="0">
              <a:buNone/>
              <a:defRPr/>
            </a:lvl3pPr>
            <a:lvl4pPr marL="966497" indent="0">
              <a:buNone/>
              <a:defRPr/>
            </a:lvl4pPr>
            <a:lvl5pPr marL="1145831" indent="0">
              <a:buNone/>
              <a:defRPr/>
            </a:lvl5pPr>
          </a:lstStyle>
          <a:p>
            <a:pPr lvl="0"/>
            <a:r>
              <a:rPr lang="en-US" dirty="0"/>
              <a:t>Click to edit quote source</a:t>
            </a:r>
          </a:p>
        </p:txBody>
      </p:sp>
      <p:grpSp>
        <p:nvGrpSpPr>
          <p:cNvPr id="18" name="Group 17"/>
          <p:cNvGrpSpPr/>
          <p:nvPr userDrawn="1"/>
        </p:nvGrpSpPr>
        <p:grpSpPr>
          <a:xfrm>
            <a:off x="5800725" y="4633137"/>
            <a:ext cx="590550" cy="104775"/>
            <a:chOff x="5738813" y="4606631"/>
            <a:chExt cx="590550" cy="104775"/>
          </a:xfrm>
          <a:solidFill>
            <a:schemeClr val="accent5"/>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99"/>
            </a:p>
          </p:txBody>
        </p:sp>
      </p:gr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27"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150543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 LIGHT BLUE">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1"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Rectangle 25"/>
          <p:cNvSpPr/>
          <p:nvPr userDrawn="1"/>
        </p:nvSpPr>
        <p:spPr>
          <a:xfrm>
            <a:off x="1"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Footer Placeholder 19"/>
          <p:cNvSpPr>
            <a:spLocks noGrp="1"/>
          </p:cNvSpPr>
          <p:nvPr>
            <p:ph type="ftr" sz="quarter" idx="13"/>
          </p:nvPr>
        </p:nvSpPr>
        <p:spPr/>
        <p:txBody>
          <a:bodyPr/>
          <a:lstStyle/>
          <a:p>
            <a:r>
              <a:rPr lang="en-US" sz="1000" dirty="0">
                <a:solidFill>
                  <a:srgbClr val="939598"/>
                </a:solidFill>
                <a:cs typeface="Arial" pitchFamily="34" charset="0"/>
              </a:rPr>
              <a:t>2016 Lenovo Internal. All rights reserved.</a:t>
            </a:r>
          </a:p>
        </p:txBody>
      </p:sp>
      <p:grpSp>
        <p:nvGrpSpPr>
          <p:cNvPr id="8" name="Group 7"/>
          <p:cNvGrpSpPr/>
          <p:nvPr userDrawn="1"/>
        </p:nvGrpSpPr>
        <p:grpSpPr bwMode="gray">
          <a:xfrm>
            <a:off x="1828171"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10" name="Rounded Rectangle 9"/>
            <p:cNvSpPr/>
            <p:nvPr userDrawn="1"/>
          </p:nvSpPr>
          <p:spPr bwMode="gray">
            <a:xfrm>
              <a:off x="1828170" y="1258957"/>
              <a:ext cx="8535661" cy="3893151"/>
            </a:xfrm>
            <a:prstGeom prst="roundRect">
              <a:avLst>
                <a:gd name="adj" fmla="val 54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sp>
        <p:nvSpPr>
          <p:cNvPr id="15" name="Text Placeholder 107"/>
          <p:cNvSpPr>
            <a:spLocks noGrp="1"/>
          </p:cNvSpPr>
          <p:nvPr>
            <p:ph type="body" sz="quarter" idx="18" hasCustomPrompt="1"/>
          </p:nvPr>
        </p:nvSpPr>
        <p:spPr bwMode="white">
          <a:xfrm>
            <a:off x="2042663" y="1276351"/>
            <a:ext cx="8106674" cy="3242641"/>
          </a:xfrm>
          <a:prstGeom prst="rect">
            <a:avLst/>
          </a:prstGeom>
        </p:spPr>
        <p:txBody>
          <a:bodyPr anchor="ctr">
            <a:normAutofit/>
          </a:bodyPr>
          <a:lstStyle>
            <a:lvl1pPr marL="0" indent="0" algn="ctr">
              <a:lnSpc>
                <a:spcPct val="100000"/>
              </a:lnSpc>
              <a:buNone/>
              <a:defRPr sz="3599">
                <a:solidFill>
                  <a:schemeClr val="bg1"/>
                </a:solidFill>
              </a:defRPr>
            </a:lvl1pPr>
            <a:lvl2pPr marL="341211" indent="0" algn="ctr">
              <a:buNone/>
              <a:defRPr>
                <a:solidFill>
                  <a:schemeClr val="bg1"/>
                </a:solidFill>
              </a:defRPr>
            </a:lvl2pPr>
            <a:lvl3pPr marL="679246" indent="0" algn="ctr">
              <a:buNone/>
              <a:defRPr>
                <a:solidFill>
                  <a:schemeClr val="bg1"/>
                </a:solidFill>
              </a:defRPr>
            </a:lvl3pPr>
            <a:lvl4pPr marL="966497" indent="0" algn="ctr">
              <a:buNone/>
              <a:defRPr>
                <a:solidFill>
                  <a:schemeClr val="bg1"/>
                </a:solidFill>
              </a:defRPr>
            </a:lvl4pPr>
            <a:lvl5pPr marL="1145831" indent="0" algn="ctr">
              <a:buNone/>
              <a:defRPr>
                <a:solidFill>
                  <a:schemeClr val="bg1"/>
                </a:solidFill>
              </a:defRPr>
            </a:lvl5pPr>
          </a:lstStyle>
          <a:p>
            <a:pPr lvl="0"/>
            <a:r>
              <a:rPr lang="en-US" dirty="0"/>
              <a:t>Click to edit quote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6800" y="6013483"/>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399" b="1">
                <a:solidFill>
                  <a:schemeClr val="tx1"/>
                </a:solidFill>
              </a:defRPr>
            </a:lvl1pPr>
            <a:lvl2pPr marL="341211" indent="0">
              <a:buNone/>
              <a:defRPr/>
            </a:lvl2pPr>
            <a:lvl3pPr marL="679246" indent="0">
              <a:buNone/>
              <a:defRPr/>
            </a:lvl3pPr>
            <a:lvl4pPr marL="966497" indent="0">
              <a:buNone/>
              <a:defRPr/>
            </a:lvl4pPr>
            <a:lvl5pPr marL="1145831" indent="0">
              <a:buNone/>
              <a:defRPr/>
            </a:lvl5pPr>
          </a:lstStyle>
          <a:p>
            <a:pPr lvl="0"/>
            <a:r>
              <a:rPr lang="en-US" dirty="0"/>
              <a:t>Click to edit quote source</a:t>
            </a:r>
          </a:p>
        </p:txBody>
      </p:sp>
      <p:grpSp>
        <p:nvGrpSpPr>
          <p:cNvPr id="18" name="Group 17"/>
          <p:cNvGrpSpPr/>
          <p:nvPr userDrawn="1"/>
        </p:nvGrpSpPr>
        <p:grpSpPr>
          <a:xfrm>
            <a:off x="5800725" y="4633137"/>
            <a:ext cx="590550" cy="104775"/>
            <a:chOff x="5738813" y="4606631"/>
            <a:chExt cx="590550" cy="104775"/>
          </a:xfrm>
          <a:solidFill>
            <a:schemeClr val="accent4"/>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99"/>
            </a:p>
          </p:txBody>
        </p:sp>
      </p:gr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28"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20843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 GREEN">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1"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Rectangle 25"/>
          <p:cNvSpPr/>
          <p:nvPr userDrawn="1"/>
        </p:nvSpPr>
        <p:spPr>
          <a:xfrm>
            <a:off x="1"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Footer Placeholder 19"/>
          <p:cNvSpPr>
            <a:spLocks noGrp="1"/>
          </p:cNvSpPr>
          <p:nvPr>
            <p:ph type="ftr" sz="quarter" idx="13"/>
          </p:nvPr>
        </p:nvSpPr>
        <p:spPr/>
        <p:txBody>
          <a:bodyPr/>
          <a:lstStyle/>
          <a:p>
            <a:r>
              <a:rPr lang="en-US" sz="1000" dirty="0">
                <a:solidFill>
                  <a:srgbClr val="939598"/>
                </a:solidFill>
                <a:cs typeface="Arial" pitchFamily="34" charset="0"/>
              </a:rPr>
              <a:t>2016 Lenovo Internal. All rights reserved.</a:t>
            </a:r>
          </a:p>
        </p:txBody>
      </p:sp>
      <p:grpSp>
        <p:nvGrpSpPr>
          <p:cNvPr id="8" name="Group 7"/>
          <p:cNvGrpSpPr/>
          <p:nvPr userDrawn="1"/>
        </p:nvGrpSpPr>
        <p:grpSpPr bwMode="gray">
          <a:xfrm>
            <a:off x="1828171"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10" name="Rounded Rectangle 9"/>
            <p:cNvSpPr/>
            <p:nvPr userDrawn="1"/>
          </p:nvSpPr>
          <p:spPr bwMode="gray">
            <a:xfrm>
              <a:off x="1828170" y="1258957"/>
              <a:ext cx="8535661" cy="3893151"/>
            </a:xfrm>
            <a:prstGeom prst="roundRect">
              <a:avLst>
                <a:gd name="adj" fmla="val 54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sp>
        <p:nvSpPr>
          <p:cNvPr id="15" name="Text Placeholder 107"/>
          <p:cNvSpPr>
            <a:spLocks noGrp="1"/>
          </p:cNvSpPr>
          <p:nvPr>
            <p:ph type="body" sz="quarter" idx="18" hasCustomPrompt="1"/>
          </p:nvPr>
        </p:nvSpPr>
        <p:spPr bwMode="white">
          <a:xfrm>
            <a:off x="2042663" y="1276351"/>
            <a:ext cx="8106674" cy="3242641"/>
          </a:xfrm>
          <a:prstGeom prst="rect">
            <a:avLst/>
          </a:prstGeom>
        </p:spPr>
        <p:txBody>
          <a:bodyPr anchor="ctr">
            <a:normAutofit/>
          </a:bodyPr>
          <a:lstStyle>
            <a:lvl1pPr marL="0" indent="0" algn="ctr">
              <a:lnSpc>
                <a:spcPct val="100000"/>
              </a:lnSpc>
              <a:buNone/>
              <a:defRPr sz="3599">
                <a:solidFill>
                  <a:schemeClr val="bg1"/>
                </a:solidFill>
              </a:defRPr>
            </a:lvl1pPr>
            <a:lvl2pPr marL="341211" indent="0" algn="ctr">
              <a:buNone/>
              <a:defRPr>
                <a:solidFill>
                  <a:schemeClr val="bg1"/>
                </a:solidFill>
              </a:defRPr>
            </a:lvl2pPr>
            <a:lvl3pPr marL="679246" indent="0" algn="ctr">
              <a:buNone/>
              <a:defRPr>
                <a:solidFill>
                  <a:schemeClr val="bg1"/>
                </a:solidFill>
              </a:defRPr>
            </a:lvl3pPr>
            <a:lvl4pPr marL="966497" indent="0" algn="ctr">
              <a:buNone/>
              <a:defRPr>
                <a:solidFill>
                  <a:schemeClr val="bg1"/>
                </a:solidFill>
              </a:defRPr>
            </a:lvl4pPr>
            <a:lvl5pPr marL="1145831" indent="0" algn="ctr">
              <a:buNone/>
              <a:defRPr>
                <a:solidFill>
                  <a:schemeClr val="bg1"/>
                </a:solidFill>
              </a:defRPr>
            </a:lvl5pPr>
          </a:lstStyle>
          <a:p>
            <a:pPr lvl="0"/>
            <a:r>
              <a:rPr lang="en-US" dirty="0"/>
              <a:t>Click to edit quote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6800" y="6013483"/>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399" b="1">
                <a:solidFill>
                  <a:schemeClr val="tx1"/>
                </a:solidFill>
              </a:defRPr>
            </a:lvl1pPr>
            <a:lvl2pPr marL="341211" indent="0">
              <a:buNone/>
              <a:defRPr/>
            </a:lvl2pPr>
            <a:lvl3pPr marL="679246" indent="0">
              <a:buNone/>
              <a:defRPr/>
            </a:lvl3pPr>
            <a:lvl4pPr marL="966497" indent="0">
              <a:buNone/>
              <a:defRPr/>
            </a:lvl4pPr>
            <a:lvl5pPr marL="1145831" indent="0">
              <a:buNone/>
              <a:defRPr/>
            </a:lvl5pPr>
          </a:lstStyle>
          <a:p>
            <a:pPr lvl="0"/>
            <a:r>
              <a:rPr lang="en-US" dirty="0"/>
              <a:t>Click to edit quote source</a:t>
            </a:r>
          </a:p>
        </p:txBody>
      </p:sp>
      <p:grpSp>
        <p:nvGrpSpPr>
          <p:cNvPr id="18" name="Group 17"/>
          <p:cNvGrpSpPr/>
          <p:nvPr userDrawn="1"/>
        </p:nvGrpSpPr>
        <p:grpSpPr>
          <a:xfrm>
            <a:off x="5800725" y="4633137"/>
            <a:ext cx="590550" cy="104775"/>
            <a:chOff x="5738813" y="4606631"/>
            <a:chExt cx="590550" cy="104775"/>
          </a:xfrm>
          <a:solidFill>
            <a:schemeClr val="accent4"/>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99"/>
            </a:p>
          </p:txBody>
        </p:sp>
      </p:gr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28"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106677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_White">
    <p:bg>
      <p:bgPr>
        <a:solidFill>
          <a:schemeClr val="bg1"/>
        </a:solidFill>
        <a:effectLst/>
      </p:bgPr>
    </p:bg>
    <p:spTree>
      <p:nvGrpSpPr>
        <p:cNvPr id="1" name=""/>
        <p:cNvGrpSpPr/>
        <p:nvPr/>
      </p:nvGrpSpPr>
      <p:grpSpPr>
        <a:xfrm>
          <a:off x="0" y="0"/>
          <a:ext cx="0" cy="0"/>
          <a:chOff x="0" y="0"/>
          <a:chExt cx="0" cy="0"/>
        </a:xfrm>
      </p:grpSpPr>
      <p:sp>
        <p:nvSpPr>
          <p:cNvPr id="76" name="Title 16"/>
          <p:cNvSpPr>
            <a:spLocks noGrp="1"/>
          </p:cNvSpPr>
          <p:nvPr>
            <p:ph type="title" hasCustomPrompt="1"/>
          </p:nvPr>
        </p:nvSpPr>
        <p:spPr bwMode="gray">
          <a:xfrm>
            <a:off x="548640" y="1437136"/>
            <a:ext cx="9960236" cy="3026868"/>
          </a:xfrm>
          <a:prstGeom prst="rect">
            <a:avLst/>
          </a:prstGeom>
        </p:spPr>
        <p:txBody>
          <a:bodyPr lIns="0" tIns="60949" rIns="121899" bIns="60949" anchor="b" anchorCtr="0"/>
          <a:lstStyle>
            <a:lvl1pPr marL="0" algn="l" defTabSz="1218565" rtl="0" eaLnBrk="1" latinLnBrk="0" hangingPunct="1">
              <a:lnSpc>
                <a:spcPts val="7500"/>
              </a:lnSpc>
              <a:spcBef>
                <a:spcPct val="0"/>
              </a:spcBef>
              <a:buNone/>
              <a:defRPr lang="en-US" sz="6000" b="1" kern="1200" cap="none" spc="-150" baseline="0" dirty="0">
                <a:solidFill>
                  <a:schemeClr val="tx1"/>
                </a:solidFill>
                <a:latin typeface="微软雅黑" panose="020B0502040204020203" pitchFamily="34" charset="-122"/>
                <a:ea typeface="微软雅黑" panose="020B0502040204020203" pitchFamily="34" charset="-122"/>
                <a:cs typeface="Arial" panose="020B0604020202020204" pitchFamily="34" charset="0"/>
              </a:defRPr>
            </a:lvl1pPr>
          </a:lstStyle>
          <a:p>
            <a:r>
              <a:rPr lang="zh-CN" altLang="en-US" dirty="0"/>
              <a:t>章节标题布局</a:t>
            </a:r>
            <a:endParaRPr lang="en-US" dirty="0"/>
          </a:p>
        </p:txBody>
      </p:sp>
      <p:sp>
        <p:nvSpPr>
          <p:cNvPr id="77" name="Subtitle 2"/>
          <p:cNvSpPr>
            <a:spLocks noGrp="1"/>
          </p:cNvSpPr>
          <p:nvPr>
            <p:ph type="subTitle" idx="1" hasCustomPrompt="1"/>
          </p:nvPr>
        </p:nvSpPr>
        <p:spPr bwMode="gray">
          <a:xfrm>
            <a:off x="548640" y="4584181"/>
            <a:ext cx="9949796" cy="457200"/>
          </a:xfrm>
          <a:prstGeom prst="rect">
            <a:avLst/>
          </a:prstGeom>
        </p:spPr>
        <p:txBody>
          <a:bodyPr lIns="0" tIns="0" rIns="0" bIns="0" anchor="b" anchorCtr="0"/>
          <a:lstStyle>
            <a:lvl1pPr marL="0" indent="0" algn="l" defTabSz="1218565" rtl="0" eaLnBrk="1" latinLnBrk="0" hangingPunct="1">
              <a:lnSpc>
                <a:spcPct val="90000"/>
              </a:lnSpc>
              <a:spcBef>
                <a:spcPct val="0"/>
              </a:spcBef>
              <a:buNone/>
              <a:defRPr lang="en-US" sz="2400" b="0" kern="1200" cap="none" spc="0" baseline="0" dirty="0">
                <a:solidFill>
                  <a:schemeClr val="accent1"/>
                </a:solidFill>
                <a:latin typeface="微软雅黑" panose="020B0502040204020203" pitchFamily="34" charset="-122"/>
                <a:ea typeface="微软雅黑" panose="020B0502040204020203"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zh-CN" altLang="en-US" dirty="0"/>
              <a:t>白色版</a:t>
            </a:r>
            <a:endParaRPr lang="en-US" dirty="0"/>
          </a:p>
        </p:txBody>
      </p:sp>
      <p:sp>
        <p:nvSpPr>
          <p:cNvPr id="8" name="Footer Placeholder 1"/>
          <p:cNvSpPr txBox="1"/>
          <p:nvPr userDrawn="1"/>
        </p:nvSpPr>
        <p:spPr>
          <a:xfrm>
            <a:off x="484524" y="6291017"/>
            <a:ext cx="2317059" cy="227518"/>
          </a:xfrm>
          <a:prstGeom prst="rect">
            <a:avLst/>
          </a:prstGeom>
        </p:spPr>
        <p:txBody>
          <a:bodyPr/>
          <a:lstStyle>
            <a:defPPr>
              <a:defRPr lang="en-US"/>
            </a:defPPr>
            <a:lvl1pPr marL="0" algn="l" defTabSz="1218565" rtl="0" eaLnBrk="1" latinLnBrk="0" hangingPunct="1">
              <a:defRPr sz="900" kern="1200">
                <a:solidFill>
                  <a:schemeClr val="bg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206481461"/>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ntent w/Product - No Background">
    <p:bg>
      <p:bgPr>
        <a:solidFill>
          <a:schemeClr val="bg1"/>
        </a:solidFill>
        <a:effectLst/>
      </p:bgPr>
    </p:bg>
    <p:spTree>
      <p:nvGrpSpPr>
        <p:cNvPr id="1" name=""/>
        <p:cNvGrpSpPr/>
        <p:nvPr/>
      </p:nvGrpSpPr>
      <p:grpSpPr>
        <a:xfrm>
          <a:off x="0" y="0"/>
          <a:ext cx="0" cy="0"/>
          <a:chOff x="0" y="0"/>
          <a:chExt cx="0" cy="0"/>
        </a:xfrm>
      </p:grpSpPr>
      <p:sp>
        <p:nvSpPr>
          <p:cNvPr id="71" name="Rectangle 70"/>
          <p:cNvSpPr/>
          <p:nvPr userDrawn="1"/>
        </p:nvSpPr>
        <p:spPr>
          <a:xfrm>
            <a:off x="1"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8" name="Oval 47"/>
          <p:cNvSpPr/>
          <p:nvPr userDrawn="1"/>
        </p:nvSpPr>
        <p:spPr>
          <a:xfrm>
            <a:off x="5931017" y="0"/>
            <a:ext cx="6260983"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sp>
        <p:nvSpPr>
          <p:cNvPr id="20" name="Footer Placeholder 19"/>
          <p:cNvSpPr>
            <a:spLocks noGrp="1"/>
          </p:cNvSpPr>
          <p:nvPr>
            <p:ph type="ftr" sz="quarter" idx="13"/>
          </p:nvPr>
        </p:nvSpPr>
        <p:spPr>
          <a:xfrm>
            <a:off x="548640" y="6473952"/>
            <a:ext cx="2413343" cy="153888"/>
          </a:xfrm>
        </p:spPr>
        <p:txBody>
          <a:bodyPr/>
          <a:lstStyle/>
          <a:p>
            <a:r>
              <a:rPr lang="en-US" sz="1000" dirty="0">
                <a:solidFill>
                  <a:srgbClr val="939598"/>
                </a:solidFill>
                <a:cs typeface="Arial" pitchFamily="34" charset="0"/>
              </a:rPr>
              <a:t>2016 Lenovo Internal. All rights reserved.</a:t>
            </a:r>
          </a:p>
        </p:txBody>
      </p:sp>
      <p:sp>
        <p:nvSpPr>
          <p:cNvPr id="50" name="Rectangle 49"/>
          <p:cNvSpPr/>
          <p:nvPr userDrawn="1"/>
        </p:nvSpPr>
        <p:spPr bwMode="white">
          <a:xfrm>
            <a:off x="6800850" y="840981"/>
            <a:ext cx="4815286"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1" name="Title 1"/>
          <p:cNvSpPr>
            <a:spLocks noGrp="1"/>
          </p:cNvSpPr>
          <p:nvPr>
            <p:ph type="title" hasCustomPrompt="1"/>
          </p:nvPr>
        </p:nvSpPr>
        <p:spPr>
          <a:xfrm>
            <a:off x="6921408" y="961121"/>
            <a:ext cx="4556458" cy="808956"/>
          </a:xfrm>
          <a:prstGeom prst="rect">
            <a:avLst/>
          </a:prstGeom>
        </p:spPr>
        <p:txBody>
          <a:bodyPr lIns="0" tIns="0" rIns="0" bIns="0">
            <a:noAutofit/>
          </a:bodyPr>
          <a:lstStyle>
            <a:lvl1pPr algn="l">
              <a:defRPr sz="2799" cap="none"/>
            </a:lvl1pPr>
          </a:lstStyle>
          <a:p>
            <a:r>
              <a:rPr lang="en-US" dirty="0"/>
              <a:t>Click To Edit Product Text</a:t>
            </a:r>
          </a:p>
        </p:txBody>
      </p:sp>
      <p:sp>
        <p:nvSpPr>
          <p:cNvPr id="64" name="Picture Placeholder 186"/>
          <p:cNvSpPr>
            <a:spLocks noGrp="1"/>
          </p:cNvSpPr>
          <p:nvPr>
            <p:ph type="pic" sz="quarter" idx="15"/>
          </p:nvPr>
        </p:nvSpPr>
        <p:spPr>
          <a:xfrm>
            <a:off x="548641" y="556262"/>
            <a:ext cx="6048375" cy="5579363"/>
          </a:xfrm>
          <a:prstGeom prst="rect">
            <a:avLst/>
          </a:prstGeom>
        </p:spPr>
        <p:txBody>
          <a:bodyPr anchor="ctr"/>
          <a:lstStyle>
            <a:lvl1pPr marL="0" indent="0" algn="ctr">
              <a:buNone/>
              <a:defRPr sz="2399">
                <a:solidFill>
                  <a:schemeClr val="accent1"/>
                </a:solidFill>
              </a:defRPr>
            </a:lvl1pPr>
          </a:lstStyle>
          <a:p>
            <a:r>
              <a:rPr lang="zh-CN" altLang="en-US"/>
              <a:t>单击图标添加图片</a:t>
            </a:r>
            <a:endParaRPr lang="en-US" dirty="0"/>
          </a:p>
        </p:txBody>
      </p:sp>
      <p:sp>
        <p:nvSpPr>
          <p:cNvPr id="66" name="Content Placeholder 2"/>
          <p:cNvSpPr>
            <a:spLocks noGrp="1"/>
          </p:cNvSpPr>
          <p:nvPr>
            <p:ph sz="half" idx="1"/>
          </p:nvPr>
        </p:nvSpPr>
        <p:spPr bwMode="gray">
          <a:xfrm>
            <a:off x="6922008" y="2020824"/>
            <a:ext cx="4553712" cy="4114800"/>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cxnSp>
        <p:nvCxnSpPr>
          <p:cNvPr id="70" name="Straight Connector 69"/>
          <p:cNvCxnSpPr/>
          <p:nvPr userDrawn="1"/>
        </p:nvCxnSpPr>
        <p:spPr>
          <a:xfrm>
            <a:off x="6922008" y="1908190"/>
            <a:ext cx="45537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167324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Product - With Backgroun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1"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8" name="Oval 47"/>
          <p:cNvSpPr/>
          <p:nvPr userDrawn="1"/>
        </p:nvSpPr>
        <p:spPr>
          <a:xfrm>
            <a:off x="5931017" y="0"/>
            <a:ext cx="6260983"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1799" dirty="0"/>
          </a:p>
        </p:txBody>
      </p:sp>
      <p:sp>
        <p:nvSpPr>
          <p:cNvPr id="20" name="Footer Placeholder 19"/>
          <p:cNvSpPr>
            <a:spLocks noGrp="1"/>
          </p:cNvSpPr>
          <p:nvPr>
            <p:ph type="ftr" sz="quarter" idx="13"/>
          </p:nvPr>
        </p:nvSpPr>
        <p:spPr>
          <a:xfrm>
            <a:off x="548640" y="6473952"/>
            <a:ext cx="2413343" cy="153888"/>
          </a:xfrm>
        </p:spPr>
        <p:txBody>
          <a:bodyPr/>
          <a:lstStyle/>
          <a:p>
            <a:r>
              <a:rPr lang="en-US" sz="1000" dirty="0">
                <a:solidFill>
                  <a:srgbClr val="939598"/>
                </a:solidFill>
                <a:cs typeface="Arial" pitchFamily="34" charset="0"/>
              </a:rPr>
              <a:t>2016 Lenovo Internal. All rights reserved.</a:t>
            </a:r>
          </a:p>
        </p:txBody>
      </p:sp>
      <p:sp>
        <p:nvSpPr>
          <p:cNvPr id="50" name="Rectangle 49"/>
          <p:cNvSpPr/>
          <p:nvPr userDrawn="1"/>
        </p:nvSpPr>
        <p:spPr bwMode="white">
          <a:xfrm>
            <a:off x="6800850" y="840981"/>
            <a:ext cx="4815286"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1" name="Title 1"/>
          <p:cNvSpPr>
            <a:spLocks noGrp="1"/>
          </p:cNvSpPr>
          <p:nvPr>
            <p:ph type="title" hasCustomPrompt="1"/>
          </p:nvPr>
        </p:nvSpPr>
        <p:spPr>
          <a:xfrm>
            <a:off x="6921408" y="961121"/>
            <a:ext cx="4556458" cy="808956"/>
          </a:xfrm>
          <a:prstGeom prst="rect">
            <a:avLst/>
          </a:prstGeom>
        </p:spPr>
        <p:txBody>
          <a:bodyPr lIns="0" tIns="0" rIns="0" bIns="0">
            <a:noAutofit/>
          </a:bodyPr>
          <a:lstStyle>
            <a:lvl1pPr algn="l">
              <a:defRPr sz="2799" cap="none"/>
            </a:lvl1pPr>
          </a:lstStyle>
          <a:p>
            <a:r>
              <a:rPr lang="en-US" dirty="0"/>
              <a:t>Click To Edit Product Text</a:t>
            </a:r>
          </a:p>
        </p:txBody>
      </p:sp>
      <p:cxnSp>
        <p:nvCxnSpPr>
          <p:cNvPr id="63" name="Straight Connector 62"/>
          <p:cNvCxnSpPr/>
          <p:nvPr userDrawn="1"/>
        </p:nvCxnSpPr>
        <p:spPr>
          <a:xfrm>
            <a:off x="6922008" y="1908190"/>
            <a:ext cx="45537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Picture Placeholder 186"/>
          <p:cNvSpPr>
            <a:spLocks noGrp="1"/>
          </p:cNvSpPr>
          <p:nvPr>
            <p:ph type="pic" sz="quarter" idx="15"/>
          </p:nvPr>
        </p:nvSpPr>
        <p:spPr>
          <a:xfrm>
            <a:off x="0" y="2"/>
            <a:ext cx="6800850" cy="6135623"/>
          </a:xfrm>
          <a:prstGeom prst="rect">
            <a:avLst/>
          </a:prstGeom>
        </p:spPr>
        <p:txBody>
          <a:bodyPr anchor="ctr"/>
          <a:lstStyle>
            <a:lvl1pPr marL="0" indent="0" algn="ctr">
              <a:buNone/>
              <a:defRPr sz="2399">
                <a:solidFill>
                  <a:schemeClr val="accent1"/>
                </a:solidFill>
              </a:defRPr>
            </a:lvl1pPr>
          </a:lstStyle>
          <a:p>
            <a:r>
              <a:rPr lang="zh-CN" altLang="en-US"/>
              <a:t>单击图标添加图片</a:t>
            </a:r>
            <a:endParaRPr lang="en-US" dirty="0"/>
          </a:p>
        </p:txBody>
      </p:sp>
      <p:sp>
        <p:nvSpPr>
          <p:cNvPr id="66" name="Content Placeholder 2"/>
          <p:cNvSpPr>
            <a:spLocks noGrp="1"/>
          </p:cNvSpPr>
          <p:nvPr>
            <p:ph sz="half" idx="1"/>
          </p:nvPr>
        </p:nvSpPr>
        <p:spPr bwMode="gray">
          <a:xfrm>
            <a:off x="6922008" y="2020824"/>
            <a:ext cx="4553712" cy="4114800"/>
          </a:xfrm>
          <a:prstGeom prst="rect">
            <a:avLst/>
          </a:prstGeom>
        </p:spPr>
        <p:txBody>
          <a:bodyPr lIns="0" tIns="0" rIns="0" bIns="0"/>
          <a:lstStyle>
            <a:lvl1pPr marL="171399" indent="-171399">
              <a:lnSpc>
                <a:spcPct val="90000"/>
              </a:lnSpc>
              <a:spcBef>
                <a:spcPts val="500"/>
              </a:spcBef>
              <a:buClrTx/>
              <a:buFont typeface="Arial" panose="020B0604020202020204" pitchFamily="34" charset="0"/>
              <a:buChar char="•"/>
              <a:defRPr sz="2399">
                <a:solidFill>
                  <a:schemeClr val="tx1"/>
                </a:solidFill>
                <a:latin typeface="Arial" pitchFamily="34" charset="0"/>
                <a:cs typeface="Arial" pitchFamily="34" charset="0"/>
              </a:defRPr>
            </a:lvl1pPr>
            <a:lvl2pPr marL="609310" indent="-228491">
              <a:lnSpc>
                <a:spcPct val="90000"/>
              </a:lnSpc>
              <a:spcBef>
                <a:spcPts val="500"/>
              </a:spcBef>
              <a:buClrTx/>
              <a:buFont typeface="Arial" pitchFamily="34" charset="0"/>
              <a:buChar char="–"/>
              <a:defRPr sz="1999">
                <a:solidFill>
                  <a:schemeClr val="tx1"/>
                </a:solidFill>
                <a:latin typeface="Arial" pitchFamily="34" charset="0"/>
                <a:cs typeface="Arial" pitchFamily="34" charset="0"/>
              </a:defRPr>
            </a:lvl2pPr>
            <a:lvl3pPr marL="83568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3pPr>
            <a:lvl4pPr marL="1146689" indent="-156559">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4pPr>
            <a:lvl5pPr marL="1444997" indent="-150213">
              <a:lnSpc>
                <a:spcPct val="90000"/>
              </a:lnSpc>
              <a:spcBef>
                <a:spcPts val="500"/>
              </a:spcBef>
              <a:buClrTx/>
              <a:buFont typeface="Arial" panose="020B0604020202020204" pitchFamily="34" charset="0"/>
              <a:buChar char="-"/>
              <a:defRPr sz="1999">
                <a:solidFill>
                  <a:schemeClr val="tx1"/>
                </a:solidFill>
                <a:latin typeface="Arial" pitchFamily="34" charset="0"/>
                <a:cs typeface="Arial" pitchFamily="34" charset="0"/>
              </a:defRPr>
            </a:lvl5pPr>
            <a:lvl6pPr>
              <a:defRPr sz="2399"/>
            </a:lvl6pPr>
            <a:lvl7pPr>
              <a:defRPr sz="2399"/>
            </a:lvl7pPr>
            <a:lvl8pPr>
              <a:defRPr sz="2399"/>
            </a:lvl8pPr>
            <a:lvl9pPr>
              <a:defRPr sz="23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25"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158491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hart Slide - No Backgroun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p:txBody>
          <a:bodyPr/>
          <a:lstStyle/>
          <a:p>
            <a:r>
              <a:rPr lang="en-US" sz="1000" dirty="0">
                <a:solidFill>
                  <a:srgbClr val="939598"/>
                </a:solidFill>
                <a:cs typeface="Arial" pitchFamily="34" charset="0"/>
              </a:rPr>
              <a:t>2016 Lenovo Internal. All rights reserved.</a:t>
            </a: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9" name="Chart Placeholder 2"/>
          <p:cNvSpPr>
            <a:spLocks noGrp="1"/>
          </p:cNvSpPr>
          <p:nvPr>
            <p:ph type="chart" sz="quarter" idx="10" hasCustomPrompt="1"/>
          </p:nvPr>
        </p:nvSpPr>
        <p:spPr bwMode="gray">
          <a:xfrm>
            <a:off x="548640" y="1179577"/>
            <a:ext cx="11073385" cy="5212835"/>
          </a:xfrm>
          <a:prstGeom prst="rect">
            <a:avLst/>
          </a:prstGeom>
        </p:spPr>
        <p:txBody>
          <a:bodyPr lIns="121899" tIns="853291" rIns="121899" bIns="60949" anchor="ctr" anchorCtr="0"/>
          <a:lstStyle>
            <a:lvl1pPr marL="0" indent="0" algn="ctr">
              <a:buFontTx/>
              <a:buNone/>
              <a:defRPr sz="2399" baseline="0">
                <a:solidFill>
                  <a:schemeClr val="bg2"/>
                </a:solidFill>
              </a:defRPr>
            </a:lvl1pPr>
          </a:lstStyle>
          <a:p>
            <a:r>
              <a:rPr lang="en-US" dirty="0"/>
              <a:t>Click icon to create chart</a:t>
            </a:r>
          </a:p>
        </p:txBody>
      </p:sp>
      <p:sp>
        <p:nvSpPr>
          <p:cNvPr id="12"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309138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Slide - With Background">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bwMode="gray">
          <a:xfrm>
            <a:off x="548640" y="1179577"/>
            <a:ext cx="11073385" cy="5212835"/>
          </a:xfrm>
          <a:prstGeom prst="rect">
            <a:avLst/>
          </a:prstGeom>
        </p:spPr>
        <p:txBody>
          <a:bodyPr lIns="121899" tIns="853291" rIns="121899" bIns="60949" anchor="ctr" anchorCtr="0"/>
          <a:lstStyle>
            <a:lvl1pPr marL="0" indent="0" algn="ctr">
              <a:buFontTx/>
              <a:buNone/>
              <a:defRPr sz="2399" baseline="0">
                <a:solidFill>
                  <a:schemeClr val="bg2"/>
                </a:solidFill>
              </a:defRPr>
            </a:lvl1pPr>
          </a:lstStyle>
          <a:p>
            <a:r>
              <a:rPr lang="en-US" dirty="0"/>
              <a:t>Click icon to create chart</a:t>
            </a:r>
          </a:p>
        </p:txBody>
      </p:sp>
      <p:sp>
        <p:nvSpPr>
          <p:cNvPr id="15" name="Footer Placeholder 14"/>
          <p:cNvSpPr>
            <a:spLocks noGrp="1"/>
          </p:cNvSpPr>
          <p:nvPr>
            <p:ph type="ftr" sz="quarter" idx="11"/>
          </p:nvPr>
        </p:nvSpPr>
        <p:spPr/>
        <p:txBody>
          <a:bodyPr/>
          <a:lstStyle/>
          <a:p>
            <a:r>
              <a:rPr lang="en-US" sz="1000" dirty="0">
                <a:solidFill>
                  <a:srgbClr val="939598"/>
                </a:solidFill>
                <a:cs typeface="Arial" pitchFamily="34" charset="0"/>
              </a:rPr>
              <a:t>2016 Lenovo Internal. All rights reserved.</a:t>
            </a: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30559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Slide - With Background &amp; Shelf">
    <p:spTree>
      <p:nvGrpSpPr>
        <p:cNvPr id="1" name=""/>
        <p:cNvGrpSpPr/>
        <p:nvPr/>
      </p:nvGrpSpPr>
      <p:grpSpPr>
        <a:xfrm>
          <a:off x="0" y="0"/>
          <a:ext cx="0" cy="0"/>
          <a:chOff x="0" y="0"/>
          <a:chExt cx="0" cy="0"/>
        </a:xfrm>
      </p:grpSpPr>
      <p:sp>
        <p:nvSpPr>
          <p:cNvPr id="12" name="Rectangle 11"/>
          <p:cNvSpPr/>
          <p:nvPr userDrawn="1"/>
        </p:nvSpPr>
        <p:spPr>
          <a:xfrm>
            <a:off x="1"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Chart Placeholder 2"/>
          <p:cNvSpPr>
            <a:spLocks noGrp="1"/>
          </p:cNvSpPr>
          <p:nvPr>
            <p:ph type="chart" sz="quarter" idx="10" hasCustomPrompt="1"/>
          </p:nvPr>
        </p:nvSpPr>
        <p:spPr bwMode="gray">
          <a:xfrm>
            <a:off x="548640" y="1179576"/>
            <a:ext cx="11073385" cy="5209682"/>
          </a:xfrm>
          <a:prstGeom prst="rect">
            <a:avLst/>
          </a:prstGeom>
        </p:spPr>
        <p:txBody>
          <a:bodyPr lIns="121899" tIns="853291" rIns="121899" bIns="60949" anchor="ctr" anchorCtr="0"/>
          <a:lstStyle>
            <a:lvl1pPr marL="0" indent="0" algn="ctr">
              <a:buFontTx/>
              <a:buNone/>
              <a:defRPr sz="2399" baseline="0">
                <a:solidFill>
                  <a:schemeClr val="bg2"/>
                </a:solidFill>
              </a:defRPr>
            </a:lvl1pPr>
          </a:lstStyle>
          <a:p>
            <a:r>
              <a:rPr lang="en-US" dirty="0"/>
              <a:t>Click icon to create chart</a:t>
            </a:r>
          </a:p>
        </p:txBody>
      </p:sp>
      <p:sp>
        <p:nvSpPr>
          <p:cNvPr id="15" name="Footer Placeholder 14"/>
          <p:cNvSpPr>
            <a:spLocks noGrp="1"/>
          </p:cNvSpPr>
          <p:nvPr>
            <p:ph type="ftr" sz="quarter" idx="11"/>
          </p:nvPr>
        </p:nvSpPr>
        <p:spPr/>
        <p:txBody>
          <a:bodyPr/>
          <a:lstStyle/>
          <a:p>
            <a:r>
              <a:rPr lang="en-US" sz="1000" dirty="0">
                <a:solidFill>
                  <a:srgbClr val="939598"/>
                </a:solidFill>
                <a:cs typeface="Arial" pitchFamily="34" charset="0"/>
              </a:rPr>
              <a:t>2016 Lenovo Internal. All rights reserved.</a:t>
            </a: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599"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355" y="423408"/>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799"/>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Tree>
    <p:extLst>
      <p:ext uri="{BB962C8B-B14F-4D97-AF65-F5344CB8AC3E}">
        <p14:creationId xmlns:p14="http://schemas.microsoft.com/office/powerpoint/2010/main" val="189050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ank Slide - No Backgroun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sz="1000" dirty="0">
                <a:solidFill>
                  <a:srgbClr val="939598"/>
                </a:solidFill>
                <a:cs typeface="Arial" pitchFamily="34" charset="0"/>
              </a:rPr>
              <a:t>2016 Lenovo Internal. All rights reserved.</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8"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269618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sz="1000" dirty="0">
                <a:solidFill>
                  <a:srgbClr val="939598"/>
                </a:solidFill>
                <a:cs typeface="Arial" pitchFamily="34" charset="0"/>
              </a:rPr>
              <a:t>2016 Lenovo Internal. All rights reserved.</a:t>
            </a:r>
          </a:p>
        </p:txBody>
      </p:sp>
    </p:spTree>
    <p:extLst>
      <p:ext uri="{BB962C8B-B14F-4D97-AF65-F5344CB8AC3E}">
        <p14:creationId xmlns:p14="http://schemas.microsoft.com/office/powerpoint/2010/main" val="305795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0412" cy="6857107"/>
          </a:xfrm>
          <a:prstGeom prst="rect">
            <a:avLst/>
          </a:prstGeom>
        </p:spPr>
      </p:pic>
      <p:sp>
        <p:nvSpPr>
          <p:cNvPr id="2" name="Rectangle 1"/>
          <p:cNvSpPr/>
          <p:nvPr userDrawn="1"/>
        </p:nvSpPr>
        <p:spPr>
          <a:xfrm>
            <a:off x="1"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nvGrpSpPr>
          <p:cNvPr id="58" name="Group 57"/>
          <p:cNvGrpSpPr/>
          <p:nvPr userDrawn="1"/>
        </p:nvGrpSpPr>
        <p:grpSpPr bwMode="gray">
          <a:xfrm>
            <a:off x="1828171" y="1525134"/>
            <a:ext cx="8535661" cy="4341742"/>
            <a:chOff x="1828170" y="1258957"/>
            <a:chExt cx="8535661" cy="4341742"/>
          </a:xfrm>
          <a:solidFill>
            <a:schemeClr val="tx1">
              <a:lumMod val="85000"/>
              <a:lumOff val="15000"/>
            </a:schemeClr>
          </a:solidFill>
        </p:grpSpPr>
        <p:sp>
          <p:nvSpPr>
            <p:cNvPr id="5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0" name="Rounded Rectangle 59"/>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61" name="Group 60"/>
          <p:cNvGrpSpPr/>
          <p:nvPr userDrawn="1"/>
        </p:nvGrpSpPr>
        <p:grpSpPr bwMode="gray">
          <a:xfrm>
            <a:off x="5853433" y="1265716"/>
            <a:ext cx="485134" cy="485134"/>
            <a:chOff x="5853433" y="734066"/>
            <a:chExt cx="485134" cy="485134"/>
          </a:xfrm>
        </p:grpSpPr>
        <p:sp>
          <p:nvSpPr>
            <p:cNvPr id="62" name="Oval 61"/>
            <p:cNvSpPr/>
            <p:nvPr userDrawn="1"/>
          </p:nvSpPr>
          <p:spPr bwMode="gray">
            <a:xfrm>
              <a:off x="5886450" y="767634"/>
              <a:ext cx="419098" cy="4190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799" dirty="0"/>
            </a:p>
          </p:txBody>
        </p:sp>
        <p:sp>
          <p:nvSpPr>
            <p:cNvPr id="63"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99"/>
            </a:p>
          </p:txBody>
        </p:sp>
      </p:grpSp>
      <p:pic>
        <p:nvPicPr>
          <p:cNvPr id="54" name="Picture 5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8694" y="2791839"/>
            <a:ext cx="5374610" cy="1246000"/>
          </a:xfrm>
          <a:prstGeom prst="rect">
            <a:avLst/>
          </a:prstGeom>
        </p:spPr>
      </p:pic>
      <p:pic>
        <p:nvPicPr>
          <p:cNvPr id="51" name="Picture 5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6200000">
            <a:off x="10583673" y="3056112"/>
            <a:ext cx="2412866" cy="803786"/>
          </a:xfrm>
          <a:prstGeom prst="rect">
            <a:avLst/>
          </a:prstGeom>
        </p:spPr>
      </p:pic>
    </p:spTree>
    <p:extLst>
      <p:ext uri="{BB962C8B-B14F-4D97-AF65-F5344CB8AC3E}">
        <p14:creationId xmlns:p14="http://schemas.microsoft.com/office/powerpoint/2010/main" val="32435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cSld name="1_Segue Slide">
    <p:spTree>
      <p:nvGrpSpPr>
        <p:cNvPr id="1" name=""/>
        <p:cNvGrpSpPr/>
        <p:nvPr/>
      </p:nvGrpSpPr>
      <p:grpSpPr>
        <a:xfrm>
          <a:off x="0" y="0"/>
          <a:ext cx="0" cy="0"/>
          <a:chOff x="0" y="0"/>
          <a:chExt cx="0" cy="0"/>
        </a:xfrm>
      </p:grpSpPr>
      <p:pic>
        <p:nvPicPr>
          <p:cNvPr id="6" name="Picture 5" descr="NoTexture_Segue.png"/>
          <p:cNvPicPr>
            <a:picLocks noChangeAspect="1"/>
          </p:cNvPicPr>
          <p:nvPr/>
        </p:nvPicPr>
        <p:blipFill>
          <a:blip r:embed="rId2" cstate="print"/>
          <a:stretch>
            <a:fillRect/>
          </a:stretch>
        </p:blipFill>
        <p:spPr>
          <a:xfrm>
            <a:off x="3" y="0"/>
            <a:ext cx="510540" cy="6858000"/>
          </a:xfrm>
          <a:prstGeom prst="rect">
            <a:avLst/>
          </a:prstGeom>
        </p:spPr>
      </p:pic>
      <p:sp>
        <p:nvSpPr>
          <p:cNvPr id="5" name="Text Placeholder 4"/>
          <p:cNvSpPr>
            <a:spLocks noGrp="1"/>
          </p:cNvSpPr>
          <p:nvPr>
            <p:ph type="body" sz="quarter" idx="10"/>
          </p:nvPr>
        </p:nvSpPr>
        <p:spPr bwMode="gray">
          <a:xfrm>
            <a:off x="588963" y="2068568"/>
            <a:ext cx="11093450" cy="2281237"/>
          </a:xfrm>
          <a:prstGeom prst="rect">
            <a:avLst/>
          </a:prstGeom>
        </p:spPr>
        <p:txBody>
          <a:bodyPr anchor="ctr" anchorCtr="0">
            <a:noAutofit/>
          </a:bodyPr>
          <a:lstStyle>
            <a:lvl1pPr marL="0" indent="0">
              <a:buNone/>
              <a:defRPr sz="5398"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965578267"/>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5DFB70-60A9-4E6A-A1F3-950061621B3B}" type="datetimeFigureOut">
              <a:rPr lang="zh-CN" altLang="en-US" smtClean="0"/>
              <a:t>2024/4/22</a:t>
            </a:fld>
            <a:endParaRPr lang="zh-CN" altLang="en-US"/>
          </a:p>
        </p:txBody>
      </p:sp>
      <p:sp>
        <p:nvSpPr>
          <p:cNvPr id="3" name="页脚占位符 2"/>
          <p:cNvSpPr>
            <a:spLocks noGrp="1"/>
          </p:cNvSpPr>
          <p:nvPr>
            <p:ph type="ftr" sz="quarter" idx="11"/>
          </p:nvPr>
        </p:nvSpPr>
        <p:spPr>
          <a:xfrm>
            <a:off x="548640" y="6458563"/>
            <a:ext cx="2413343" cy="184666"/>
          </a:xfrm>
        </p:spPr>
        <p:txBody>
          <a:bodyPr/>
          <a:lstStyle/>
          <a:p>
            <a:endParaRPr lang="zh-CN" altLang="en-US"/>
          </a:p>
        </p:txBody>
      </p:sp>
      <p:sp>
        <p:nvSpPr>
          <p:cNvPr id="4" name="灯片编号占位符 3"/>
          <p:cNvSpPr>
            <a:spLocks noGrp="1"/>
          </p:cNvSpPr>
          <p:nvPr>
            <p:ph type="sldNum" sz="quarter" idx="12"/>
          </p:nvPr>
        </p:nvSpPr>
        <p:spPr/>
        <p:txBody>
          <a:bodyPr/>
          <a:lstStyle/>
          <a:p>
            <a:fld id="{CDE38F9A-12E0-4A48-BC48-1632825C9B83}" type="slidenum">
              <a:rPr lang="zh-CN" altLang="en-US" smtClean="0"/>
              <a:t>‹#›</a:t>
            </a:fld>
            <a:endParaRPr lang="zh-CN" altLang="en-US"/>
          </a:p>
        </p:txBody>
      </p:sp>
      <p:pic>
        <p:nvPicPr>
          <p:cNvPr id="5" name="图片 4"/>
          <p:cNvPicPr>
            <a:picLocks noChangeAspect="1"/>
          </p:cNvPicPr>
          <p:nvPr userDrawn="1"/>
        </p:nvPicPr>
        <p:blipFill>
          <a:blip r:embed="rId2"/>
          <a:stretch>
            <a:fillRect/>
          </a:stretch>
        </p:blipFill>
        <p:spPr>
          <a:xfrm>
            <a:off x="1" y="0"/>
            <a:ext cx="12188825" cy="6858000"/>
          </a:xfrm>
          <a:prstGeom prst="rect">
            <a:avLst/>
          </a:prstGeom>
        </p:spPr>
      </p:pic>
    </p:spTree>
    <p:extLst>
      <p:ext uri="{BB962C8B-B14F-4D97-AF65-F5344CB8AC3E}">
        <p14:creationId xmlns:p14="http://schemas.microsoft.com/office/powerpoint/2010/main" val="1802674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_Colors">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6"/>
          <p:cNvSpPr>
            <a:spLocks noGrp="1"/>
          </p:cNvSpPr>
          <p:nvPr>
            <p:ph type="title" hasCustomPrompt="1"/>
          </p:nvPr>
        </p:nvSpPr>
        <p:spPr bwMode="gray">
          <a:xfrm>
            <a:off x="548640" y="1437136"/>
            <a:ext cx="9960236" cy="3026868"/>
          </a:xfrm>
          <a:prstGeom prst="rect">
            <a:avLst/>
          </a:prstGeom>
        </p:spPr>
        <p:txBody>
          <a:bodyPr lIns="0" tIns="60949" rIns="121899" bIns="60949" anchor="b" anchorCtr="0"/>
          <a:lstStyle>
            <a:lvl1pPr marL="0" algn="l" defTabSz="1218565" rtl="0" eaLnBrk="1" latinLnBrk="0" hangingPunct="1">
              <a:lnSpc>
                <a:spcPts val="7500"/>
              </a:lnSpc>
              <a:spcBef>
                <a:spcPct val="0"/>
              </a:spcBef>
              <a:buNone/>
              <a:defRPr lang="en-US" sz="6000" b="1" kern="1200" cap="none" spc="-15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stStyle>
          <a:p>
            <a:r>
              <a:rPr lang="zh-CN" altLang="en-US" dirty="0"/>
              <a:t>章节标题布局</a:t>
            </a:r>
            <a:endParaRPr lang="en-US" dirty="0"/>
          </a:p>
        </p:txBody>
      </p:sp>
      <p:sp>
        <p:nvSpPr>
          <p:cNvPr id="17" name="Subtitle 2"/>
          <p:cNvSpPr>
            <a:spLocks noGrp="1"/>
          </p:cNvSpPr>
          <p:nvPr>
            <p:ph type="subTitle" idx="1" hasCustomPrompt="1"/>
          </p:nvPr>
        </p:nvSpPr>
        <p:spPr bwMode="gray">
          <a:xfrm>
            <a:off x="548640" y="4584181"/>
            <a:ext cx="9949796" cy="457200"/>
          </a:xfrm>
          <a:prstGeom prst="rect">
            <a:avLst/>
          </a:prstGeom>
        </p:spPr>
        <p:txBody>
          <a:bodyPr lIns="0" tIns="0" rIns="0" bIns="0" anchor="b" anchorCtr="0"/>
          <a:lstStyle>
            <a:lvl1pPr marL="0" indent="0" algn="l" defTabSz="1218565" rtl="0" eaLnBrk="1" latinLnBrk="0" hangingPunct="1">
              <a:lnSpc>
                <a:spcPct val="90000"/>
              </a:lnSpc>
              <a:spcBef>
                <a:spcPct val="0"/>
              </a:spcBef>
              <a:buNone/>
              <a:defRPr lang="en-US" sz="2400" b="0" kern="1200" cap="none" spc="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zh-CN" altLang="en-US" dirty="0"/>
              <a:t>色块版</a:t>
            </a:r>
            <a:endParaRPr lang="en-US" dirty="0"/>
          </a:p>
        </p:txBody>
      </p:sp>
      <p:sp>
        <p:nvSpPr>
          <p:cNvPr id="9" name="Footer Placeholder 1"/>
          <p:cNvSpPr txBox="1"/>
          <p:nvPr userDrawn="1"/>
        </p:nvSpPr>
        <p:spPr>
          <a:xfrm>
            <a:off x="484524" y="6291017"/>
            <a:ext cx="2317059" cy="227518"/>
          </a:xfrm>
          <a:prstGeom prst="rect">
            <a:avLst/>
          </a:prstGeom>
        </p:spPr>
        <p:txBody>
          <a:bodyPr/>
          <a:lstStyle>
            <a:defPPr>
              <a:defRPr lang="en-US"/>
            </a:defPPr>
            <a:lvl1pPr marL="0" algn="l" defTabSz="1218565" rtl="0" eaLnBrk="1" latinLnBrk="0" hangingPunct="1">
              <a:defRPr sz="900" kern="1200">
                <a:solidFill>
                  <a:schemeClr val="bg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endParaRPr lang="en-US" dirty="0">
              <a:solidFill>
                <a:schemeClr val="bg1"/>
              </a:solidFill>
            </a:endParaRPr>
          </a:p>
        </p:txBody>
      </p:sp>
    </p:spTree>
    <p:extLst>
      <p:ext uri="{BB962C8B-B14F-4D97-AF65-F5344CB8AC3E}">
        <p14:creationId xmlns:p14="http://schemas.microsoft.com/office/powerpoint/2010/main" val="2226235928"/>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2_Title and Content - No Background">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479" rtl="0" eaLnBrk="1" latinLnBrk="0" hangingPunct="1">
              <a:lnSpc>
                <a:spcPct val="100000"/>
              </a:lnSpc>
              <a:spcBef>
                <a:spcPct val="0"/>
              </a:spcBef>
              <a:buNone/>
              <a:tabLst>
                <a:tab pos="1218479" algn="l"/>
              </a:tabLst>
              <a:defRPr lang="en-US" sz="2798" b="1" kern="1200" cap="none" spc="0" baseline="0" dirty="0">
                <a:solidFill>
                  <a:schemeClr val="tx1"/>
                </a:solidFill>
                <a:latin typeface="Calibri" panose="020F0502020204030204" pitchFamily="34" charset="0"/>
                <a:ea typeface="+mn-ea"/>
                <a:cs typeface="Arial" pitchFamily="34" charset="0"/>
              </a:defRPr>
            </a:lvl1pPr>
          </a:lstStyle>
          <a:p>
            <a:r>
              <a:rPr lang="en-US" dirty="0"/>
              <a:t>Click To Edit Master Title</a:t>
            </a:r>
          </a:p>
        </p:txBody>
      </p:sp>
      <p:sp>
        <p:nvSpPr>
          <p:cNvPr id="11" name="Freeform 5"/>
          <p:cNvSpPr>
            <a:spLocks noChangeAspect="1" noEditPoints="1"/>
          </p:cNvSpPr>
          <p:nvPr userDrawn="1"/>
        </p:nvSpPr>
        <p:spPr bwMode="black">
          <a:xfrm>
            <a:off x="205355" y="423409"/>
            <a:ext cx="200586"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04" tIns="45703" rIns="91404" bIns="45703" numCol="1" anchor="t" anchorCtr="0" compatLnSpc="1">
            <a:prstTxWarp prst="textNoShape">
              <a:avLst/>
            </a:prstTxWarp>
          </a:bodyPr>
          <a:lstStyle/>
          <a:p>
            <a:endParaRPr lang="en-US" sz="3198">
              <a:solidFill>
                <a:srgbClr val="000000"/>
              </a:solidFill>
              <a:latin typeface="Calibri" panose="020F0502020204030204" pitchFamily="34" charset="0"/>
            </a:endParaRPr>
          </a:p>
        </p:txBody>
      </p:sp>
      <p:sp>
        <p:nvSpPr>
          <p:cNvPr id="12" name="Rectangle 11"/>
          <p:cNvSpPr/>
          <p:nvPr userDrawn="1"/>
        </p:nvSpPr>
        <p:spPr bwMode="gray">
          <a:xfrm>
            <a:off x="11748699" y="6395718"/>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rtlCol="0" anchor="ctr"/>
          <a:lstStyle/>
          <a:p>
            <a:pPr algn="ctr"/>
            <a:endParaRPr lang="en-US" sz="3198">
              <a:solidFill>
                <a:prstClr val="white"/>
              </a:solidFill>
            </a:endParaRPr>
          </a:p>
        </p:txBody>
      </p:sp>
      <p:sp>
        <p:nvSpPr>
          <p:cNvPr id="17" name="TextBox slide number"/>
          <p:cNvSpPr txBox="1"/>
          <p:nvPr userDrawn="1"/>
        </p:nvSpPr>
        <p:spPr bwMode="white">
          <a:xfrm>
            <a:off x="11748700" y="6389261"/>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333" smtClean="0">
                <a:solidFill>
                  <a:prstClr val="white"/>
                </a:solidFill>
              </a:rPr>
              <a:pPr/>
              <a:t>‹#›</a:t>
            </a:fld>
            <a:endParaRPr lang="en-US" sz="1333" dirty="0">
              <a:solidFill>
                <a:prstClr val="white"/>
              </a:solidFill>
            </a:endParaRP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4" y="5505443"/>
            <a:ext cx="1330737" cy="443301"/>
          </a:xfrm>
          <a:prstGeom prst="rect">
            <a:avLst/>
          </a:prstGeom>
        </p:spPr>
      </p:pic>
      <p:sp>
        <p:nvSpPr>
          <p:cNvPr id="9" name="Footer Placeholder 61"/>
          <p:cNvSpPr txBox="1">
            <a:spLocks/>
          </p:cNvSpPr>
          <p:nvPr userDrawn="1"/>
        </p:nvSpPr>
        <p:spPr>
          <a:xfrm>
            <a:off x="548642" y="6417426"/>
            <a:ext cx="11640185" cy="307777"/>
          </a:xfrm>
          <a:prstGeom prst="rect">
            <a:avLst/>
          </a:prstGeom>
        </p:spPr>
        <p:txBody>
          <a:bodyPr lIns="0" tIns="45703" rIns="91404" bIns="45703" anchor="ctr"/>
          <a:lstStyle>
            <a:defPPr>
              <a:defRPr lang="en-US"/>
            </a:defPPr>
            <a:lvl1pPr marL="0" algn="l" defTabSz="1218987" rtl="0" eaLnBrk="1" latinLnBrk="0" hangingPunct="1">
              <a:defRPr sz="2400" kern="1200" cap="none">
                <a:solidFill>
                  <a:schemeClr val="tx1"/>
                </a:solidFill>
                <a:latin typeface="Calibri Light" panose="020F0302020204030204" pitchFamily="34" charset="0"/>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66" dirty="0">
                <a:solidFill>
                  <a:srgbClr val="939598"/>
                </a:solidFill>
                <a:latin typeface="微软雅黑" pitchFamily="34" charset="-122"/>
                <a:ea typeface="微软雅黑" pitchFamily="34" charset="-122"/>
                <a:cs typeface="Arial" pitchFamily="34" charset="0"/>
              </a:rPr>
              <a:t>Copyright 2017 Lenovo Group.  All right reserved.  	Lenovo PRC confidential. The information contained herein is subject to change without notice.</a:t>
            </a:r>
          </a:p>
        </p:txBody>
      </p:sp>
    </p:spTree>
    <p:extLst>
      <p:ext uri="{BB962C8B-B14F-4D97-AF65-F5344CB8AC3E}">
        <p14:creationId xmlns:p14="http://schemas.microsoft.com/office/powerpoint/2010/main" val="117088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19" name="图片 18" descr="e48e1d0cbffed09322e60ec6a930eaf3">
            <a:extLst>
              <a:ext uri="{FF2B5EF4-FFF2-40B4-BE49-F238E27FC236}">
                <a16:creationId xmlns:a16="http://schemas.microsoft.com/office/drawing/2014/main" id="{44FDA115-A4F5-3545-A87C-4B77E359E182}"/>
              </a:ext>
            </a:extLst>
          </p:cNvPr>
          <p:cNvPicPr>
            <a:picLocks noChangeAspect="1"/>
          </p:cNvPicPr>
          <p:nvPr userDrawn="1"/>
        </p:nvPicPr>
        <p:blipFill>
          <a:blip r:embed="rId2"/>
          <a:srcRect l="2081" r="13876"/>
          <a:stretch>
            <a:fillRect/>
          </a:stretch>
        </p:blipFill>
        <p:spPr>
          <a:xfrm>
            <a:off x="-60309" y="-10160"/>
            <a:ext cx="12310078" cy="6868160"/>
          </a:xfrm>
          <a:prstGeom prst="rect">
            <a:avLst/>
          </a:prstGeom>
        </p:spPr>
      </p:pic>
      <p:sp>
        <p:nvSpPr>
          <p:cNvPr id="17" name="Rectangle 16"/>
          <p:cNvSpPr/>
          <p:nvPr userDrawn="1"/>
        </p:nvSpPr>
        <p:spPr bwMode="black">
          <a:xfrm>
            <a:off x="-60309" y="6380164"/>
            <a:ext cx="12310078" cy="4924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2399" dirty="0"/>
          </a:p>
        </p:txBody>
      </p:sp>
      <p:cxnSp>
        <p:nvCxnSpPr>
          <p:cNvPr id="18" name="Straight Connector 17"/>
          <p:cNvCxnSpPr>
            <a:cxnSpLocks/>
          </p:cNvCxnSpPr>
          <p:nvPr userDrawn="1"/>
        </p:nvCxnSpPr>
        <p:spPr>
          <a:xfrm>
            <a:off x="-60309" y="6384631"/>
            <a:ext cx="12249261"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640" y="6473952"/>
            <a:ext cx="3860800" cy="153888"/>
          </a:xfrm>
          <a:prstGeom prst="rect">
            <a:avLst/>
          </a:prstGeom>
        </p:spPr>
        <p:txBody>
          <a:bodyPr/>
          <a:lstStyle>
            <a:lvl1pPr>
              <a:defRPr>
                <a:solidFill>
                  <a:schemeClr val="bg1"/>
                </a:solidFill>
              </a:defRPr>
            </a:lvl1pPr>
          </a:lstStyle>
          <a:p>
            <a:endParaRPr lang="en-US" sz="1000" dirty="0">
              <a:cs typeface="Arial" pitchFamily="34" charset="0"/>
            </a:endParaRPr>
          </a:p>
        </p:txBody>
      </p:sp>
    </p:spTree>
    <p:extLst>
      <p:ext uri="{BB962C8B-B14F-4D97-AF65-F5344CB8AC3E}">
        <p14:creationId xmlns:p14="http://schemas.microsoft.com/office/powerpoint/2010/main" val="140958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5" name="梯形 14"/>
          <p:cNvSpPr/>
          <p:nvPr userDrawn="1"/>
        </p:nvSpPr>
        <p:spPr>
          <a:xfrm rot="5400000">
            <a:off x="-104320" y="295175"/>
            <a:ext cx="597420" cy="388782"/>
          </a:xfrm>
          <a:prstGeom prst="trapezoid">
            <a:avLst>
              <a:gd name="adj" fmla="val 4435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469" dirty="0">
              <a:solidFill>
                <a:prstClr val="white"/>
              </a:solidFill>
            </a:endParaRPr>
          </a:p>
        </p:txBody>
      </p:sp>
      <p:sp>
        <p:nvSpPr>
          <p:cNvPr id="10" name="Title 28">
            <a:extLst>
              <a:ext uri="{FF2B5EF4-FFF2-40B4-BE49-F238E27FC236}">
                <a16:creationId xmlns:a16="http://schemas.microsoft.com/office/drawing/2014/main" id="{88E42DDE-BDC6-6C47-BBDF-D27345103893}"/>
              </a:ext>
            </a:extLst>
          </p:cNvPr>
          <p:cNvSpPr>
            <a:spLocks noGrp="1"/>
          </p:cNvSpPr>
          <p:nvPr>
            <p:ph type="title" hasCustomPrompt="1"/>
          </p:nvPr>
        </p:nvSpPr>
        <p:spPr bwMode="gray">
          <a:xfrm>
            <a:off x="548640" y="228961"/>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199" kern="1200" cap="none" spc="0" baseline="0" dirty="0">
                <a:solidFill>
                  <a:schemeClr val="tx1"/>
                </a:solidFill>
                <a:latin typeface="Microsoft YaHei" panose="020B0503020204020204" pitchFamily="34" charset="-122"/>
                <a:ea typeface="Microsoft YaHei" panose="020B0503020204020204" pitchFamily="34" charset="-122"/>
                <a:cs typeface="Arial" pitchFamily="34" charset="0"/>
              </a:defRPr>
            </a:lvl1pPr>
          </a:lstStyle>
          <a:p>
            <a:r>
              <a:rPr lang="en-US" dirty="0"/>
              <a:t>Click To Edit Master Title</a:t>
            </a:r>
          </a:p>
        </p:txBody>
      </p:sp>
    </p:spTree>
    <p:extLst>
      <p:ext uri="{BB962C8B-B14F-4D97-AF65-F5344CB8AC3E}">
        <p14:creationId xmlns:p14="http://schemas.microsoft.com/office/powerpoint/2010/main" val="3415138"/>
      </p:ext>
    </p:extLst>
  </p:cSld>
  <p:clrMapOvr>
    <a:masterClrMapping/>
  </p:clrMapOvr>
  <p:extLst>
    <p:ext uri="{DCECCB84-F9BA-43D5-87BE-67443E8EF086}">
      <p15:sldGuideLst xmlns:p15="http://schemas.microsoft.com/office/powerpoint/2012/main">
        <p15:guide id="1" pos="2570">
          <p15:clr>
            <a:srgbClr val="FBAE40"/>
          </p15:clr>
        </p15:guide>
        <p15:guide id="2" pos="2706">
          <p15:clr>
            <a:srgbClr val="FBAE40"/>
          </p15:clr>
        </p15:guide>
        <p15:guide id="3" pos="4974">
          <p15:clr>
            <a:srgbClr val="FBAE40"/>
          </p15:clr>
        </p15:guide>
        <p15:guide id="4" pos="511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5" name="梯形 14"/>
          <p:cNvSpPr/>
          <p:nvPr userDrawn="1"/>
        </p:nvSpPr>
        <p:spPr>
          <a:xfrm rot="5400000">
            <a:off x="-104320" y="295175"/>
            <a:ext cx="597420" cy="388782"/>
          </a:xfrm>
          <a:prstGeom prst="trapezoid">
            <a:avLst>
              <a:gd name="adj" fmla="val 4435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469" dirty="0">
              <a:solidFill>
                <a:prstClr val="white"/>
              </a:solidFill>
            </a:endParaRPr>
          </a:p>
        </p:txBody>
      </p:sp>
      <p:sp>
        <p:nvSpPr>
          <p:cNvPr id="10" name="Title 28">
            <a:extLst>
              <a:ext uri="{FF2B5EF4-FFF2-40B4-BE49-F238E27FC236}">
                <a16:creationId xmlns:a16="http://schemas.microsoft.com/office/drawing/2014/main" id="{88E42DDE-BDC6-6C47-BBDF-D27345103893}"/>
              </a:ext>
            </a:extLst>
          </p:cNvPr>
          <p:cNvSpPr>
            <a:spLocks noGrp="1"/>
          </p:cNvSpPr>
          <p:nvPr>
            <p:ph type="title" hasCustomPrompt="1"/>
          </p:nvPr>
        </p:nvSpPr>
        <p:spPr bwMode="gray">
          <a:xfrm>
            <a:off x="548640" y="228961"/>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199" kern="1200" cap="none" spc="0" baseline="0" dirty="0">
                <a:solidFill>
                  <a:schemeClr val="tx1"/>
                </a:solidFill>
                <a:latin typeface="Microsoft YaHei" panose="020B0503020204020204" pitchFamily="34" charset="-122"/>
                <a:ea typeface="Microsoft YaHei" panose="020B0503020204020204" pitchFamily="34" charset="-122"/>
                <a:cs typeface="Arial" pitchFamily="34" charset="0"/>
              </a:defRPr>
            </a:lvl1pPr>
          </a:lstStyle>
          <a:p>
            <a:r>
              <a:rPr lang="en-US" dirty="0"/>
              <a:t>Click To Edit Master Title</a:t>
            </a:r>
          </a:p>
        </p:txBody>
      </p:sp>
    </p:spTree>
    <p:extLst>
      <p:ext uri="{BB962C8B-B14F-4D97-AF65-F5344CB8AC3E}">
        <p14:creationId xmlns:p14="http://schemas.microsoft.com/office/powerpoint/2010/main" val="1795897162"/>
      </p:ext>
    </p:extLst>
  </p:cSld>
  <p:clrMapOvr>
    <a:masterClrMapping/>
  </p:clrMapOvr>
  <p:extLst>
    <p:ext uri="{DCECCB84-F9BA-43D5-87BE-67443E8EF086}">
      <p15:sldGuideLst xmlns:p15="http://schemas.microsoft.com/office/powerpoint/2012/main">
        <p15:guide id="1" pos="2661">
          <p15:clr>
            <a:srgbClr val="FBAE40"/>
          </p15:clr>
        </p15:guide>
        <p15:guide id="2" pos="5019">
          <p15:clr>
            <a:srgbClr val="FBAE40"/>
          </p15:clr>
        </p15:guide>
        <p15:guide id="3" pos="3840">
          <p15:clr>
            <a:srgbClr val="FBAE40"/>
          </p15:clr>
        </p15:guide>
        <p15:guide id="4" pos="1481">
          <p15:clr>
            <a:srgbClr val="FBAE40"/>
          </p15:clr>
        </p15:guide>
        <p15:guide id="5" pos="6199">
          <p15:clr>
            <a:srgbClr val="FBAE40"/>
          </p15:clr>
        </p15:guide>
        <p15:guide id="6" orient="horz" pos="3453">
          <p15:clr>
            <a:srgbClr val="FBAE40"/>
          </p15:clr>
        </p15:guide>
        <p15:guide id="7" orient="horz" pos="2863">
          <p15:clr>
            <a:srgbClr val="FBAE40"/>
          </p15:clr>
        </p15:guide>
        <p15:guide id="8" orient="horz" pos="2273">
          <p15:clr>
            <a:srgbClr val="FBAE40"/>
          </p15:clr>
        </p15:guide>
        <p15:guide id="9" orient="horz" pos="1684">
          <p15:clr>
            <a:srgbClr val="FBAE40"/>
          </p15:clr>
        </p15:guide>
        <p15:guide id="10" orient="horz" pos="109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5" name="梯形 14"/>
          <p:cNvSpPr/>
          <p:nvPr userDrawn="1"/>
        </p:nvSpPr>
        <p:spPr>
          <a:xfrm rot="5400000">
            <a:off x="-104320" y="295175"/>
            <a:ext cx="597420" cy="388782"/>
          </a:xfrm>
          <a:prstGeom prst="trapezoid">
            <a:avLst>
              <a:gd name="adj" fmla="val 4435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469" dirty="0">
              <a:solidFill>
                <a:prstClr val="white"/>
              </a:solidFill>
            </a:endParaRPr>
          </a:p>
        </p:txBody>
      </p:sp>
      <p:sp>
        <p:nvSpPr>
          <p:cNvPr id="10" name="Title 28">
            <a:extLst>
              <a:ext uri="{FF2B5EF4-FFF2-40B4-BE49-F238E27FC236}">
                <a16:creationId xmlns:a16="http://schemas.microsoft.com/office/drawing/2014/main" id="{88E42DDE-BDC6-6C47-BBDF-D27345103893}"/>
              </a:ext>
            </a:extLst>
          </p:cNvPr>
          <p:cNvSpPr>
            <a:spLocks noGrp="1"/>
          </p:cNvSpPr>
          <p:nvPr>
            <p:ph type="title" hasCustomPrompt="1"/>
          </p:nvPr>
        </p:nvSpPr>
        <p:spPr bwMode="gray">
          <a:xfrm>
            <a:off x="548640" y="228961"/>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199" kern="1200" cap="none" spc="0" baseline="0" dirty="0">
                <a:solidFill>
                  <a:schemeClr val="tx1"/>
                </a:solidFill>
                <a:latin typeface="Microsoft YaHei" panose="020B0503020204020204" pitchFamily="34" charset="-122"/>
                <a:ea typeface="Microsoft YaHei" panose="020B0503020204020204" pitchFamily="34" charset="-122"/>
                <a:cs typeface="Arial" pitchFamily="34" charset="0"/>
              </a:defRPr>
            </a:lvl1pPr>
          </a:lstStyle>
          <a:p>
            <a:r>
              <a:rPr lang="en-US" dirty="0"/>
              <a:t>Click To Edit Master Title</a:t>
            </a:r>
          </a:p>
        </p:txBody>
      </p:sp>
    </p:spTree>
    <p:extLst>
      <p:ext uri="{BB962C8B-B14F-4D97-AF65-F5344CB8AC3E}">
        <p14:creationId xmlns:p14="http://schemas.microsoft.com/office/powerpoint/2010/main" val="167754819"/>
      </p:ext>
    </p:extLst>
  </p:cSld>
  <p:clrMapOvr>
    <a:masterClrMapping/>
  </p:clrMapOvr>
  <p:extLst>
    <p:ext uri="{DCECCB84-F9BA-43D5-87BE-67443E8EF086}">
      <p15:sldGuideLst xmlns:p15="http://schemas.microsoft.com/office/powerpoint/2012/main">
        <p15:guide id="1" pos="2933">
          <p15:clr>
            <a:srgbClr val="FBAE40"/>
          </p15:clr>
        </p15:guide>
        <p15:guide id="2" pos="4747">
          <p15:clr>
            <a:srgbClr val="FBAE40"/>
          </p15:clr>
        </p15:guide>
        <p15:guide id="3" orient="horz" pos="227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19" name="图片 18" descr="e48e1d0cbffed09322e60ec6a930eaf3">
            <a:extLst>
              <a:ext uri="{FF2B5EF4-FFF2-40B4-BE49-F238E27FC236}">
                <a16:creationId xmlns:a16="http://schemas.microsoft.com/office/drawing/2014/main" id="{44FDA115-A4F5-3545-A87C-4B77E359E182}"/>
              </a:ext>
            </a:extLst>
          </p:cNvPr>
          <p:cNvPicPr>
            <a:picLocks noChangeAspect="1"/>
          </p:cNvPicPr>
          <p:nvPr userDrawn="1"/>
        </p:nvPicPr>
        <p:blipFill>
          <a:blip r:embed="rId2"/>
          <a:srcRect l="2081" r="13876"/>
          <a:stretch>
            <a:fillRect/>
          </a:stretch>
        </p:blipFill>
        <p:spPr>
          <a:xfrm>
            <a:off x="-60309" y="-10160"/>
            <a:ext cx="12310078" cy="6868160"/>
          </a:xfrm>
          <a:prstGeom prst="rect">
            <a:avLst/>
          </a:prstGeom>
        </p:spPr>
      </p:pic>
      <p:sp>
        <p:nvSpPr>
          <p:cNvPr id="17" name="Rectangle 16"/>
          <p:cNvSpPr/>
          <p:nvPr userDrawn="1"/>
        </p:nvSpPr>
        <p:spPr bwMode="black">
          <a:xfrm>
            <a:off x="-60309" y="6380164"/>
            <a:ext cx="12310078" cy="4924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l"/>
            <a:endParaRPr lang="en-US" sz="2399" dirty="0"/>
          </a:p>
        </p:txBody>
      </p:sp>
      <p:cxnSp>
        <p:nvCxnSpPr>
          <p:cNvPr id="18" name="Straight Connector 17"/>
          <p:cNvCxnSpPr>
            <a:cxnSpLocks/>
          </p:cNvCxnSpPr>
          <p:nvPr userDrawn="1"/>
        </p:nvCxnSpPr>
        <p:spPr>
          <a:xfrm>
            <a:off x="-60309" y="6384631"/>
            <a:ext cx="12249261"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640" y="6473952"/>
            <a:ext cx="3860800" cy="153888"/>
          </a:xfrm>
          <a:prstGeom prst="rect">
            <a:avLst/>
          </a:prstGeom>
        </p:spPr>
        <p:txBody>
          <a:bodyPr/>
          <a:lstStyle>
            <a:lvl1pPr>
              <a:defRPr>
                <a:solidFill>
                  <a:schemeClr val="bg1"/>
                </a:solidFill>
              </a:defRPr>
            </a:lvl1pPr>
          </a:lstStyle>
          <a:p>
            <a:endParaRPr lang="en-US" sz="1000" dirty="0">
              <a:cs typeface="Arial" pitchFamily="34" charset="0"/>
            </a:endParaRPr>
          </a:p>
        </p:txBody>
      </p:sp>
    </p:spTree>
    <p:extLst>
      <p:ext uri="{BB962C8B-B14F-4D97-AF65-F5344CB8AC3E}">
        <p14:creationId xmlns:p14="http://schemas.microsoft.com/office/powerpoint/2010/main" val="25237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90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5" name="梯形 14"/>
          <p:cNvSpPr/>
          <p:nvPr userDrawn="1"/>
        </p:nvSpPr>
        <p:spPr>
          <a:xfrm rot="5400000">
            <a:off x="-104320" y="295175"/>
            <a:ext cx="597420" cy="388782"/>
          </a:xfrm>
          <a:prstGeom prst="trapezoid">
            <a:avLst>
              <a:gd name="adj" fmla="val 4435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469" dirty="0">
              <a:solidFill>
                <a:prstClr val="white"/>
              </a:solidFill>
            </a:endParaRPr>
          </a:p>
        </p:txBody>
      </p:sp>
      <p:sp>
        <p:nvSpPr>
          <p:cNvPr id="10" name="Title 28">
            <a:extLst>
              <a:ext uri="{FF2B5EF4-FFF2-40B4-BE49-F238E27FC236}">
                <a16:creationId xmlns:a16="http://schemas.microsoft.com/office/drawing/2014/main" id="{88E42DDE-BDC6-6C47-BBDF-D27345103893}"/>
              </a:ext>
            </a:extLst>
          </p:cNvPr>
          <p:cNvSpPr>
            <a:spLocks noGrp="1"/>
          </p:cNvSpPr>
          <p:nvPr>
            <p:ph type="title" hasCustomPrompt="1"/>
          </p:nvPr>
        </p:nvSpPr>
        <p:spPr bwMode="gray">
          <a:xfrm>
            <a:off x="548640" y="228961"/>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199" kern="1200" cap="none" spc="0" baseline="0" dirty="0">
                <a:solidFill>
                  <a:schemeClr val="tx1"/>
                </a:solidFill>
                <a:latin typeface="Microsoft YaHei" panose="020B0503020204020204" pitchFamily="34" charset="-122"/>
                <a:ea typeface="Microsoft YaHei" panose="020B0503020204020204" pitchFamily="34" charset="-122"/>
                <a:cs typeface="Arial" pitchFamily="34" charset="0"/>
              </a:defRPr>
            </a:lvl1pPr>
          </a:lstStyle>
          <a:p>
            <a:r>
              <a:rPr lang="en-US" dirty="0"/>
              <a:t>Click To Edit Master Title</a:t>
            </a:r>
          </a:p>
        </p:txBody>
      </p:sp>
    </p:spTree>
    <p:extLst>
      <p:ext uri="{BB962C8B-B14F-4D97-AF65-F5344CB8AC3E}">
        <p14:creationId xmlns:p14="http://schemas.microsoft.com/office/powerpoint/2010/main" val="1550172821"/>
      </p:ext>
    </p:extLst>
  </p:cSld>
  <p:clrMapOvr>
    <a:masterClrMapping/>
  </p:clrMapOvr>
  <p:extLst>
    <p:ext uri="{DCECCB84-F9BA-43D5-87BE-67443E8EF086}">
      <p15:sldGuideLst xmlns:p15="http://schemas.microsoft.com/office/powerpoint/2012/main">
        <p15:guide id="1" pos="2570">
          <p15:clr>
            <a:srgbClr val="FBAE40"/>
          </p15:clr>
        </p15:guide>
        <p15:guide id="2" pos="2706">
          <p15:clr>
            <a:srgbClr val="FBAE40"/>
          </p15:clr>
        </p15:guide>
        <p15:guide id="3" pos="4974">
          <p15:clr>
            <a:srgbClr val="FBAE40"/>
          </p15:clr>
        </p15:guide>
        <p15:guide id="4" pos="511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5" name="梯形 14"/>
          <p:cNvSpPr/>
          <p:nvPr userDrawn="1"/>
        </p:nvSpPr>
        <p:spPr>
          <a:xfrm rot="5400000">
            <a:off x="-104320" y="295175"/>
            <a:ext cx="597420" cy="388782"/>
          </a:xfrm>
          <a:prstGeom prst="trapezoid">
            <a:avLst>
              <a:gd name="adj" fmla="val 4435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469" dirty="0">
              <a:solidFill>
                <a:prstClr val="white"/>
              </a:solidFill>
            </a:endParaRPr>
          </a:p>
        </p:txBody>
      </p:sp>
      <p:sp>
        <p:nvSpPr>
          <p:cNvPr id="10" name="Title 28">
            <a:extLst>
              <a:ext uri="{FF2B5EF4-FFF2-40B4-BE49-F238E27FC236}">
                <a16:creationId xmlns:a16="http://schemas.microsoft.com/office/drawing/2014/main" id="{88E42DDE-BDC6-6C47-BBDF-D27345103893}"/>
              </a:ext>
            </a:extLst>
          </p:cNvPr>
          <p:cNvSpPr>
            <a:spLocks noGrp="1"/>
          </p:cNvSpPr>
          <p:nvPr>
            <p:ph type="title" hasCustomPrompt="1"/>
          </p:nvPr>
        </p:nvSpPr>
        <p:spPr bwMode="gray">
          <a:xfrm>
            <a:off x="548640" y="228961"/>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199" kern="1200" cap="none" spc="0" baseline="0" dirty="0">
                <a:solidFill>
                  <a:schemeClr val="tx1"/>
                </a:solidFill>
                <a:latin typeface="Microsoft YaHei" panose="020B0503020204020204" pitchFamily="34" charset="-122"/>
                <a:ea typeface="Microsoft YaHei" panose="020B0503020204020204" pitchFamily="34" charset="-122"/>
                <a:cs typeface="Arial" pitchFamily="34" charset="0"/>
              </a:defRPr>
            </a:lvl1pPr>
          </a:lstStyle>
          <a:p>
            <a:r>
              <a:rPr lang="en-US" dirty="0"/>
              <a:t>Click To Edit Master Title</a:t>
            </a:r>
          </a:p>
        </p:txBody>
      </p:sp>
    </p:spTree>
    <p:extLst>
      <p:ext uri="{BB962C8B-B14F-4D97-AF65-F5344CB8AC3E}">
        <p14:creationId xmlns:p14="http://schemas.microsoft.com/office/powerpoint/2010/main" val="2451365025"/>
      </p:ext>
    </p:extLst>
  </p:cSld>
  <p:clrMapOvr>
    <a:masterClrMapping/>
  </p:clrMapOvr>
  <p:extLst>
    <p:ext uri="{DCECCB84-F9BA-43D5-87BE-67443E8EF086}">
      <p15:sldGuideLst xmlns:p15="http://schemas.microsoft.com/office/powerpoint/2012/main">
        <p15:guide id="1" pos="2661">
          <p15:clr>
            <a:srgbClr val="FBAE40"/>
          </p15:clr>
        </p15:guide>
        <p15:guide id="2" pos="5019">
          <p15:clr>
            <a:srgbClr val="FBAE40"/>
          </p15:clr>
        </p15:guide>
        <p15:guide id="3" pos="3840">
          <p15:clr>
            <a:srgbClr val="FBAE40"/>
          </p15:clr>
        </p15:guide>
        <p15:guide id="4" pos="1481">
          <p15:clr>
            <a:srgbClr val="FBAE40"/>
          </p15:clr>
        </p15:guide>
        <p15:guide id="5" pos="6199">
          <p15:clr>
            <a:srgbClr val="FBAE40"/>
          </p15:clr>
        </p15:guide>
        <p15:guide id="6" orient="horz" pos="3453">
          <p15:clr>
            <a:srgbClr val="FBAE40"/>
          </p15:clr>
        </p15:guide>
        <p15:guide id="7" orient="horz" pos="2863">
          <p15:clr>
            <a:srgbClr val="FBAE40"/>
          </p15:clr>
        </p15:guide>
        <p15:guide id="8" orient="horz" pos="2273">
          <p15:clr>
            <a:srgbClr val="FBAE40"/>
          </p15:clr>
        </p15:guide>
        <p15:guide id="9" orient="horz" pos="1684">
          <p15:clr>
            <a:srgbClr val="FBAE40"/>
          </p15:clr>
        </p15:guide>
        <p15:guide id="10" orient="horz" pos="109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5" name="梯形 14"/>
          <p:cNvSpPr/>
          <p:nvPr userDrawn="1"/>
        </p:nvSpPr>
        <p:spPr>
          <a:xfrm rot="5400000">
            <a:off x="-104320" y="295175"/>
            <a:ext cx="597420" cy="388782"/>
          </a:xfrm>
          <a:prstGeom prst="trapezoid">
            <a:avLst>
              <a:gd name="adj" fmla="val 4435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2469" dirty="0">
              <a:solidFill>
                <a:prstClr val="white"/>
              </a:solidFill>
            </a:endParaRPr>
          </a:p>
        </p:txBody>
      </p:sp>
      <p:sp>
        <p:nvSpPr>
          <p:cNvPr id="10" name="Title 28">
            <a:extLst>
              <a:ext uri="{FF2B5EF4-FFF2-40B4-BE49-F238E27FC236}">
                <a16:creationId xmlns:a16="http://schemas.microsoft.com/office/drawing/2014/main" id="{88E42DDE-BDC6-6C47-BBDF-D27345103893}"/>
              </a:ext>
            </a:extLst>
          </p:cNvPr>
          <p:cNvSpPr>
            <a:spLocks noGrp="1"/>
          </p:cNvSpPr>
          <p:nvPr>
            <p:ph type="title" hasCustomPrompt="1"/>
          </p:nvPr>
        </p:nvSpPr>
        <p:spPr bwMode="gray">
          <a:xfrm>
            <a:off x="548640" y="228961"/>
            <a:ext cx="11073384" cy="521208"/>
          </a:xfrm>
          <a:prstGeom prst="rect">
            <a:avLst/>
          </a:prstGeom>
        </p:spPr>
        <p:txBody>
          <a:bodyPr wrap="square" lIns="0" tIns="0" rIns="0" bIns="0" anchor="ctr" anchorCtr="0"/>
          <a:lstStyle>
            <a:lvl1pPr marL="0" algn="l" defTabSz="1218621" rtl="0" eaLnBrk="1" latinLnBrk="0" hangingPunct="1">
              <a:lnSpc>
                <a:spcPct val="100000"/>
              </a:lnSpc>
              <a:spcBef>
                <a:spcPct val="0"/>
              </a:spcBef>
              <a:buNone/>
              <a:tabLst>
                <a:tab pos="1218621" algn="l"/>
              </a:tabLst>
              <a:defRPr lang="en-US" sz="3199" kern="1200" cap="none" spc="0" baseline="0" dirty="0">
                <a:solidFill>
                  <a:schemeClr val="tx1"/>
                </a:solidFill>
                <a:latin typeface="Microsoft YaHei" panose="020B0503020204020204" pitchFamily="34" charset="-122"/>
                <a:ea typeface="Microsoft YaHei" panose="020B0503020204020204" pitchFamily="34" charset="-122"/>
                <a:cs typeface="Arial" pitchFamily="34" charset="0"/>
              </a:defRPr>
            </a:lvl1pPr>
          </a:lstStyle>
          <a:p>
            <a:r>
              <a:rPr lang="en-US" dirty="0"/>
              <a:t>Click To Edit Master Title</a:t>
            </a:r>
          </a:p>
        </p:txBody>
      </p:sp>
    </p:spTree>
    <p:extLst>
      <p:ext uri="{BB962C8B-B14F-4D97-AF65-F5344CB8AC3E}">
        <p14:creationId xmlns:p14="http://schemas.microsoft.com/office/powerpoint/2010/main" val="3515731788"/>
      </p:ext>
    </p:extLst>
  </p:cSld>
  <p:clrMapOvr>
    <a:masterClrMapping/>
  </p:clrMapOvr>
  <p:extLst>
    <p:ext uri="{DCECCB84-F9BA-43D5-87BE-67443E8EF086}">
      <p15:sldGuideLst xmlns:p15="http://schemas.microsoft.com/office/powerpoint/2012/main">
        <p15:guide id="1" pos="2933">
          <p15:clr>
            <a:srgbClr val="FBAE40"/>
          </p15:clr>
        </p15:guide>
        <p15:guide id="2" pos="4747">
          <p15:clr>
            <a:srgbClr val="FBAE40"/>
          </p15:clr>
        </p15:guide>
        <p15:guide id="3" orient="horz" pos="227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_Im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flipH="1">
            <a:off x="-139702" y="-79165"/>
            <a:ext cx="12471401" cy="7016329"/>
          </a:xfrm>
          <a:prstGeom prst="rect">
            <a:avLst/>
          </a:prstGeom>
        </p:spPr>
      </p:pic>
      <p:sp>
        <p:nvSpPr>
          <p:cNvPr id="8" name="Rectangle 83"/>
          <p:cNvSpPr/>
          <p:nvPr userDrawn="1"/>
        </p:nvSpPr>
        <p:spPr>
          <a:xfrm>
            <a:off x="-101600" y="-101600"/>
            <a:ext cx="12395200" cy="70993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p:cNvSpPr>
            <a:spLocks noGrp="1"/>
          </p:cNvSpPr>
          <p:nvPr>
            <p:ph type="title" hasCustomPrompt="1"/>
          </p:nvPr>
        </p:nvSpPr>
        <p:spPr bwMode="gray">
          <a:xfrm>
            <a:off x="548640" y="1437136"/>
            <a:ext cx="9960236" cy="3026868"/>
          </a:xfrm>
          <a:prstGeom prst="rect">
            <a:avLst/>
          </a:prstGeom>
        </p:spPr>
        <p:txBody>
          <a:bodyPr lIns="0" tIns="60949" rIns="121899" bIns="60949" anchor="b" anchorCtr="0"/>
          <a:lstStyle>
            <a:lvl1pPr marL="0" algn="l" defTabSz="1218565" rtl="0" eaLnBrk="1" latinLnBrk="0" hangingPunct="1">
              <a:lnSpc>
                <a:spcPts val="7500"/>
              </a:lnSpc>
              <a:spcBef>
                <a:spcPct val="0"/>
              </a:spcBef>
              <a:buNone/>
              <a:defRPr lang="en-US" sz="6000" b="1" kern="1200" cap="none" spc="-15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stStyle>
          <a:p>
            <a:r>
              <a:rPr lang="zh-CN" altLang="en-US" dirty="0"/>
              <a:t>章节标题布局</a:t>
            </a:r>
            <a:endParaRPr lang="en-US" dirty="0"/>
          </a:p>
        </p:txBody>
      </p:sp>
      <p:sp>
        <p:nvSpPr>
          <p:cNvPr id="18" name="Subtitle 2"/>
          <p:cNvSpPr>
            <a:spLocks noGrp="1"/>
          </p:cNvSpPr>
          <p:nvPr>
            <p:ph type="subTitle" idx="1" hasCustomPrompt="1"/>
          </p:nvPr>
        </p:nvSpPr>
        <p:spPr bwMode="gray">
          <a:xfrm>
            <a:off x="548640" y="4584181"/>
            <a:ext cx="9949796" cy="457200"/>
          </a:xfrm>
          <a:prstGeom prst="rect">
            <a:avLst/>
          </a:prstGeom>
        </p:spPr>
        <p:txBody>
          <a:bodyPr lIns="0" tIns="0" rIns="0" bIns="0" anchor="b" anchorCtr="0"/>
          <a:lstStyle>
            <a:lvl1pPr marL="0" indent="0" algn="l" defTabSz="1218565" rtl="0" eaLnBrk="1" latinLnBrk="0" hangingPunct="1">
              <a:lnSpc>
                <a:spcPct val="90000"/>
              </a:lnSpc>
              <a:spcBef>
                <a:spcPct val="0"/>
              </a:spcBef>
              <a:buNone/>
              <a:defRPr lang="en-US" sz="2400" b="0" kern="1200" cap="none" spc="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zh-CN" altLang="en-US" dirty="0"/>
              <a:t>图片版</a:t>
            </a:r>
            <a:endParaRPr lang="en-US" dirty="0"/>
          </a:p>
        </p:txBody>
      </p:sp>
      <p:sp>
        <p:nvSpPr>
          <p:cNvPr id="10" name="Footer Placeholder 1"/>
          <p:cNvSpPr txBox="1"/>
          <p:nvPr userDrawn="1"/>
        </p:nvSpPr>
        <p:spPr>
          <a:xfrm>
            <a:off x="484524" y="6291017"/>
            <a:ext cx="2317059" cy="227518"/>
          </a:xfrm>
          <a:prstGeom prst="rect">
            <a:avLst/>
          </a:prstGeom>
        </p:spPr>
        <p:txBody>
          <a:bodyPr/>
          <a:lstStyle>
            <a:defPPr>
              <a:defRPr lang="en-US"/>
            </a:defPPr>
            <a:lvl1pPr marL="0" algn="l" defTabSz="1218565" rtl="0" eaLnBrk="1" latinLnBrk="0" hangingPunct="1">
              <a:defRPr sz="900" kern="1200">
                <a:solidFill>
                  <a:schemeClr val="bg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endParaRPr lang="en-US" dirty="0">
              <a:solidFill>
                <a:schemeClr val="bg1"/>
              </a:solidFill>
            </a:endParaRPr>
          </a:p>
        </p:txBody>
      </p:sp>
    </p:spTree>
    <p:extLst>
      <p:ext uri="{BB962C8B-B14F-4D97-AF65-F5344CB8AC3E}">
        <p14:creationId xmlns:p14="http://schemas.microsoft.com/office/powerpoint/2010/main" val="3152448273"/>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Photo + Statement">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5342"/>
          <a:stretch/>
        </p:blipFill>
        <p:spPr>
          <a:xfrm>
            <a:off x="1" y="0"/>
            <a:ext cx="12188825" cy="6858000"/>
          </a:xfrm>
          <a:prstGeom prst="rect">
            <a:avLst/>
          </a:prstGeom>
        </p:spPr>
      </p:pic>
      <p:pic>
        <p:nvPicPr>
          <p:cNvPr id="5" name="Picture 12"/>
          <p:cNvPicPr>
            <a:picLocks noChangeAspect="1"/>
          </p:cNvPicPr>
          <p:nvPr userDrawn="1"/>
        </p:nvPicPr>
        <p:blipFill>
          <a:blip r:embed="rId3" cstate="email"/>
          <a:srcRect/>
          <a:stretch>
            <a:fillRect/>
          </a:stretch>
        </p:blipFill>
        <p:spPr>
          <a:xfrm rot="16200000">
            <a:off x="11301866" y="5505500"/>
            <a:ext cx="1330737" cy="443187"/>
          </a:xfrm>
          <a:prstGeom prst="rect">
            <a:avLst/>
          </a:prstGeom>
        </p:spPr>
      </p:pic>
      <p:sp>
        <p:nvSpPr>
          <p:cNvPr id="7" name="Freeform 5"/>
          <p:cNvSpPr>
            <a:spLocks noChangeAspect="1" noEditPoints="1"/>
          </p:cNvSpPr>
          <p:nvPr userDrawn="1"/>
        </p:nvSpPr>
        <p:spPr bwMode="black">
          <a:xfrm>
            <a:off x="286926" y="505054"/>
            <a:ext cx="200535"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bg1"/>
          </a:solidFill>
          <a:ln>
            <a:noFill/>
          </a:ln>
        </p:spPr>
        <p:txBody>
          <a:bodyPr vert="horz" wrap="square" lIns="91392" tIns="45696" rIns="91392" bIns="45696" numCol="1" anchor="t" anchorCtr="0" compatLnSpc="1"/>
          <a:lstStyle/>
          <a:p>
            <a:endParaRPr lang="en-US" sz="2398">
              <a:solidFill>
                <a:srgbClr val="000000"/>
              </a:solidFill>
            </a:endParaRPr>
          </a:p>
        </p:txBody>
      </p:sp>
    </p:spTree>
    <p:extLst>
      <p:ext uri="{BB962C8B-B14F-4D97-AF65-F5344CB8AC3E}">
        <p14:creationId xmlns:p14="http://schemas.microsoft.com/office/powerpoint/2010/main" val="1756722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16242B"/>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521653" y="314020"/>
            <a:ext cx="11091546" cy="553870"/>
          </a:xfrm>
          <a:prstGeom prst="rect">
            <a:avLst/>
          </a:prstGeom>
          <a:noFill/>
        </p:spPr>
        <p:txBody>
          <a:bodyPr wrap="square" lIns="0" tIns="0" rIns="0" bIns="0" rtlCol="0" anchor="t">
            <a:spAutoFit/>
          </a:bodyPr>
          <a:lstStyle>
            <a:lvl1pPr algn="l">
              <a:defRPr lang="en-US" sz="3599" b="0" baseline="0">
                <a:solidFill>
                  <a:schemeClr val="bg1"/>
                </a:solidFill>
                <a:latin typeface="Gotham Book" pitchFamily="50" charset="0"/>
                <a:ea typeface="方正兰亭细黑简体" panose="02000000000000000000" pitchFamily="2" charset="-122"/>
              </a:defRPr>
            </a:lvl1pPr>
          </a:lstStyle>
          <a:p>
            <a:pPr marL="0" lvl="0" algn="l"/>
            <a:r>
              <a:rPr lang="en-US" dirty="0"/>
              <a:t>Click to edit Master title style</a:t>
            </a:r>
          </a:p>
        </p:txBody>
      </p:sp>
      <p:pic>
        <p:nvPicPr>
          <p:cNvPr id="4" name="图片 3">
            <a:extLst>
              <a:ext uri="{FF2B5EF4-FFF2-40B4-BE49-F238E27FC236}">
                <a16:creationId xmlns:a16="http://schemas.microsoft.com/office/drawing/2014/main" id="{97DB2D8C-0559-CF4A-A511-14DC7E89E9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299241" y="5429083"/>
            <a:ext cx="1332619" cy="446550"/>
          </a:xfrm>
          <a:prstGeom prst="rect">
            <a:avLst/>
          </a:prstGeom>
        </p:spPr>
      </p:pic>
    </p:spTree>
    <p:extLst>
      <p:ext uri="{BB962C8B-B14F-4D97-AF65-F5344CB8AC3E}">
        <p14:creationId xmlns:p14="http://schemas.microsoft.com/office/powerpoint/2010/main" val="352975137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871A6F5-016B-48DF-BFA5-956E9EA60AF9}"/>
              </a:ext>
            </a:extLst>
          </p:cNvPr>
          <p:cNvSpPr/>
          <p:nvPr userDrawn="1"/>
        </p:nvSpPr>
        <p:spPr>
          <a:xfrm>
            <a:off x="179612" y="180000"/>
            <a:ext cx="11829600" cy="6498000"/>
          </a:xfrm>
          <a:prstGeom prst="rect">
            <a:avLst/>
          </a:prstGeom>
          <a:solidFill>
            <a:schemeClr val="tx1">
              <a:alpha val="40000"/>
            </a:schemeClr>
          </a:solidFill>
          <a:ln>
            <a:no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10" name="Title 28"/>
          <p:cNvSpPr>
            <a:spLocks noGrp="1"/>
          </p:cNvSpPr>
          <p:nvPr>
            <p:ph type="title" hasCustomPrompt="1"/>
          </p:nvPr>
        </p:nvSpPr>
        <p:spPr bwMode="gray">
          <a:xfrm>
            <a:off x="548640" y="274320"/>
            <a:ext cx="11073384" cy="521208"/>
          </a:xfrm>
          <a:prstGeom prst="rect">
            <a:avLst/>
          </a:prstGeom>
          <a:ln w="19050">
            <a:noFill/>
          </a:ln>
        </p:spPr>
        <p:txBody>
          <a:bodyPr wrap="square" lIns="0" tIns="0" rIns="0" bIns="0" anchor="ctr" anchorCtr="0"/>
          <a:lstStyle>
            <a:lvl1pPr marL="0" algn="l" defTabSz="1218565" rtl="0" eaLnBrk="1" latinLnBrk="0" hangingPunct="1">
              <a:lnSpc>
                <a:spcPct val="100000"/>
              </a:lnSpc>
              <a:spcBef>
                <a:spcPct val="0"/>
              </a:spcBef>
              <a:buNone/>
              <a:tabLst>
                <a:tab pos="1218565" algn="l"/>
              </a:tabLst>
              <a:defRPr lang="en-US" sz="3600" kern="1200" cap="none" spc="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stStyle>
          <a:p>
            <a:r>
              <a:rPr lang="zh-CN" altLang="en-US" dirty="0"/>
              <a:t>添加标题</a:t>
            </a:r>
            <a:endParaRPr lang="en-US" dirty="0"/>
          </a:p>
        </p:txBody>
      </p:sp>
      <p:sp>
        <p:nvSpPr>
          <p:cNvPr id="15" name="Slide Number Placeholder 5"/>
          <p:cNvSpPr>
            <a:spLocks noGrp="1"/>
          </p:cNvSpPr>
          <p:nvPr>
            <p:ph type="sldNum" sz="quarter" idx="4"/>
          </p:nvPr>
        </p:nvSpPr>
        <p:spPr>
          <a:xfrm>
            <a:off x="11583201" y="6396228"/>
            <a:ext cx="438912" cy="155448"/>
          </a:xfrm>
          <a:prstGeom prst="rect">
            <a:avLst/>
          </a:prstGeom>
        </p:spPr>
        <p:txBody>
          <a:bodyPr vert="horz" lIns="0" tIns="0" rIns="0" bIns="0" rtlCol="0" anchor="ctr"/>
          <a:lstStyle>
            <a:lvl1pPr algn="ctr">
              <a:defRPr sz="120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pic>
        <p:nvPicPr>
          <p:cNvPr id="5" name="图片 4">
            <a:extLst>
              <a:ext uri="{FF2B5EF4-FFF2-40B4-BE49-F238E27FC236}">
                <a16:creationId xmlns:a16="http://schemas.microsoft.com/office/drawing/2014/main" id="{CB1B4C2C-2DE4-4E97-BC84-B2F2D36E89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13212" y="4394930"/>
            <a:ext cx="396000" cy="1947578"/>
          </a:xfrm>
          <a:prstGeom prst="rect">
            <a:avLst/>
          </a:prstGeom>
        </p:spPr>
      </p:pic>
    </p:spTree>
    <p:extLst>
      <p:ext uri="{BB962C8B-B14F-4D97-AF65-F5344CB8AC3E}">
        <p14:creationId xmlns:p14="http://schemas.microsoft.com/office/powerpoint/2010/main" val="71011833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871A6F5-016B-48DF-BFA5-956E9EA60AF9}"/>
              </a:ext>
            </a:extLst>
          </p:cNvPr>
          <p:cNvSpPr/>
          <p:nvPr userDrawn="1"/>
        </p:nvSpPr>
        <p:spPr>
          <a:xfrm>
            <a:off x="179612" y="180000"/>
            <a:ext cx="11829600" cy="6498000"/>
          </a:xfrm>
          <a:prstGeom prst="rect">
            <a:avLst/>
          </a:prstGeom>
          <a:solidFill>
            <a:schemeClr val="tx1">
              <a:alpha val="40000"/>
            </a:schemeClr>
          </a:solidFill>
          <a:ln>
            <a:no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10" name="Title 28"/>
          <p:cNvSpPr>
            <a:spLocks noGrp="1"/>
          </p:cNvSpPr>
          <p:nvPr>
            <p:ph type="title" hasCustomPrompt="1"/>
          </p:nvPr>
        </p:nvSpPr>
        <p:spPr bwMode="gray">
          <a:xfrm>
            <a:off x="548640" y="274320"/>
            <a:ext cx="11073384" cy="521208"/>
          </a:xfrm>
          <a:prstGeom prst="rect">
            <a:avLst/>
          </a:prstGeom>
          <a:ln w="19050">
            <a:noFill/>
          </a:ln>
        </p:spPr>
        <p:txBody>
          <a:bodyPr wrap="square" lIns="0" tIns="0" rIns="0" bIns="0" anchor="ctr" anchorCtr="0"/>
          <a:lstStyle>
            <a:lvl1pPr marL="0" algn="l" defTabSz="1218565" rtl="0" eaLnBrk="1" latinLnBrk="0" hangingPunct="1">
              <a:lnSpc>
                <a:spcPct val="100000"/>
              </a:lnSpc>
              <a:spcBef>
                <a:spcPct val="0"/>
              </a:spcBef>
              <a:buNone/>
              <a:tabLst>
                <a:tab pos="1218565" algn="l"/>
              </a:tabLst>
              <a:defRPr lang="en-US" sz="3600" kern="1200" cap="none" spc="0" baseline="0" dirty="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stStyle>
          <a:p>
            <a:r>
              <a:rPr lang="zh-CN" altLang="en-US" dirty="0"/>
              <a:t>添加标题</a:t>
            </a:r>
            <a:endParaRPr lang="en-US" dirty="0"/>
          </a:p>
        </p:txBody>
      </p:sp>
      <p:sp>
        <p:nvSpPr>
          <p:cNvPr id="15" name="Slide Number Placeholder 5"/>
          <p:cNvSpPr>
            <a:spLocks noGrp="1"/>
          </p:cNvSpPr>
          <p:nvPr>
            <p:ph type="sldNum" sz="quarter" idx="4"/>
          </p:nvPr>
        </p:nvSpPr>
        <p:spPr>
          <a:xfrm>
            <a:off x="11583201" y="6396228"/>
            <a:ext cx="438912" cy="155448"/>
          </a:xfrm>
          <a:prstGeom prst="rect">
            <a:avLst/>
          </a:prstGeom>
        </p:spPr>
        <p:txBody>
          <a:bodyPr vert="horz" lIns="0" tIns="0" rIns="0" bIns="0" rtlCol="0" anchor="ctr"/>
          <a:lstStyle>
            <a:lvl1pPr algn="ctr">
              <a:defRPr sz="1200">
                <a:solidFill>
                  <a:schemeClr val="bg1"/>
                </a:solidFill>
                <a:latin typeface="微软雅黑" panose="020B0502040204020203" pitchFamily="34" charset="-122"/>
                <a:ea typeface="微软雅黑"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pic>
        <p:nvPicPr>
          <p:cNvPr id="5" name="图片 4">
            <a:extLst>
              <a:ext uri="{FF2B5EF4-FFF2-40B4-BE49-F238E27FC236}">
                <a16:creationId xmlns:a16="http://schemas.microsoft.com/office/drawing/2014/main" id="{CB1B4C2C-2DE4-4E97-BC84-B2F2D36E89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13212" y="4394930"/>
            <a:ext cx="396000" cy="1947578"/>
          </a:xfrm>
          <a:prstGeom prst="rect">
            <a:avLst/>
          </a:prstGeom>
        </p:spPr>
      </p:pic>
    </p:spTree>
    <p:extLst>
      <p:ext uri="{BB962C8B-B14F-4D97-AF65-F5344CB8AC3E}">
        <p14:creationId xmlns:p14="http://schemas.microsoft.com/office/powerpoint/2010/main" val="359940123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15.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image" Target="../media/image14.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3.xml"/><Relationship Id="rId7" Type="http://schemas.openxmlformats.org/officeDocument/2006/relationships/image" Target="../media/image15.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image" Target="../media/image16.png"/><Relationship Id="rId5" Type="http://schemas.openxmlformats.org/officeDocument/2006/relationships/theme" Target="../theme/theme3.xml"/><Relationship Id="rId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image" Target="../media/image15.png"/><Relationship Id="rId4" Type="http://schemas.openxmlformats.org/officeDocument/2006/relationships/slideLayout" Target="../slideLayouts/slideLayout68.xml"/><Relationship Id="rId9"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749913" y="6473952"/>
            <a:ext cx="438912" cy="155448"/>
          </a:xfrm>
          <a:prstGeom prst="rect">
            <a:avLst/>
          </a:prstGeom>
        </p:spPr>
        <p:txBody>
          <a:bodyPr vert="horz" lIns="0" tIns="0" rIns="0" bIns="0" rtlCol="0" anchor="ctr"/>
          <a:lstStyle>
            <a:lvl1pPr algn="ctr">
              <a:defRPr sz="1000">
                <a:solidFill>
                  <a:schemeClr val="tx1"/>
                </a:solidFill>
                <a:latin typeface="Arial" panose="020B0604020202020204" pitchFamily="34" charset="0"/>
                <a:cs typeface="Arial" panose="020B0604020202020204" pitchFamily="34" charset="0"/>
              </a:defRPr>
            </a:lvl1pPr>
          </a:lstStyle>
          <a:p>
            <a:fld id="{6D22F896-40B5-4ADD-8801-0D06FADFA095}" type="slidenum">
              <a:rPr lang="en-US" smtClean="0"/>
              <a:t>‹#›</a:t>
            </a:fld>
            <a:endParaRPr lang="en-US" dirty="0"/>
          </a:p>
        </p:txBody>
      </p:sp>
      <p:sp>
        <p:nvSpPr>
          <p:cNvPr id="2" name="标题占位符 1"/>
          <p:cNvSpPr>
            <a:spLocks noGrp="1"/>
          </p:cNvSpPr>
          <p:nvPr>
            <p:ph type="title"/>
          </p:nvPr>
        </p:nvSpPr>
        <p:spPr>
          <a:xfrm>
            <a:off x="837982" y="365125"/>
            <a:ext cx="10512862"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grpSp>
        <p:nvGrpSpPr>
          <p:cNvPr id="5" name="组合 4">
            <a:extLst>
              <a:ext uri="{FF2B5EF4-FFF2-40B4-BE49-F238E27FC236}">
                <a16:creationId xmlns:a16="http://schemas.microsoft.com/office/drawing/2014/main" id="{7293550A-2EEA-426C-B7D1-27C80EDB543C}"/>
              </a:ext>
            </a:extLst>
          </p:cNvPr>
          <p:cNvGrpSpPr/>
          <p:nvPr userDrawn="1"/>
        </p:nvGrpSpPr>
        <p:grpSpPr>
          <a:xfrm>
            <a:off x="12188825" y="2959443"/>
            <a:ext cx="1119402" cy="3898557"/>
            <a:chOff x="12188825" y="1921475"/>
            <a:chExt cx="1119402" cy="3898557"/>
          </a:xfrm>
        </p:grpSpPr>
        <p:sp>
          <p:nvSpPr>
            <p:cNvPr id="6" name="矩形 5">
              <a:extLst>
                <a:ext uri="{FF2B5EF4-FFF2-40B4-BE49-F238E27FC236}">
                  <a16:creationId xmlns:a16="http://schemas.microsoft.com/office/drawing/2014/main" id="{B2C62020-4603-41E2-89EE-A268355C7F73}"/>
                </a:ext>
              </a:extLst>
            </p:cNvPr>
            <p:cNvSpPr/>
            <p:nvPr/>
          </p:nvSpPr>
          <p:spPr>
            <a:xfrm>
              <a:off x="12188825" y="1921475"/>
              <a:ext cx="1119402" cy="3898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A4739EA-573C-43E5-8E69-D460CE1FEDF0}"/>
                </a:ext>
              </a:extLst>
            </p:cNvPr>
            <p:cNvGrpSpPr/>
            <p:nvPr/>
          </p:nvGrpSpPr>
          <p:grpSpPr>
            <a:xfrm>
              <a:off x="12291175" y="2053048"/>
              <a:ext cx="914703" cy="3635410"/>
              <a:chOff x="12269137" y="2075935"/>
              <a:chExt cx="914703" cy="3635410"/>
            </a:xfrm>
          </p:grpSpPr>
          <p:sp>
            <p:nvSpPr>
              <p:cNvPr id="8" name="任意多边形: 形状 7">
                <a:extLst>
                  <a:ext uri="{FF2B5EF4-FFF2-40B4-BE49-F238E27FC236}">
                    <a16:creationId xmlns:a16="http://schemas.microsoft.com/office/drawing/2014/main" id="{07B7E8E5-EDB2-4CFD-85EC-B30EDF734EC7}"/>
                  </a:ext>
                </a:extLst>
              </p:cNvPr>
              <p:cNvSpPr/>
              <p:nvPr/>
            </p:nvSpPr>
            <p:spPr>
              <a:xfrm>
                <a:off x="12269137" y="207593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BA4E8C6D-33BE-4D24-8C96-DA5BE4620CFE}"/>
                  </a:ext>
                </a:extLst>
              </p:cNvPr>
              <p:cNvSpPr/>
              <p:nvPr/>
            </p:nvSpPr>
            <p:spPr>
              <a:xfrm>
                <a:off x="12582681" y="207593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6D9947E8-D30C-480D-8ADC-CBBEB7C0CA2D}"/>
                  </a:ext>
                </a:extLst>
              </p:cNvPr>
              <p:cNvSpPr/>
              <p:nvPr/>
            </p:nvSpPr>
            <p:spPr>
              <a:xfrm>
                <a:off x="12896224" y="207593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752F0C82-0714-4E4D-8D42-514D95613F6D}"/>
                  </a:ext>
                </a:extLst>
              </p:cNvPr>
              <p:cNvSpPr/>
              <p:nvPr/>
            </p:nvSpPr>
            <p:spPr>
              <a:xfrm>
                <a:off x="12269137" y="238024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B22ABD50-4F6E-4F68-A652-F84D3E262332}"/>
                  </a:ext>
                </a:extLst>
              </p:cNvPr>
              <p:cNvSpPr/>
              <p:nvPr/>
            </p:nvSpPr>
            <p:spPr>
              <a:xfrm>
                <a:off x="12582681" y="238024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3B4C999A-B4FC-457F-A9EC-4526ED0E60B5}"/>
                  </a:ext>
                </a:extLst>
              </p:cNvPr>
              <p:cNvSpPr/>
              <p:nvPr/>
            </p:nvSpPr>
            <p:spPr>
              <a:xfrm>
                <a:off x="12896224" y="238024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88430416-D3B9-4C2A-93FB-D4455FA1AE23}"/>
                  </a:ext>
                </a:extLst>
              </p:cNvPr>
              <p:cNvSpPr/>
              <p:nvPr/>
            </p:nvSpPr>
            <p:spPr>
              <a:xfrm>
                <a:off x="12269137" y="268455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A553396F-901B-4F5D-B73C-405EEC775723}"/>
                  </a:ext>
                </a:extLst>
              </p:cNvPr>
              <p:cNvSpPr/>
              <p:nvPr/>
            </p:nvSpPr>
            <p:spPr>
              <a:xfrm>
                <a:off x="12582681" y="268455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F64615D-38CB-4909-8FE4-3A6923DBC0B4}"/>
                  </a:ext>
                </a:extLst>
              </p:cNvPr>
              <p:cNvSpPr/>
              <p:nvPr/>
            </p:nvSpPr>
            <p:spPr>
              <a:xfrm>
                <a:off x="12896224" y="268455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47CFC38D-248F-4E37-BFF4-7AAF91304ECD}"/>
                  </a:ext>
                </a:extLst>
              </p:cNvPr>
              <p:cNvSpPr/>
              <p:nvPr/>
            </p:nvSpPr>
            <p:spPr>
              <a:xfrm>
                <a:off x="12269137" y="298886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2FC2171-1E18-425A-BF47-95C9F31251C7}"/>
                  </a:ext>
                </a:extLst>
              </p:cNvPr>
              <p:cNvSpPr/>
              <p:nvPr/>
            </p:nvSpPr>
            <p:spPr>
              <a:xfrm>
                <a:off x="12582681" y="298886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1A9059C4-21B5-4AC1-9547-A72FC98C6B21}"/>
                  </a:ext>
                </a:extLst>
              </p:cNvPr>
              <p:cNvSpPr/>
              <p:nvPr/>
            </p:nvSpPr>
            <p:spPr>
              <a:xfrm>
                <a:off x="12896224" y="298886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04B28BC7-BE22-4357-B76F-9B67E092D059}"/>
                  </a:ext>
                </a:extLst>
              </p:cNvPr>
              <p:cNvSpPr/>
              <p:nvPr/>
            </p:nvSpPr>
            <p:spPr>
              <a:xfrm>
                <a:off x="12269137" y="329317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FFE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2B80B52-4F4F-4593-B8DA-C47E949E3E05}"/>
                  </a:ext>
                </a:extLst>
              </p:cNvPr>
              <p:cNvSpPr/>
              <p:nvPr/>
            </p:nvSpPr>
            <p:spPr>
              <a:xfrm>
                <a:off x="12582681" y="329317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D0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3208C9B0-0C00-4880-BE24-FC58D74C5BE2}"/>
                  </a:ext>
                </a:extLst>
              </p:cNvPr>
              <p:cNvSpPr/>
              <p:nvPr/>
            </p:nvSpPr>
            <p:spPr>
              <a:xfrm>
                <a:off x="12896224" y="329317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8DC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00FDE407-F958-4AF9-BF20-184646D21BB2}"/>
                  </a:ext>
                </a:extLst>
              </p:cNvPr>
              <p:cNvSpPr/>
              <p:nvPr/>
            </p:nvSpPr>
            <p:spPr>
              <a:xfrm>
                <a:off x="12269137" y="359748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23A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B340AC6C-B655-4A2E-85F3-E39E7256C693}"/>
                  </a:ext>
                </a:extLst>
              </p:cNvPr>
              <p:cNvSpPr/>
              <p:nvPr/>
            </p:nvSpPr>
            <p:spPr>
              <a:xfrm>
                <a:off x="12582681" y="359748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00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96D54A39-155D-46DE-AD54-7049AABF0DE9}"/>
                  </a:ext>
                </a:extLst>
              </p:cNvPr>
              <p:cNvSpPr/>
              <p:nvPr/>
            </p:nvSpPr>
            <p:spPr>
              <a:xfrm>
                <a:off x="12896224" y="359748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00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1036BA6C-4487-4F68-A926-E1C05EC729AE}"/>
                  </a:ext>
                </a:extLst>
              </p:cNvPr>
              <p:cNvSpPr/>
              <p:nvPr/>
            </p:nvSpPr>
            <p:spPr>
              <a:xfrm>
                <a:off x="12269137" y="390179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029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38F87860-FF07-4DA0-923F-40995403BE5E}"/>
                  </a:ext>
                </a:extLst>
              </p:cNvPr>
              <p:cNvSpPr/>
              <p:nvPr/>
            </p:nvSpPr>
            <p:spPr>
              <a:xfrm>
                <a:off x="12582681" y="390179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019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0D8DB832-9871-4F02-AA72-218F73F594AB}"/>
                  </a:ext>
                </a:extLst>
              </p:cNvPr>
              <p:cNvSpPr/>
              <p:nvPr/>
            </p:nvSpPr>
            <p:spPr>
              <a:xfrm>
                <a:off x="12896224" y="390179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00A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814A36F5-B7CC-4ADD-9389-627E3E9F9345}"/>
                  </a:ext>
                </a:extLst>
              </p:cNvPr>
              <p:cNvSpPr/>
              <p:nvPr/>
            </p:nvSpPr>
            <p:spPr>
              <a:xfrm>
                <a:off x="12269137" y="420610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0089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0FF0247D-9C86-40AB-AE46-1D55E2B353AE}"/>
                  </a:ext>
                </a:extLst>
              </p:cNvPr>
              <p:cNvSpPr/>
              <p:nvPr/>
            </p:nvSpPr>
            <p:spPr>
              <a:xfrm>
                <a:off x="12582681" y="420610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026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FB07EB7E-9B94-4BAA-AEB1-2F632D5861BA}"/>
                  </a:ext>
                </a:extLst>
              </p:cNvPr>
              <p:cNvSpPr/>
              <p:nvPr/>
            </p:nvSpPr>
            <p:spPr>
              <a:xfrm>
                <a:off x="12896224" y="420610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014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5F069AF1-47D2-47E1-B4D8-DD60332B77E4}"/>
                  </a:ext>
                </a:extLst>
              </p:cNvPr>
              <p:cNvSpPr/>
              <p:nvPr/>
            </p:nvSpPr>
            <p:spPr>
              <a:xfrm>
                <a:off x="12269137" y="451041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1B2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9C751429-7916-471C-BB8D-36E41B062DD7}"/>
                  </a:ext>
                </a:extLst>
              </p:cNvPr>
              <p:cNvSpPr/>
              <p:nvPr/>
            </p:nvSpPr>
            <p:spPr>
              <a:xfrm>
                <a:off x="12582681" y="451041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6117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C42F3D5F-6D2B-4C05-AAA0-AB6F10EBDFEA}"/>
                  </a:ext>
                </a:extLst>
              </p:cNvPr>
              <p:cNvSpPr/>
              <p:nvPr/>
            </p:nvSpPr>
            <p:spPr>
              <a:xfrm>
                <a:off x="12896224" y="451041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950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2952B6D8-5D24-4A6A-8422-677DB3FE85A0}"/>
                  </a:ext>
                </a:extLst>
              </p:cNvPr>
              <p:cNvSpPr/>
              <p:nvPr/>
            </p:nvSpPr>
            <p:spPr>
              <a:xfrm>
                <a:off x="12269137" y="481472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E6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5FED2FBA-F751-4355-9F25-EB5A24161280}"/>
                  </a:ext>
                </a:extLst>
              </p:cNvPr>
              <p:cNvSpPr/>
              <p:nvPr/>
            </p:nvSpPr>
            <p:spPr>
              <a:xfrm>
                <a:off x="12582681" y="481472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E60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346F908E-CEC3-4875-8310-80892D185520}"/>
                  </a:ext>
                </a:extLst>
              </p:cNvPr>
              <p:cNvSpPr/>
              <p:nvPr/>
            </p:nvSpPr>
            <p:spPr>
              <a:xfrm>
                <a:off x="12896224" y="481472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E80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7FE8A76A-24E3-47CB-8056-4966A11F462C}"/>
                  </a:ext>
                </a:extLst>
              </p:cNvPr>
              <p:cNvSpPr/>
              <p:nvPr/>
            </p:nvSpPr>
            <p:spPr>
              <a:xfrm>
                <a:off x="12269137" y="511903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E80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E3FD3698-5914-4843-84FA-6FD2723D8972}"/>
                  </a:ext>
                </a:extLst>
              </p:cNvPr>
              <p:cNvSpPr/>
              <p:nvPr/>
            </p:nvSpPr>
            <p:spPr>
              <a:xfrm>
                <a:off x="12582681" y="511903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E50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7405D788-22F3-4C25-801A-34699BBCA9D9}"/>
                  </a:ext>
                </a:extLst>
              </p:cNvPr>
              <p:cNvSpPr/>
              <p:nvPr/>
            </p:nvSpPr>
            <p:spPr>
              <a:xfrm>
                <a:off x="12896224" y="511903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EB6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DCD78292-4686-4A18-9BC2-E40159FA2746}"/>
                  </a:ext>
                </a:extLst>
              </p:cNvPr>
              <p:cNvSpPr/>
              <p:nvPr/>
            </p:nvSpPr>
            <p:spPr>
              <a:xfrm>
                <a:off x="12269137" y="542334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F2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95A1B9C4-FEF1-41F9-9442-00D1272DCEC0}"/>
                  </a:ext>
                </a:extLst>
              </p:cNvPr>
              <p:cNvSpPr/>
              <p:nvPr/>
            </p:nvSpPr>
            <p:spPr>
              <a:xfrm>
                <a:off x="12582681" y="5423345"/>
                <a:ext cx="287617" cy="288000"/>
              </a:xfrm>
              <a:custGeom>
                <a:avLst/>
                <a:gdLst>
                  <a:gd name="connsiteX0" fmla="*/ 0 w 287617"/>
                  <a:gd name="connsiteY0" fmla="*/ 0 h 288000"/>
                  <a:gd name="connsiteX1" fmla="*/ 287617 w 287617"/>
                  <a:gd name="connsiteY1" fmla="*/ 0 h 288000"/>
                  <a:gd name="connsiteX2" fmla="*/ 287617 w 287617"/>
                  <a:gd name="connsiteY2" fmla="*/ 288000 h 288000"/>
                  <a:gd name="connsiteX3" fmla="*/ 0 w 287617"/>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7" h="288000">
                    <a:moveTo>
                      <a:pt x="0" y="0"/>
                    </a:moveTo>
                    <a:lnTo>
                      <a:pt x="287617" y="0"/>
                    </a:lnTo>
                    <a:lnTo>
                      <a:pt x="287617" y="288000"/>
                    </a:lnTo>
                    <a:lnTo>
                      <a:pt x="0" y="288000"/>
                    </a:lnTo>
                    <a:close/>
                  </a:path>
                </a:pathLst>
              </a:custGeom>
              <a:solidFill>
                <a:srgbClr val="FFE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C7F238CC-FC81-4FD7-ADD8-46A6BAAB7BA9}"/>
                  </a:ext>
                </a:extLst>
              </p:cNvPr>
              <p:cNvSpPr/>
              <p:nvPr/>
            </p:nvSpPr>
            <p:spPr>
              <a:xfrm>
                <a:off x="12896224" y="5423345"/>
                <a:ext cx="287616" cy="288000"/>
              </a:xfrm>
              <a:custGeom>
                <a:avLst/>
                <a:gdLst>
                  <a:gd name="connsiteX0" fmla="*/ 0 w 287616"/>
                  <a:gd name="connsiteY0" fmla="*/ 0 h 288000"/>
                  <a:gd name="connsiteX1" fmla="*/ 287616 w 287616"/>
                  <a:gd name="connsiteY1" fmla="*/ 0 h 288000"/>
                  <a:gd name="connsiteX2" fmla="*/ 287616 w 287616"/>
                  <a:gd name="connsiteY2" fmla="*/ 288000 h 288000"/>
                  <a:gd name="connsiteX3" fmla="*/ 0 w 287616"/>
                  <a:gd name="connsiteY3" fmla="*/ 288000 h 288000"/>
                </a:gdLst>
                <a:ahLst/>
                <a:cxnLst>
                  <a:cxn ang="0">
                    <a:pos x="connsiteX0" y="connsiteY0"/>
                  </a:cxn>
                  <a:cxn ang="0">
                    <a:pos x="connsiteX1" y="connsiteY1"/>
                  </a:cxn>
                  <a:cxn ang="0">
                    <a:pos x="connsiteX2" y="connsiteY2"/>
                  </a:cxn>
                  <a:cxn ang="0">
                    <a:pos x="connsiteX3" y="connsiteY3"/>
                  </a:cxn>
                </a:cxnLst>
                <a:rect l="l" t="t" r="r" b="b"/>
                <a:pathLst>
                  <a:path w="287616" h="288000">
                    <a:moveTo>
                      <a:pt x="0" y="0"/>
                    </a:moveTo>
                    <a:lnTo>
                      <a:pt x="287616" y="0"/>
                    </a:lnTo>
                    <a:lnTo>
                      <a:pt x="287616" y="288000"/>
                    </a:lnTo>
                    <a:lnTo>
                      <a:pt x="0" y="288000"/>
                    </a:lnTo>
                    <a:close/>
                  </a:path>
                </a:pathLst>
              </a:custGeom>
              <a:solidFill>
                <a:srgbClr val="D0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307627676"/>
      </p:ext>
    </p:extLst>
  </p:cSld>
  <p:clrMap bg1="lt1" tx1="dk1" bg2="lt2" tx2="dk2" accent1="accent1" accent2="accent2" accent3="accent3" accent4="accent4" accent5="accent5" accent6="accent6" hlink="hlink" folHlink="folHlink"/>
  <p:sldLayoutIdLst>
    <p:sldLayoutId id="2147484007" r:id="rId1"/>
    <p:sldLayoutId id="2147484009" r:id="rId2"/>
    <p:sldLayoutId id="2147483980" r:id="rId3"/>
    <p:sldLayoutId id="2147483981" r:id="rId4"/>
    <p:sldLayoutId id="2147483982" r:id="rId5"/>
    <p:sldLayoutId id="2147483984" r:id="rId6"/>
    <p:sldLayoutId id="2147483985" r:id="rId7"/>
    <p:sldLayoutId id="2147484006" r:id="rId8"/>
    <p:sldLayoutId id="2147484008" r:id="rId9"/>
    <p:sldLayoutId id="2147483988" r:id="rId10"/>
    <p:sldLayoutId id="2147484002" r:id="rId11"/>
    <p:sldLayoutId id="2147483986" r:id="rId12"/>
    <p:sldLayoutId id="2147483987" r:id="rId13"/>
    <p:sldLayoutId id="2147483994" r:id="rId14"/>
    <p:sldLayoutId id="2147483996" r:id="rId15"/>
    <p:sldLayoutId id="2147483997" r:id="rId16"/>
    <p:sldLayoutId id="2147483998" r:id="rId17"/>
    <p:sldLayoutId id="2147483999" r:id="rId18"/>
    <p:sldLayoutId id="2147484000" r:id="rId19"/>
    <p:sldLayoutId id="2147484001" r:id="rId20"/>
    <p:sldLayoutId id="2147484004" r:id="rId21"/>
    <p:sldLayoutId id="2147484013" r:id="rId22"/>
    <p:sldLayoutId id="2147484030" r:id="rId23"/>
    <p:sldLayoutId id="2147484031" r:id="rId24"/>
    <p:sldLayoutId id="2147484066" r:id="rId25"/>
    <p:sldLayoutId id="2147484068" r:id="rId26"/>
    <p:sldLayoutId id="2147484070" r:id="rId27"/>
    <p:sldLayoutId id="2147484072" r:id="rId28"/>
    <p:sldLayoutId id="2147484105" r:id="rId29"/>
  </p:sldLayoutIdLst>
  <p:transition spd="med"/>
  <p:hf sldNum="0" hdr="0" ftr="0" dt="0"/>
  <p:txStyles>
    <p:titleStyle>
      <a:lvl1pPr algn="ctr" defTabSz="1218565" rtl="0" eaLnBrk="1" latinLnBrk="0" hangingPunct="1">
        <a:spcBef>
          <a:spcPct val="0"/>
        </a:spcBef>
        <a:buNone/>
        <a:defRPr sz="4300" kern="1200" cap="all" baseline="0">
          <a:solidFill>
            <a:schemeClr val="tx1"/>
          </a:solidFill>
          <a:latin typeface="微软雅黑" panose="020B0502040204020203" pitchFamily="34" charset="-122"/>
          <a:ea typeface="微软雅黑" panose="020B0502040204020203" pitchFamily="34" charset="-122"/>
          <a:cs typeface="Arial" panose="020B0604020202020204" pitchFamily="34" charset="0"/>
        </a:defRPr>
      </a:lvl1pPr>
    </p:titleStyle>
    <p:bodyStyle>
      <a:lvl1pPr marL="457200" indent="-457200" algn="l" defTabSz="1218565" rtl="0" eaLnBrk="1" latinLnBrk="0" hangingPunct="1">
        <a:spcBef>
          <a:spcPct val="20000"/>
        </a:spcBef>
        <a:buClr>
          <a:schemeClr val="tx2"/>
        </a:buClr>
        <a:buFont typeface="Wingdings" panose="05000000000000000000" pitchFamily="2" charset="2"/>
        <a:buChar char="§"/>
        <a:defRPr sz="4300" kern="12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1pPr>
      <a:lvl2pPr marL="990600" indent="-381000" algn="l" defTabSz="1218565" rtl="0" eaLnBrk="1" latinLnBrk="0" hangingPunct="1">
        <a:spcBef>
          <a:spcPct val="20000"/>
        </a:spcBef>
        <a:buClr>
          <a:schemeClr val="tx2"/>
        </a:buClr>
        <a:buFont typeface="Wingdings" panose="05000000000000000000" pitchFamily="2" charset="2"/>
        <a:buChar char="§"/>
        <a:defRPr sz="3700" kern="12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2pPr>
      <a:lvl3pPr marL="1524000" indent="-304800" algn="l" defTabSz="1218565" rtl="0" eaLnBrk="1" latinLnBrk="0" hangingPunct="1">
        <a:spcBef>
          <a:spcPct val="20000"/>
        </a:spcBef>
        <a:buClr>
          <a:schemeClr val="tx2"/>
        </a:buClr>
        <a:buFont typeface="Wingdings" panose="05000000000000000000" pitchFamily="2" charset="2"/>
        <a:buChar char="§"/>
        <a:defRPr sz="3200" kern="12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3pPr>
      <a:lvl4pPr marL="2132965" indent="-304800" algn="l" defTabSz="1218565" rtl="0" eaLnBrk="1" latinLnBrk="0" hangingPunct="1">
        <a:spcBef>
          <a:spcPct val="20000"/>
        </a:spcBef>
        <a:buClr>
          <a:schemeClr val="tx2"/>
        </a:buClr>
        <a:buFont typeface="Wingdings" panose="05000000000000000000" pitchFamily="2" charset="2"/>
        <a:buChar char="§"/>
        <a:defRPr sz="2700" kern="12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4pPr>
      <a:lvl5pPr marL="2742565" indent="-304800" algn="l" defTabSz="1218565" rtl="0" eaLnBrk="1" latinLnBrk="0" hangingPunct="1">
        <a:spcBef>
          <a:spcPct val="20000"/>
        </a:spcBef>
        <a:buClr>
          <a:schemeClr val="tx2"/>
        </a:buClr>
        <a:buFont typeface="Wingdings" panose="05000000000000000000" pitchFamily="2" charset="2"/>
        <a:buChar char="§"/>
        <a:defRPr sz="2700" kern="1200">
          <a:solidFill>
            <a:schemeClr val="tx1"/>
          </a:solidFill>
          <a:latin typeface="微软雅黑" panose="020B0502040204020203" pitchFamily="34" charset="-122"/>
          <a:ea typeface="微软雅黑" panose="020B0502040204020203" pitchFamily="34" charset="-122"/>
          <a:cs typeface="Arial" panose="020B0604020202020204" pitchFamily="34" charset="0"/>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0" y="893"/>
            <a:ext cx="12190412" cy="6857107"/>
          </a:xfrm>
          <a:prstGeom prst="rect">
            <a:avLst/>
          </a:prstGeom>
        </p:spPr>
      </p:pic>
      <p:sp>
        <p:nvSpPr>
          <p:cNvPr id="4" name="Footer Placeholder 3"/>
          <p:cNvSpPr>
            <a:spLocks noGrp="1"/>
          </p:cNvSpPr>
          <p:nvPr>
            <p:ph type="ftr" sz="quarter" idx="3"/>
          </p:nvPr>
        </p:nvSpPr>
        <p:spPr>
          <a:xfrm>
            <a:off x="548640" y="6473952"/>
            <a:ext cx="2413343" cy="153888"/>
          </a:xfrm>
          <a:prstGeom prst="rect">
            <a:avLst/>
          </a:prstGeom>
        </p:spPr>
        <p:txBody>
          <a:bodyPr vert="horz" wrap="square" lIns="0" tIns="0" rIns="0" bIns="0" rtlCol="0" anchor="ctr">
            <a:spAutoFit/>
          </a:bodyPr>
          <a:lstStyle>
            <a:lvl1pPr marL="0" marR="0" indent="0" algn="l" defTabSz="1218621"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dirty="0">
                <a:solidFill>
                  <a:srgbClr val="939598"/>
                </a:solidFill>
                <a:cs typeface="Arial" pitchFamily="34" charset="0"/>
              </a:rPr>
              <a:t>2016 Lenovo Internal. All rights reserved.</a:t>
            </a:r>
          </a:p>
        </p:txBody>
      </p:sp>
      <p:pic>
        <p:nvPicPr>
          <p:cNvPr id="10" name="Picture 9"/>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16200000">
            <a:off x="11304983" y="5505442"/>
            <a:ext cx="1330737" cy="443301"/>
          </a:xfrm>
          <a:prstGeom prst="rect">
            <a:avLst/>
          </a:prstGeom>
        </p:spPr>
      </p:pic>
      <p:sp>
        <p:nvSpPr>
          <p:cNvPr id="9" name="TextBox slide number"/>
          <p:cNvSpPr txBox="1"/>
          <p:nvPr userDrawn="1"/>
        </p:nvSpPr>
        <p:spPr bwMode="white">
          <a:xfrm>
            <a:off x="11748700" y="6395207"/>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3743369201"/>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1218621" rtl="0" eaLnBrk="1" latinLnBrk="0" hangingPunct="1">
        <a:spcBef>
          <a:spcPct val="0"/>
        </a:spcBef>
        <a:buNone/>
        <a:defRPr sz="4299" kern="1200" cap="all" baseline="0">
          <a:solidFill>
            <a:schemeClr val="tx1"/>
          </a:solidFill>
          <a:latin typeface="Arial" pitchFamily="34" charset="0"/>
          <a:ea typeface="+mj-ea"/>
          <a:cs typeface="Arial" pitchFamily="34" charset="0"/>
        </a:defRPr>
      </a:lvl1pPr>
    </p:titleStyle>
    <p:bodyStyle>
      <a:lvl1pPr marL="456983" indent="-456983" algn="l" defTabSz="1218621" rtl="0" eaLnBrk="1" latinLnBrk="0" hangingPunct="1">
        <a:spcBef>
          <a:spcPct val="20000"/>
        </a:spcBef>
        <a:buClr>
          <a:schemeClr val="tx2"/>
        </a:buClr>
        <a:buFont typeface="Wingdings" pitchFamily="2" charset="2"/>
        <a:buChar char="§"/>
        <a:defRPr sz="4299" kern="1200">
          <a:solidFill>
            <a:schemeClr val="tx1"/>
          </a:solidFill>
          <a:latin typeface="Arial" pitchFamily="34" charset="0"/>
          <a:ea typeface="+mn-ea"/>
          <a:cs typeface="Arial" pitchFamily="34" charset="0"/>
        </a:defRPr>
      </a:lvl1pPr>
      <a:lvl2pPr marL="990130" indent="-380819" algn="l" defTabSz="1218621" rtl="0" eaLnBrk="1" latinLnBrk="0" hangingPunct="1">
        <a:spcBef>
          <a:spcPct val="20000"/>
        </a:spcBef>
        <a:buClr>
          <a:schemeClr val="tx2"/>
        </a:buClr>
        <a:buFont typeface="Wingdings" pitchFamily="2" charset="2"/>
        <a:buChar char="§"/>
        <a:defRPr sz="3699" kern="1200">
          <a:solidFill>
            <a:schemeClr val="tx1"/>
          </a:solidFill>
          <a:latin typeface="Arial" pitchFamily="34" charset="0"/>
          <a:ea typeface="+mn-ea"/>
          <a:cs typeface="Arial" pitchFamily="34" charset="0"/>
        </a:defRPr>
      </a:lvl2pPr>
      <a:lvl3pPr marL="1523276" indent="-304656" algn="l" defTabSz="1218621" rtl="0" eaLnBrk="1" latinLnBrk="0" hangingPunct="1">
        <a:spcBef>
          <a:spcPct val="20000"/>
        </a:spcBef>
        <a:buClr>
          <a:schemeClr val="tx2"/>
        </a:buClr>
        <a:buFont typeface="Wingdings" pitchFamily="2" charset="2"/>
        <a:buChar char="§"/>
        <a:defRPr sz="3199" kern="1200">
          <a:solidFill>
            <a:schemeClr val="tx1"/>
          </a:solidFill>
          <a:latin typeface="Arial" pitchFamily="34" charset="0"/>
          <a:ea typeface="+mn-ea"/>
          <a:cs typeface="Arial" pitchFamily="34" charset="0"/>
        </a:defRPr>
      </a:lvl3pPr>
      <a:lvl4pPr marL="2132587" indent="-304656" algn="l" defTabSz="1218621" rtl="0" eaLnBrk="1" latinLnBrk="0" hangingPunct="1">
        <a:spcBef>
          <a:spcPct val="20000"/>
        </a:spcBef>
        <a:buClr>
          <a:schemeClr val="tx2"/>
        </a:buClr>
        <a:buFont typeface="Wingdings" pitchFamily="2" charset="2"/>
        <a:buChar char="§"/>
        <a:defRPr sz="2699" kern="1200">
          <a:solidFill>
            <a:schemeClr val="tx1"/>
          </a:solidFill>
          <a:latin typeface="Arial" pitchFamily="34" charset="0"/>
          <a:ea typeface="+mn-ea"/>
          <a:cs typeface="Arial" pitchFamily="34" charset="0"/>
        </a:defRPr>
      </a:lvl4pPr>
      <a:lvl5pPr marL="2741897" indent="-304656" algn="l" defTabSz="1218621" rtl="0" eaLnBrk="1" latinLnBrk="0" hangingPunct="1">
        <a:spcBef>
          <a:spcPct val="20000"/>
        </a:spcBef>
        <a:buClr>
          <a:schemeClr val="tx2"/>
        </a:buClr>
        <a:buFont typeface="Wingdings" pitchFamily="2" charset="2"/>
        <a:buChar char="§"/>
        <a:defRPr sz="2699" kern="1200">
          <a:solidFill>
            <a:schemeClr val="tx1"/>
          </a:solidFill>
          <a:latin typeface="Arial" pitchFamily="34" charset="0"/>
          <a:ea typeface="+mn-ea"/>
          <a:cs typeface="Arial" pitchFamily="34" charset="0"/>
        </a:defRPr>
      </a:lvl5pPr>
      <a:lvl6pPr marL="3351207"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18"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82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13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967F47D2-2CA0-0D4D-A601-27306C44864C}"/>
              </a:ext>
            </a:extLst>
          </p:cNvPr>
          <p:cNvPicPr>
            <a:picLocks noChangeAspect="1"/>
          </p:cNvPicPr>
          <p:nvPr userDrawn="1"/>
        </p:nvPicPr>
        <p:blipFill>
          <a:blip r:embed="rId6">
            <a:alphaModFix amt="42000"/>
            <a:extLst>
              <a:ext uri="{28A0092B-C50C-407E-A947-70E740481C1C}">
                <a14:useLocalDpi xmlns:a14="http://schemas.microsoft.com/office/drawing/2010/main" val="0"/>
              </a:ext>
            </a:extLst>
          </a:blip>
          <a:stretch>
            <a:fillRect/>
          </a:stretch>
        </p:blipFill>
        <p:spPr>
          <a:xfrm>
            <a:off x="0" y="-1"/>
            <a:ext cx="12188825" cy="6858001"/>
          </a:xfrm>
          <a:prstGeom prst="rect">
            <a:avLst/>
          </a:prstGeom>
          <a:effectLst>
            <a:reflection endPos="0" dir="5400000" sy="-100000" algn="bl" rotWithShape="0"/>
          </a:effectLst>
        </p:spPr>
      </p:pic>
      <p:pic>
        <p:nvPicPr>
          <p:cNvPr id="12" name="Picture 14">
            <a:extLst>
              <a:ext uri="{FF2B5EF4-FFF2-40B4-BE49-F238E27FC236}">
                <a16:creationId xmlns:a16="http://schemas.microsoft.com/office/drawing/2014/main" id="{D6BBB53F-15A3-AC42-B560-3ABBF344BE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rot="16200000">
            <a:off x="11304984" y="5494731"/>
            <a:ext cx="1330737" cy="443301"/>
          </a:xfrm>
          <a:prstGeom prst="rect">
            <a:avLst/>
          </a:prstGeom>
        </p:spPr>
      </p:pic>
      <p:sp>
        <p:nvSpPr>
          <p:cNvPr id="14" name="TextBox slide number">
            <a:extLst>
              <a:ext uri="{FF2B5EF4-FFF2-40B4-BE49-F238E27FC236}">
                <a16:creationId xmlns:a16="http://schemas.microsoft.com/office/drawing/2014/main" id="{0CEE2219-BC38-9840-9597-78CAEA4D188A}"/>
              </a:ext>
            </a:extLst>
          </p:cNvPr>
          <p:cNvSpPr txBox="1"/>
          <p:nvPr userDrawn="1"/>
        </p:nvSpPr>
        <p:spPr bwMode="white">
          <a:xfrm>
            <a:off x="11748701" y="649676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1197093411"/>
      </p:ext>
    </p:extLst>
  </p:cSld>
  <p:clrMap bg1="lt1" tx1="dk1" bg2="lt2" tx2="dk2" accent1="accent1" accent2="accent2" accent3="accent3" accent4="accent4" accent5="accent5" accent6="accent6" hlink="hlink" folHlink="folHlink"/>
  <p:sldLayoutIdLst>
    <p:sldLayoutId id="2147484090" r:id="rId1"/>
    <p:sldLayoutId id="2147484092" r:id="rId2"/>
    <p:sldLayoutId id="2147484093" r:id="rId3"/>
    <p:sldLayoutId id="214748409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1218621" rtl="0" eaLnBrk="1" latinLnBrk="0" hangingPunct="1">
        <a:spcBef>
          <a:spcPct val="0"/>
        </a:spcBef>
        <a:buNone/>
        <a:defRPr sz="4299" kern="1200" cap="all" baseline="0">
          <a:solidFill>
            <a:schemeClr val="tx1"/>
          </a:solidFill>
          <a:latin typeface="Arial" pitchFamily="34" charset="0"/>
          <a:ea typeface="+mj-ea"/>
          <a:cs typeface="Arial" pitchFamily="34" charset="0"/>
        </a:defRPr>
      </a:lvl1pPr>
    </p:titleStyle>
    <p:bodyStyle>
      <a:lvl1pPr marL="456983" indent="-456983" algn="l" defTabSz="1218621" rtl="0" eaLnBrk="1" latinLnBrk="0" hangingPunct="1">
        <a:spcBef>
          <a:spcPct val="20000"/>
        </a:spcBef>
        <a:buClr>
          <a:schemeClr val="tx2"/>
        </a:buClr>
        <a:buFont typeface="Wingdings" pitchFamily="2" charset="2"/>
        <a:buChar char="§"/>
        <a:defRPr sz="4299" kern="1200">
          <a:solidFill>
            <a:schemeClr val="tx1"/>
          </a:solidFill>
          <a:latin typeface="Arial" pitchFamily="34" charset="0"/>
          <a:ea typeface="+mn-ea"/>
          <a:cs typeface="Arial" pitchFamily="34" charset="0"/>
        </a:defRPr>
      </a:lvl1pPr>
      <a:lvl2pPr marL="990130" indent="-380819" algn="l" defTabSz="1218621" rtl="0" eaLnBrk="1" latinLnBrk="0" hangingPunct="1">
        <a:spcBef>
          <a:spcPct val="20000"/>
        </a:spcBef>
        <a:buClr>
          <a:schemeClr val="tx2"/>
        </a:buClr>
        <a:buFont typeface="Wingdings" pitchFamily="2" charset="2"/>
        <a:buChar char="§"/>
        <a:defRPr sz="3699" kern="1200">
          <a:solidFill>
            <a:schemeClr val="tx1"/>
          </a:solidFill>
          <a:latin typeface="Arial" pitchFamily="34" charset="0"/>
          <a:ea typeface="+mn-ea"/>
          <a:cs typeface="Arial" pitchFamily="34" charset="0"/>
        </a:defRPr>
      </a:lvl2pPr>
      <a:lvl3pPr marL="1523276" indent="-304656" algn="l" defTabSz="1218621" rtl="0" eaLnBrk="1" latinLnBrk="0" hangingPunct="1">
        <a:spcBef>
          <a:spcPct val="20000"/>
        </a:spcBef>
        <a:buClr>
          <a:schemeClr val="tx2"/>
        </a:buClr>
        <a:buFont typeface="Wingdings" pitchFamily="2" charset="2"/>
        <a:buChar char="§"/>
        <a:defRPr sz="3199" kern="1200">
          <a:solidFill>
            <a:schemeClr val="tx1"/>
          </a:solidFill>
          <a:latin typeface="Arial" pitchFamily="34" charset="0"/>
          <a:ea typeface="+mn-ea"/>
          <a:cs typeface="Arial" pitchFamily="34" charset="0"/>
        </a:defRPr>
      </a:lvl3pPr>
      <a:lvl4pPr marL="2132587" indent="-304656" algn="l" defTabSz="1218621" rtl="0" eaLnBrk="1" latinLnBrk="0" hangingPunct="1">
        <a:spcBef>
          <a:spcPct val="20000"/>
        </a:spcBef>
        <a:buClr>
          <a:schemeClr val="tx2"/>
        </a:buClr>
        <a:buFont typeface="Wingdings" pitchFamily="2" charset="2"/>
        <a:buChar char="§"/>
        <a:defRPr sz="2699" kern="1200">
          <a:solidFill>
            <a:schemeClr val="tx1"/>
          </a:solidFill>
          <a:latin typeface="Arial" pitchFamily="34" charset="0"/>
          <a:ea typeface="+mn-ea"/>
          <a:cs typeface="Arial" pitchFamily="34" charset="0"/>
        </a:defRPr>
      </a:lvl4pPr>
      <a:lvl5pPr marL="2741897" indent="-304656" algn="l" defTabSz="1218621" rtl="0" eaLnBrk="1" latinLnBrk="0" hangingPunct="1">
        <a:spcBef>
          <a:spcPct val="20000"/>
        </a:spcBef>
        <a:buClr>
          <a:schemeClr val="tx2"/>
        </a:buClr>
        <a:buFont typeface="Wingdings" pitchFamily="2" charset="2"/>
        <a:buChar char="§"/>
        <a:defRPr sz="2699" kern="1200">
          <a:solidFill>
            <a:schemeClr val="tx1"/>
          </a:solidFill>
          <a:latin typeface="Arial" pitchFamily="34" charset="0"/>
          <a:ea typeface="+mn-ea"/>
          <a:cs typeface="Arial" pitchFamily="34" charset="0"/>
        </a:defRPr>
      </a:lvl5pPr>
      <a:lvl6pPr marL="3351207"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18"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82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13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967F47D2-2CA0-0D4D-A601-27306C44864C}"/>
              </a:ext>
            </a:extLst>
          </p:cNvPr>
          <p:cNvPicPr>
            <a:picLocks noChangeAspect="1"/>
          </p:cNvPicPr>
          <p:nvPr userDrawn="1"/>
        </p:nvPicPr>
        <p:blipFill>
          <a:blip r:embed="rId9">
            <a:alphaModFix amt="42000"/>
            <a:extLst>
              <a:ext uri="{28A0092B-C50C-407E-A947-70E740481C1C}">
                <a14:useLocalDpi xmlns:a14="http://schemas.microsoft.com/office/drawing/2010/main" val="0"/>
              </a:ext>
            </a:extLst>
          </a:blip>
          <a:stretch>
            <a:fillRect/>
          </a:stretch>
        </p:blipFill>
        <p:spPr>
          <a:xfrm>
            <a:off x="0" y="-1"/>
            <a:ext cx="12188825" cy="6858001"/>
          </a:xfrm>
          <a:prstGeom prst="rect">
            <a:avLst/>
          </a:prstGeom>
          <a:effectLst>
            <a:reflection endPos="0" dir="5400000" sy="-100000" algn="bl" rotWithShape="0"/>
          </a:effectLst>
        </p:spPr>
      </p:pic>
      <p:pic>
        <p:nvPicPr>
          <p:cNvPr id="12" name="Picture 14">
            <a:extLst>
              <a:ext uri="{FF2B5EF4-FFF2-40B4-BE49-F238E27FC236}">
                <a16:creationId xmlns:a16="http://schemas.microsoft.com/office/drawing/2014/main" id="{D6BBB53F-15A3-AC42-B560-3ABBF344BE8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16200000">
            <a:off x="11304984" y="5494731"/>
            <a:ext cx="1330737" cy="443301"/>
          </a:xfrm>
          <a:prstGeom prst="rect">
            <a:avLst/>
          </a:prstGeom>
        </p:spPr>
      </p:pic>
      <p:sp>
        <p:nvSpPr>
          <p:cNvPr id="14" name="TextBox slide number">
            <a:extLst>
              <a:ext uri="{FF2B5EF4-FFF2-40B4-BE49-F238E27FC236}">
                <a16:creationId xmlns:a16="http://schemas.microsoft.com/office/drawing/2014/main" id="{0CEE2219-BC38-9840-9597-78CAEA4D188A}"/>
              </a:ext>
            </a:extLst>
          </p:cNvPr>
          <p:cNvSpPr txBox="1"/>
          <p:nvPr userDrawn="1"/>
        </p:nvSpPr>
        <p:spPr bwMode="white">
          <a:xfrm>
            <a:off x="11748701" y="649676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rPr>
              <a:pPr lvl="0" algn="ctr"/>
              <a:t>‹#›</a:t>
            </a:fld>
            <a:endParaRPr lang="en-US" sz="1000" b="0" dirty="0">
              <a:solidFill>
                <a:schemeClr val="tx1"/>
              </a:solidFill>
            </a:endParaRPr>
          </a:p>
        </p:txBody>
      </p:sp>
    </p:spTree>
    <p:extLst>
      <p:ext uri="{BB962C8B-B14F-4D97-AF65-F5344CB8AC3E}">
        <p14:creationId xmlns:p14="http://schemas.microsoft.com/office/powerpoint/2010/main" val="3425099160"/>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100" r:id="rId3"/>
    <p:sldLayoutId id="2147484101" r:id="rId4"/>
    <p:sldLayoutId id="2147484102" r:id="rId5"/>
    <p:sldLayoutId id="2147484103" r:id="rId6"/>
    <p:sldLayoutId id="214748410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1218621" rtl="0" eaLnBrk="1" latinLnBrk="0" hangingPunct="1">
        <a:spcBef>
          <a:spcPct val="0"/>
        </a:spcBef>
        <a:buNone/>
        <a:defRPr sz="4299" kern="1200" cap="all" baseline="0">
          <a:solidFill>
            <a:schemeClr val="tx1"/>
          </a:solidFill>
          <a:latin typeface="Arial" pitchFamily="34" charset="0"/>
          <a:ea typeface="+mj-ea"/>
          <a:cs typeface="Arial" pitchFamily="34" charset="0"/>
        </a:defRPr>
      </a:lvl1pPr>
    </p:titleStyle>
    <p:bodyStyle>
      <a:lvl1pPr marL="456983" indent="-456983" algn="l" defTabSz="1218621" rtl="0" eaLnBrk="1" latinLnBrk="0" hangingPunct="1">
        <a:spcBef>
          <a:spcPct val="20000"/>
        </a:spcBef>
        <a:buClr>
          <a:schemeClr val="tx2"/>
        </a:buClr>
        <a:buFont typeface="Wingdings" pitchFamily="2" charset="2"/>
        <a:buChar char="§"/>
        <a:defRPr sz="4299" kern="1200">
          <a:solidFill>
            <a:schemeClr val="tx1"/>
          </a:solidFill>
          <a:latin typeface="Arial" pitchFamily="34" charset="0"/>
          <a:ea typeface="+mn-ea"/>
          <a:cs typeface="Arial" pitchFamily="34" charset="0"/>
        </a:defRPr>
      </a:lvl1pPr>
      <a:lvl2pPr marL="990130" indent="-380819" algn="l" defTabSz="1218621" rtl="0" eaLnBrk="1" latinLnBrk="0" hangingPunct="1">
        <a:spcBef>
          <a:spcPct val="20000"/>
        </a:spcBef>
        <a:buClr>
          <a:schemeClr val="tx2"/>
        </a:buClr>
        <a:buFont typeface="Wingdings" pitchFamily="2" charset="2"/>
        <a:buChar char="§"/>
        <a:defRPr sz="3699" kern="1200">
          <a:solidFill>
            <a:schemeClr val="tx1"/>
          </a:solidFill>
          <a:latin typeface="Arial" pitchFamily="34" charset="0"/>
          <a:ea typeface="+mn-ea"/>
          <a:cs typeface="Arial" pitchFamily="34" charset="0"/>
        </a:defRPr>
      </a:lvl2pPr>
      <a:lvl3pPr marL="1523276" indent="-304656" algn="l" defTabSz="1218621" rtl="0" eaLnBrk="1" latinLnBrk="0" hangingPunct="1">
        <a:spcBef>
          <a:spcPct val="20000"/>
        </a:spcBef>
        <a:buClr>
          <a:schemeClr val="tx2"/>
        </a:buClr>
        <a:buFont typeface="Wingdings" pitchFamily="2" charset="2"/>
        <a:buChar char="§"/>
        <a:defRPr sz="3199" kern="1200">
          <a:solidFill>
            <a:schemeClr val="tx1"/>
          </a:solidFill>
          <a:latin typeface="Arial" pitchFamily="34" charset="0"/>
          <a:ea typeface="+mn-ea"/>
          <a:cs typeface="Arial" pitchFamily="34" charset="0"/>
        </a:defRPr>
      </a:lvl3pPr>
      <a:lvl4pPr marL="2132587" indent="-304656" algn="l" defTabSz="1218621" rtl="0" eaLnBrk="1" latinLnBrk="0" hangingPunct="1">
        <a:spcBef>
          <a:spcPct val="20000"/>
        </a:spcBef>
        <a:buClr>
          <a:schemeClr val="tx2"/>
        </a:buClr>
        <a:buFont typeface="Wingdings" pitchFamily="2" charset="2"/>
        <a:buChar char="§"/>
        <a:defRPr sz="2699" kern="1200">
          <a:solidFill>
            <a:schemeClr val="tx1"/>
          </a:solidFill>
          <a:latin typeface="Arial" pitchFamily="34" charset="0"/>
          <a:ea typeface="+mn-ea"/>
          <a:cs typeface="Arial" pitchFamily="34" charset="0"/>
        </a:defRPr>
      </a:lvl4pPr>
      <a:lvl5pPr marL="2741897" indent="-304656" algn="l" defTabSz="1218621" rtl="0" eaLnBrk="1" latinLnBrk="0" hangingPunct="1">
        <a:spcBef>
          <a:spcPct val="20000"/>
        </a:spcBef>
        <a:buClr>
          <a:schemeClr val="tx2"/>
        </a:buClr>
        <a:buFont typeface="Wingdings" pitchFamily="2" charset="2"/>
        <a:buChar char="§"/>
        <a:defRPr sz="2699" kern="1200">
          <a:solidFill>
            <a:schemeClr val="tx1"/>
          </a:solidFill>
          <a:latin typeface="Arial" pitchFamily="34" charset="0"/>
          <a:ea typeface="+mn-ea"/>
          <a:cs typeface="Arial" pitchFamily="34" charset="0"/>
        </a:defRPr>
      </a:lvl5pPr>
      <a:lvl6pPr marL="3351207"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18"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82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13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9.xml"/><Relationship Id="rId4" Type="http://schemas.openxmlformats.org/officeDocument/2006/relationships/image" Target="../media/image5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9.xml"/><Relationship Id="rId5" Type="http://schemas.openxmlformats.org/officeDocument/2006/relationships/image" Target="../media/image54.png"/><Relationship Id="rId4" Type="http://schemas.openxmlformats.org/officeDocument/2006/relationships/image" Target="../media/image5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675998-7AD1-AD4E-B620-45FBB3F6A751}"/>
              </a:ext>
            </a:extLst>
          </p:cNvPr>
          <p:cNvPicPr>
            <a:picLocks noChangeAspect="1"/>
          </p:cNvPicPr>
          <p:nvPr/>
        </p:nvPicPr>
        <p:blipFill>
          <a:blip r:embed="rId3"/>
          <a:stretch>
            <a:fillRect/>
          </a:stretch>
        </p:blipFill>
        <p:spPr>
          <a:xfrm>
            <a:off x="-1" y="-8747"/>
            <a:ext cx="12237495" cy="6984397"/>
          </a:xfrm>
          <a:prstGeom prst="rect">
            <a:avLst/>
          </a:prstGeom>
        </p:spPr>
      </p:pic>
      <p:sp>
        <p:nvSpPr>
          <p:cNvPr id="8" name="五边形 7"/>
          <p:cNvSpPr/>
          <p:nvPr/>
        </p:nvSpPr>
        <p:spPr>
          <a:xfrm>
            <a:off x="0" y="-8747"/>
            <a:ext cx="9006392" cy="6984397"/>
          </a:xfrm>
          <a:prstGeom prst="homePlate">
            <a:avLst>
              <a:gd name="adj" fmla="val 21552"/>
            </a:avLst>
          </a:prstGeom>
          <a:solidFill>
            <a:srgbClr val="0070C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dirty="0">
              <a:latin typeface="字魂59号-创粗黑" panose="00000500000000000000" pitchFamily="2" charset="-122"/>
              <a:ea typeface="字魂59号-创粗黑" panose="00000500000000000000" pitchFamily="2" charset="-122"/>
            </a:endParaRPr>
          </a:p>
        </p:txBody>
      </p:sp>
      <p:sp>
        <p:nvSpPr>
          <p:cNvPr id="10" name="矩形 9"/>
          <p:cNvSpPr/>
          <p:nvPr/>
        </p:nvSpPr>
        <p:spPr>
          <a:xfrm>
            <a:off x="344265" y="2577156"/>
            <a:ext cx="174187" cy="144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dirty="0">
              <a:latin typeface="字魂59号-创粗黑" panose="00000500000000000000" pitchFamily="2" charset="-122"/>
              <a:ea typeface="字魂59号-创粗黑" panose="00000500000000000000" pitchFamily="2" charset="-122"/>
            </a:endParaRPr>
          </a:p>
        </p:txBody>
      </p:sp>
      <p:cxnSp>
        <p:nvCxnSpPr>
          <p:cNvPr id="13" name="直接连接符 12"/>
          <p:cNvCxnSpPr/>
          <p:nvPr/>
        </p:nvCxnSpPr>
        <p:spPr>
          <a:xfrm>
            <a:off x="-1" y="4253221"/>
            <a:ext cx="50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1041" y="2481741"/>
            <a:ext cx="9509825" cy="1477328"/>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深入了解以</a:t>
            </a:r>
            <a:r>
              <a:rPr lang="en-US" altLang="zh-CN"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Hadoop</a:t>
            </a:r>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为基础的</a:t>
            </a:r>
            <a:endParaRPr lang="en-US" altLang="zh-CN"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大数据</a:t>
            </a:r>
            <a:endParaRPr lang="zh-CN" altLang="en-US" sz="3600" dirty="0">
              <a:solidFill>
                <a:schemeClr val="bg1"/>
              </a:solidFill>
              <a:latin typeface="字魂59号-创粗黑" panose="00000500000000000000" pitchFamily="2" charset="-122"/>
              <a:ea typeface="字魂59号-创粗黑" panose="00000500000000000000" pitchFamily="2" charset="-122"/>
            </a:endParaRPr>
          </a:p>
        </p:txBody>
      </p:sp>
      <p:sp>
        <p:nvSpPr>
          <p:cNvPr id="19" name="文本框 18"/>
          <p:cNvSpPr txBox="1"/>
          <p:nvPr/>
        </p:nvSpPr>
        <p:spPr>
          <a:xfrm>
            <a:off x="641042" y="4413360"/>
            <a:ext cx="1410965" cy="400110"/>
          </a:xfrm>
          <a:prstGeom prst="rect">
            <a:avLst/>
          </a:prstGeom>
          <a:noFill/>
        </p:spPr>
        <p:txBody>
          <a:bodyPr wrap="square" rtlCol="0">
            <a:spAutoFit/>
          </a:bodyPr>
          <a:lstStyle/>
          <a:p>
            <a:r>
              <a:rPr lang="zh-CN" altLang="en-US" sz="2000" b="1" dirty="0">
                <a:solidFill>
                  <a:schemeClr val="bg1"/>
                </a:solidFill>
                <a:latin typeface="Impact" panose="020B0806030902050204" pitchFamily="34" charset="0"/>
                <a:ea typeface="字魂59号-创粗黑" panose="00000500000000000000" pitchFamily="2" charset="-122"/>
              </a:rPr>
              <a:t>李名飞</a:t>
            </a:r>
          </a:p>
        </p:txBody>
      </p:sp>
      <p:sp>
        <p:nvSpPr>
          <p:cNvPr id="5" name="灯片编号占位符 4">
            <a:extLst>
              <a:ext uri="{FF2B5EF4-FFF2-40B4-BE49-F238E27FC236}">
                <a16:creationId xmlns:a16="http://schemas.microsoft.com/office/drawing/2014/main" id="{C483563E-C32D-0C4C-92D0-E24D483ABF63}"/>
              </a:ext>
            </a:extLst>
          </p:cNvPr>
          <p:cNvSpPr>
            <a:spLocks noGrp="1"/>
          </p:cNvSpPr>
          <p:nvPr>
            <p:ph type="sldNum" sz="quarter" idx="12"/>
          </p:nvPr>
        </p:nvSpPr>
        <p:spPr/>
        <p:txBody>
          <a:bodyPr/>
          <a:lstStyle/>
          <a:p>
            <a:fld id="{566EF89D-3484-40CF-90A3-ECBDBE8443D7}" type="slidenum">
              <a:rPr lang="zh-CN" altLang="en-US" smtClean="0"/>
              <a:t>1</a:t>
            </a:fld>
            <a:endParaRPr lang="zh-CN" altLang="en-US"/>
          </a:p>
        </p:txBody>
      </p:sp>
      <p:sp>
        <p:nvSpPr>
          <p:cNvPr id="4" name="文本框 3">
            <a:extLst>
              <a:ext uri="{FF2B5EF4-FFF2-40B4-BE49-F238E27FC236}">
                <a16:creationId xmlns:a16="http://schemas.microsoft.com/office/drawing/2014/main" id="{CC5A8190-1A5E-4BD0-9483-199E2D7DBDFC}"/>
              </a:ext>
            </a:extLst>
          </p:cNvPr>
          <p:cNvSpPr txBox="1"/>
          <p:nvPr/>
        </p:nvSpPr>
        <p:spPr>
          <a:xfrm>
            <a:off x="3350987" y="4413360"/>
            <a:ext cx="1410964" cy="400110"/>
          </a:xfrm>
          <a:prstGeom prst="rect">
            <a:avLst/>
          </a:prstGeom>
          <a:noFill/>
        </p:spPr>
        <p:txBody>
          <a:bodyPr wrap="none" rtlCol="0">
            <a:spAutoFit/>
          </a:bodyPr>
          <a:lstStyle/>
          <a:p>
            <a:pPr algn="l"/>
            <a:r>
              <a:rPr kumimoji="1" lang="en-US" altLang="zh-CN" sz="2000" b="1" dirty="0">
                <a:solidFill>
                  <a:schemeClr val="bg1"/>
                </a:solidFill>
              </a:rPr>
              <a:t>2024</a:t>
            </a:r>
            <a:r>
              <a:rPr kumimoji="1" lang="zh-CN" altLang="en-US" sz="2000" b="1" dirty="0">
                <a:solidFill>
                  <a:schemeClr val="bg1"/>
                </a:solidFill>
              </a:rPr>
              <a:t>年</a:t>
            </a:r>
            <a:r>
              <a:rPr kumimoji="1" lang="en-US" altLang="zh-CN" sz="2000" b="1">
                <a:solidFill>
                  <a:schemeClr val="bg1"/>
                </a:solidFill>
              </a:rPr>
              <a:t>4</a:t>
            </a:r>
            <a:r>
              <a:rPr kumimoji="1" lang="zh-CN" altLang="en-US" sz="2000" b="1">
                <a:solidFill>
                  <a:schemeClr val="bg1"/>
                </a:solidFill>
              </a:rPr>
              <a:t>月</a:t>
            </a:r>
            <a:endParaRPr kumimoji="1" lang="zh-CN" altLang="en-US" sz="2000" b="1" dirty="0">
              <a:solidFill>
                <a:schemeClr val="bg1"/>
              </a:solidFill>
            </a:endParaRPr>
          </a:p>
        </p:txBody>
      </p:sp>
    </p:spTree>
    <p:extLst>
      <p:ext uri="{BB962C8B-B14F-4D97-AF65-F5344CB8AC3E}">
        <p14:creationId xmlns:p14="http://schemas.microsoft.com/office/powerpoint/2010/main" val="3514342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a:off x="5018702" y="799352"/>
            <a:ext cx="1617751" cy="379463"/>
          </a:xfrm>
          <a:prstGeom prst="rect">
            <a:avLst/>
          </a:prstGeom>
        </p:spPr>
        <p:txBody>
          <a:bodyPr wrap="none">
            <a:spAutoFit/>
          </a:bodyPr>
          <a:lstStyle/>
          <a:p>
            <a:r>
              <a:rPr lang="zh-CN" altLang="en-US" sz="1866" b="1" dirty="0">
                <a:solidFill>
                  <a:srgbClr val="FF0000"/>
                </a:solidFill>
              </a:rPr>
              <a:t>网络拓扑概念</a:t>
            </a:r>
          </a:p>
        </p:txBody>
      </p:sp>
      <p:sp>
        <p:nvSpPr>
          <p:cNvPr id="2" name="矩形 1"/>
          <p:cNvSpPr/>
          <p:nvPr/>
        </p:nvSpPr>
        <p:spPr>
          <a:xfrm>
            <a:off x="431258" y="2085201"/>
            <a:ext cx="11463017" cy="46073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158" name="矩形 157"/>
          <p:cNvSpPr/>
          <p:nvPr/>
        </p:nvSpPr>
        <p:spPr>
          <a:xfrm>
            <a:off x="719215" y="2492822"/>
            <a:ext cx="5279212" cy="391173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3199"/>
          </a:p>
        </p:txBody>
      </p:sp>
      <p:sp>
        <p:nvSpPr>
          <p:cNvPr id="160" name="矩形 159"/>
          <p:cNvSpPr/>
          <p:nvPr/>
        </p:nvSpPr>
        <p:spPr>
          <a:xfrm>
            <a:off x="999190" y="3009116"/>
            <a:ext cx="1237686" cy="310748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3199"/>
          </a:p>
        </p:txBody>
      </p:sp>
      <p:sp>
        <p:nvSpPr>
          <p:cNvPr id="166" name="矩形 165"/>
          <p:cNvSpPr/>
          <p:nvPr/>
        </p:nvSpPr>
        <p:spPr>
          <a:xfrm>
            <a:off x="1295129" y="3451985"/>
            <a:ext cx="598359" cy="5286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n-0</a:t>
            </a:r>
            <a:endParaRPr lang="zh-CN" altLang="en-US" sz="1333" dirty="0"/>
          </a:p>
        </p:txBody>
      </p:sp>
      <p:sp>
        <p:nvSpPr>
          <p:cNvPr id="167" name="矩形 166"/>
          <p:cNvSpPr/>
          <p:nvPr/>
        </p:nvSpPr>
        <p:spPr>
          <a:xfrm>
            <a:off x="1318853" y="4297087"/>
            <a:ext cx="598359" cy="5286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n-1</a:t>
            </a:r>
            <a:endParaRPr lang="zh-CN" altLang="en-US" sz="1333" dirty="0"/>
          </a:p>
        </p:txBody>
      </p:sp>
      <p:sp>
        <p:nvSpPr>
          <p:cNvPr id="168" name="矩形 167"/>
          <p:cNvSpPr/>
          <p:nvPr/>
        </p:nvSpPr>
        <p:spPr>
          <a:xfrm>
            <a:off x="1295129" y="5160958"/>
            <a:ext cx="598359" cy="5286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n-2</a:t>
            </a:r>
            <a:endParaRPr lang="zh-CN" altLang="en-US" sz="1333" dirty="0"/>
          </a:p>
        </p:txBody>
      </p:sp>
      <p:sp>
        <p:nvSpPr>
          <p:cNvPr id="169" name="矩形 168"/>
          <p:cNvSpPr/>
          <p:nvPr/>
        </p:nvSpPr>
        <p:spPr>
          <a:xfrm>
            <a:off x="2773341" y="3009115"/>
            <a:ext cx="1237686" cy="310748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3199"/>
          </a:p>
        </p:txBody>
      </p:sp>
      <p:sp>
        <p:nvSpPr>
          <p:cNvPr id="173" name="矩形 172"/>
          <p:cNvSpPr/>
          <p:nvPr/>
        </p:nvSpPr>
        <p:spPr>
          <a:xfrm>
            <a:off x="4503036" y="2999793"/>
            <a:ext cx="1237686" cy="311680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3199"/>
          </a:p>
        </p:txBody>
      </p:sp>
      <p:sp>
        <p:nvSpPr>
          <p:cNvPr id="189" name="矩形 188"/>
          <p:cNvSpPr/>
          <p:nvPr/>
        </p:nvSpPr>
        <p:spPr>
          <a:xfrm>
            <a:off x="6294365" y="2492822"/>
            <a:ext cx="5279212" cy="39117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3199"/>
          </a:p>
        </p:txBody>
      </p:sp>
      <p:sp>
        <p:nvSpPr>
          <p:cNvPr id="190" name="矩形 189"/>
          <p:cNvSpPr/>
          <p:nvPr/>
        </p:nvSpPr>
        <p:spPr>
          <a:xfrm>
            <a:off x="6574340" y="2999793"/>
            <a:ext cx="1237686" cy="3116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91" name="矩形 190"/>
          <p:cNvSpPr/>
          <p:nvPr/>
        </p:nvSpPr>
        <p:spPr>
          <a:xfrm>
            <a:off x="6870279" y="3451985"/>
            <a:ext cx="598359" cy="528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n-0</a:t>
            </a:r>
            <a:endParaRPr lang="zh-CN" altLang="en-US" sz="1333" dirty="0"/>
          </a:p>
        </p:txBody>
      </p:sp>
      <p:sp>
        <p:nvSpPr>
          <p:cNvPr id="192" name="矩形 191"/>
          <p:cNvSpPr/>
          <p:nvPr/>
        </p:nvSpPr>
        <p:spPr>
          <a:xfrm>
            <a:off x="6894004" y="4297087"/>
            <a:ext cx="598359" cy="528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n-1</a:t>
            </a:r>
            <a:endParaRPr lang="zh-CN" altLang="en-US" sz="1333" dirty="0"/>
          </a:p>
        </p:txBody>
      </p:sp>
      <p:sp>
        <p:nvSpPr>
          <p:cNvPr id="193" name="矩形 192"/>
          <p:cNvSpPr/>
          <p:nvPr/>
        </p:nvSpPr>
        <p:spPr>
          <a:xfrm>
            <a:off x="6870279" y="5160958"/>
            <a:ext cx="598359" cy="528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n-2</a:t>
            </a:r>
            <a:endParaRPr lang="zh-CN" altLang="en-US" sz="1333" dirty="0"/>
          </a:p>
        </p:txBody>
      </p:sp>
      <p:sp>
        <p:nvSpPr>
          <p:cNvPr id="194" name="矩形 193"/>
          <p:cNvSpPr/>
          <p:nvPr/>
        </p:nvSpPr>
        <p:spPr>
          <a:xfrm>
            <a:off x="8348491" y="2999793"/>
            <a:ext cx="1237686" cy="3116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98" name="矩形 197"/>
          <p:cNvSpPr/>
          <p:nvPr/>
        </p:nvSpPr>
        <p:spPr>
          <a:xfrm>
            <a:off x="10078186" y="2999791"/>
            <a:ext cx="1237686" cy="311680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5" name="矩形 4"/>
          <p:cNvSpPr/>
          <p:nvPr/>
        </p:nvSpPr>
        <p:spPr>
          <a:xfrm>
            <a:off x="1204104" y="2171373"/>
            <a:ext cx="716863" cy="297454"/>
          </a:xfrm>
          <a:prstGeom prst="rect">
            <a:avLst/>
          </a:prstGeom>
        </p:spPr>
        <p:txBody>
          <a:bodyPr wrap="none">
            <a:spAutoFit/>
          </a:bodyPr>
          <a:lstStyle/>
          <a:p>
            <a:r>
              <a:rPr lang="zh-CN" altLang="en-US" sz="1333" dirty="0"/>
              <a:t>集群</a:t>
            </a:r>
            <a:r>
              <a:rPr lang="en-US" altLang="zh-CN" sz="1333" dirty="0"/>
              <a:t>d1</a:t>
            </a:r>
            <a:endParaRPr lang="zh-CN" altLang="en-US" sz="1333" dirty="0"/>
          </a:p>
        </p:txBody>
      </p:sp>
      <p:sp>
        <p:nvSpPr>
          <p:cNvPr id="202" name="矩形 201"/>
          <p:cNvSpPr/>
          <p:nvPr/>
        </p:nvSpPr>
        <p:spPr>
          <a:xfrm>
            <a:off x="1507533" y="2670439"/>
            <a:ext cx="679994" cy="297454"/>
          </a:xfrm>
          <a:prstGeom prst="rect">
            <a:avLst/>
          </a:prstGeom>
        </p:spPr>
        <p:txBody>
          <a:bodyPr wrap="none">
            <a:spAutoFit/>
          </a:bodyPr>
          <a:lstStyle/>
          <a:p>
            <a:r>
              <a:rPr lang="zh-CN" altLang="en-US" sz="1333" dirty="0"/>
              <a:t>机架</a:t>
            </a:r>
            <a:r>
              <a:rPr lang="en-US" altLang="zh-CN" sz="1333" dirty="0"/>
              <a:t>r1</a:t>
            </a:r>
            <a:endParaRPr lang="zh-CN" altLang="en-US" sz="1333" dirty="0"/>
          </a:p>
        </p:txBody>
      </p:sp>
      <p:sp>
        <p:nvSpPr>
          <p:cNvPr id="203" name="矩形 202"/>
          <p:cNvSpPr/>
          <p:nvPr/>
        </p:nvSpPr>
        <p:spPr>
          <a:xfrm>
            <a:off x="3290097" y="2661117"/>
            <a:ext cx="679994" cy="297454"/>
          </a:xfrm>
          <a:prstGeom prst="rect">
            <a:avLst/>
          </a:prstGeom>
        </p:spPr>
        <p:txBody>
          <a:bodyPr wrap="none">
            <a:spAutoFit/>
          </a:bodyPr>
          <a:lstStyle/>
          <a:p>
            <a:r>
              <a:rPr lang="zh-CN" altLang="en-US" sz="1333" dirty="0"/>
              <a:t>机架</a:t>
            </a:r>
            <a:r>
              <a:rPr lang="en-US" altLang="zh-CN" sz="1333" dirty="0"/>
              <a:t>r2</a:t>
            </a:r>
            <a:endParaRPr lang="zh-CN" altLang="en-US" sz="1333" dirty="0"/>
          </a:p>
        </p:txBody>
      </p:sp>
      <p:sp>
        <p:nvSpPr>
          <p:cNvPr id="204" name="矩形 203"/>
          <p:cNvSpPr/>
          <p:nvPr/>
        </p:nvSpPr>
        <p:spPr>
          <a:xfrm>
            <a:off x="5023713" y="2661116"/>
            <a:ext cx="679994" cy="297454"/>
          </a:xfrm>
          <a:prstGeom prst="rect">
            <a:avLst/>
          </a:prstGeom>
        </p:spPr>
        <p:txBody>
          <a:bodyPr wrap="none">
            <a:spAutoFit/>
          </a:bodyPr>
          <a:lstStyle/>
          <a:p>
            <a:r>
              <a:rPr lang="zh-CN" altLang="en-US" sz="1333" dirty="0"/>
              <a:t>机架</a:t>
            </a:r>
            <a:r>
              <a:rPr lang="en-US" altLang="zh-CN" sz="1333" dirty="0"/>
              <a:t>r3</a:t>
            </a:r>
            <a:endParaRPr lang="zh-CN" altLang="en-US" sz="1333" dirty="0"/>
          </a:p>
        </p:txBody>
      </p:sp>
      <p:sp>
        <p:nvSpPr>
          <p:cNvPr id="205" name="矩形 204"/>
          <p:cNvSpPr/>
          <p:nvPr/>
        </p:nvSpPr>
        <p:spPr>
          <a:xfrm>
            <a:off x="6768803" y="2181186"/>
            <a:ext cx="716863" cy="297454"/>
          </a:xfrm>
          <a:prstGeom prst="rect">
            <a:avLst/>
          </a:prstGeom>
        </p:spPr>
        <p:txBody>
          <a:bodyPr wrap="none">
            <a:spAutoFit/>
          </a:bodyPr>
          <a:lstStyle/>
          <a:p>
            <a:r>
              <a:rPr lang="zh-CN" altLang="en-US" sz="1333" dirty="0"/>
              <a:t>集群</a:t>
            </a:r>
            <a:r>
              <a:rPr lang="en-US" altLang="zh-CN" sz="1333" dirty="0"/>
              <a:t>d2</a:t>
            </a:r>
            <a:endParaRPr lang="zh-CN" altLang="en-US" sz="1333" dirty="0"/>
          </a:p>
        </p:txBody>
      </p:sp>
      <p:sp>
        <p:nvSpPr>
          <p:cNvPr id="206" name="矩形 205"/>
          <p:cNvSpPr/>
          <p:nvPr/>
        </p:nvSpPr>
        <p:spPr>
          <a:xfrm>
            <a:off x="7025977" y="2670438"/>
            <a:ext cx="679994" cy="297454"/>
          </a:xfrm>
          <a:prstGeom prst="rect">
            <a:avLst/>
          </a:prstGeom>
        </p:spPr>
        <p:txBody>
          <a:bodyPr wrap="none">
            <a:spAutoFit/>
          </a:bodyPr>
          <a:lstStyle/>
          <a:p>
            <a:r>
              <a:rPr lang="zh-CN" altLang="en-US" sz="1333" dirty="0"/>
              <a:t>机架</a:t>
            </a:r>
            <a:r>
              <a:rPr lang="en-US" altLang="zh-CN" sz="1333" dirty="0"/>
              <a:t>r4</a:t>
            </a:r>
            <a:endParaRPr lang="zh-CN" altLang="en-US" sz="1333" dirty="0"/>
          </a:p>
        </p:txBody>
      </p:sp>
      <p:sp>
        <p:nvSpPr>
          <p:cNvPr id="207" name="矩形 206"/>
          <p:cNvSpPr/>
          <p:nvPr/>
        </p:nvSpPr>
        <p:spPr>
          <a:xfrm>
            <a:off x="8808541" y="2661116"/>
            <a:ext cx="679994" cy="297454"/>
          </a:xfrm>
          <a:prstGeom prst="rect">
            <a:avLst/>
          </a:prstGeom>
        </p:spPr>
        <p:txBody>
          <a:bodyPr wrap="none">
            <a:spAutoFit/>
          </a:bodyPr>
          <a:lstStyle/>
          <a:p>
            <a:r>
              <a:rPr lang="zh-CN" altLang="en-US" sz="1333" dirty="0"/>
              <a:t>机架</a:t>
            </a:r>
            <a:r>
              <a:rPr lang="en-US" altLang="zh-CN" sz="1333" dirty="0"/>
              <a:t>r5</a:t>
            </a:r>
            <a:endParaRPr lang="zh-CN" altLang="en-US" sz="1333" dirty="0"/>
          </a:p>
        </p:txBody>
      </p:sp>
      <p:sp>
        <p:nvSpPr>
          <p:cNvPr id="208" name="矩形 207"/>
          <p:cNvSpPr/>
          <p:nvPr/>
        </p:nvSpPr>
        <p:spPr>
          <a:xfrm>
            <a:off x="10542157" y="2661115"/>
            <a:ext cx="679994" cy="297454"/>
          </a:xfrm>
          <a:prstGeom prst="rect">
            <a:avLst/>
          </a:prstGeom>
        </p:spPr>
        <p:txBody>
          <a:bodyPr wrap="none">
            <a:spAutoFit/>
          </a:bodyPr>
          <a:lstStyle/>
          <a:p>
            <a:r>
              <a:rPr lang="zh-CN" altLang="en-US" sz="1333" dirty="0"/>
              <a:t>机架</a:t>
            </a:r>
            <a:r>
              <a:rPr lang="en-US" altLang="zh-CN" sz="1333" dirty="0"/>
              <a:t>r6</a:t>
            </a:r>
            <a:endParaRPr lang="zh-CN" altLang="en-US" sz="1333" dirty="0"/>
          </a:p>
        </p:txBody>
      </p:sp>
      <p:sp>
        <p:nvSpPr>
          <p:cNvPr id="209" name="矩形 208"/>
          <p:cNvSpPr/>
          <p:nvPr/>
        </p:nvSpPr>
        <p:spPr>
          <a:xfrm>
            <a:off x="982795" y="2835532"/>
            <a:ext cx="524739" cy="1642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3199"/>
          </a:p>
        </p:txBody>
      </p:sp>
      <p:sp>
        <p:nvSpPr>
          <p:cNvPr id="210" name="矩形 209"/>
          <p:cNvSpPr/>
          <p:nvPr/>
        </p:nvSpPr>
        <p:spPr>
          <a:xfrm>
            <a:off x="2768963" y="2844856"/>
            <a:ext cx="524739" cy="1642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3199"/>
          </a:p>
        </p:txBody>
      </p:sp>
      <p:sp>
        <p:nvSpPr>
          <p:cNvPr id="211" name="矩形 210"/>
          <p:cNvSpPr/>
          <p:nvPr/>
        </p:nvSpPr>
        <p:spPr>
          <a:xfrm>
            <a:off x="4494820" y="2835352"/>
            <a:ext cx="524739" cy="1642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3199"/>
          </a:p>
        </p:txBody>
      </p:sp>
      <p:sp>
        <p:nvSpPr>
          <p:cNvPr id="212" name="矩形 211"/>
          <p:cNvSpPr/>
          <p:nvPr/>
        </p:nvSpPr>
        <p:spPr>
          <a:xfrm>
            <a:off x="6563889" y="2824083"/>
            <a:ext cx="524739" cy="164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213" name="矩形 212"/>
          <p:cNvSpPr/>
          <p:nvPr/>
        </p:nvSpPr>
        <p:spPr>
          <a:xfrm>
            <a:off x="8347129" y="2824083"/>
            <a:ext cx="524739" cy="164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214" name="矩形 213"/>
          <p:cNvSpPr/>
          <p:nvPr/>
        </p:nvSpPr>
        <p:spPr>
          <a:xfrm>
            <a:off x="10073479" y="2835172"/>
            <a:ext cx="524739" cy="164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215" name="矩形 214"/>
          <p:cNvSpPr/>
          <p:nvPr/>
        </p:nvSpPr>
        <p:spPr>
          <a:xfrm>
            <a:off x="720425" y="2314334"/>
            <a:ext cx="524739" cy="164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216" name="矩形 215"/>
          <p:cNvSpPr/>
          <p:nvPr/>
        </p:nvSpPr>
        <p:spPr>
          <a:xfrm>
            <a:off x="6289103" y="2324210"/>
            <a:ext cx="524739" cy="1642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3199"/>
          </a:p>
        </p:txBody>
      </p:sp>
      <p:sp>
        <p:nvSpPr>
          <p:cNvPr id="217" name="矩形 216"/>
          <p:cNvSpPr/>
          <p:nvPr/>
        </p:nvSpPr>
        <p:spPr>
          <a:xfrm>
            <a:off x="431259" y="1920942"/>
            <a:ext cx="524739" cy="1642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3199"/>
          </a:p>
        </p:txBody>
      </p:sp>
      <p:sp>
        <p:nvSpPr>
          <p:cNvPr id="218" name="矩形 217"/>
          <p:cNvSpPr/>
          <p:nvPr/>
        </p:nvSpPr>
        <p:spPr>
          <a:xfrm>
            <a:off x="3100965" y="3447769"/>
            <a:ext cx="598359" cy="5286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n-0</a:t>
            </a:r>
            <a:endParaRPr lang="zh-CN" altLang="en-US" sz="1333" dirty="0"/>
          </a:p>
        </p:txBody>
      </p:sp>
      <p:sp>
        <p:nvSpPr>
          <p:cNvPr id="219" name="矩形 218"/>
          <p:cNvSpPr/>
          <p:nvPr/>
        </p:nvSpPr>
        <p:spPr>
          <a:xfrm>
            <a:off x="3124689" y="4292871"/>
            <a:ext cx="598359" cy="5286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n-1</a:t>
            </a:r>
            <a:endParaRPr lang="zh-CN" altLang="en-US" sz="1333" dirty="0"/>
          </a:p>
        </p:txBody>
      </p:sp>
      <p:sp>
        <p:nvSpPr>
          <p:cNvPr id="220" name="矩形 219"/>
          <p:cNvSpPr/>
          <p:nvPr/>
        </p:nvSpPr>
        <p:spPr>
          <a:xfrm>
            <a:off x="3100965" y="5156742"/>
            <a:ext cx="598359" cy="5286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n-2</a:t>
            </a:r>
            <a:endParaRPr lang="zh-CN" altLang="en-US" sz="1333" dirty="0"/>
          </a:p>
        </p:txBody>
      </p:sp>
      <p:sp>
        <p:nvSpPr>
          <p:cNvPr id="221" name="矩形 220"/>
          <p:cNvSpPr/>
          <p:nvPr/>
        </p:nvSpPr>
        <p:spPr>
          <a:xfrm>
            <a:off x="4840557" y="3447769"/>
            <a:ext cx="598359" cy="5286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n-0</a:t>
            </a:r>
            <a:endParaRPr lang="zh-CN" altLang="en-US" sz="1333" dirty="0"/>
          </a:p>
        </p:txBody>
      </p:sp>
      <p:sp>
        <p:nvSpPr>
          <p:cNvPr id="222" name="矩形 221"/>
          <p:cNvSpPr/>
          <p:nvPr/>
        </p:nvSpPr>
        <p:spPr>
          <a:xfrm>
            <a:off x="4864282" y="4292871"/>
            <a:ext cx="598359" cy="5286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n-1</a:t>
            </a:r>
            <a:endParaRPr lang="zh-CN" altLang="en-US" sz="1333" dirty="0"/>
          </a:p>
        </p:txBody>
      </p:sp>
      <p:sp>
        <p:nvSpPr>
          <p:cNvPr id="223" name="矩形 222"/>
          <p:cNvSpPr/>
          <p:nvPr/>
        </p:nvSpPr>
        <p:spPr>
          <a:xfrm>
            <a:off x="4840557" y="5156742"/>
            <a:ext cx="598359" cy="5286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n-2</a:t>
            </a:r>
            <a:endParaRPr lang="zh-CN" altLang="en-US" sz="1333" dirty="0"/>
          </a:p>
        </p:txBody>
      </p:sp>
      <p:sp>
        <p:nvSpPr>
          <p:cNvPr id="227" name="矩形 226"/>
          <p:cNvSpPr/>
          <p:nvPr/>
        </p:nvSpPr>
        <p:spPr>
          <a:xfrm>
            <a:off x="8686025" y="3447769"/>
            <a:ext cx="598359" cy="528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n-0</a:t>
            </a:r>
            <a:endParaRPr lang="zh-CN" altLang="en-US" sz="1333" dirty="0"/>
          </a:p>
        </p:txBody>
      </p:sp>
      <p:sp>
        <p:nvSpPr>
          <p:cNvPr id="228" name="矩形 227"/>
          <p:cNvSpPr/>
          <p:nvPr/>
        </p:nvSpPr>
        <p:spPr>
          <a:xfrm>
            <a:off x="8709749" y="4292871"/>
            <a:ext cx="598359" cy="528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n-1</a:t>
            </a:r>
            <a:endParaRPr lang="zh-CN" altLang="en-US" sz="1333" dirty="0"/>
          </a:p>
        </p:txBody>
      </p:sp>
      <p:sp>
        <p:nvSpPr>
          <p:cNvPr id="229" name="矩形 228"/>
          <p:cNvSpPr/>
          <p:nvPr/>
        </p:nvSpPr>
        <p:spPr>
          <a:xfrm>
            <a:off x="8686025" y="5156742"/>
            <a:ext cx="598359" cy="528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n-2</a:t>
            </a:r>
            <a:endParaRPr lang="zh-CN" altLang="en-US" sz="1333" dirty="0"/>
          </a:p>
        </p:txBody>
      </p:sp>
      <p:sp>
        <p:nvSpPr>
          <p:cNvPr id="230" name="矩形 229"/>
          <p:cNvSpPr/>
          <p:nvPr/>
        </p:nvSpPr>
        <p:spPr>
          <a:xfrm>
            <a:off x="10413767" y="3447769"/>
            <a:ext cx="598359" cy="528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n-0</a:t>
            </a:r>
            <a:endParaRPr lang="zh-CN" altLang="en-US" sz="1333" dirty="0"/>
          </a:p>
        </p:txBody>
      </p:sp>
      <p:sp>
        <p:nvSpPr>
          <p:cNvPr id="231" name="矩形 230"/>
          <p:cNvSpPr/>
          <p:nvPr/>
        </p:nvSpPr>
        <p:spPr>
          <a:xfrm>
            <a:off x="10437491" y="4292871"/>
            <a:ext cx="598359" cy="528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n-1</a:t>
            </a:r>
            <a:endParaRPr lang="zh-CN" altLang="en-US" sz="1333" dirty="0"/>
          </a:p>
        </p:txBody>
      </p:sp>
      <p:sp>
        <p:nvSpPr>
          <p:cNvPr id="232" name="矩形 231"/>
          <p:cNvSpPr/>
          <p:nvPr/>
        </p:nvSpPr>
        <p:spPr>
          <a:xfrm>
            <a:off x="10413767" y="5156742"/>
            <a:ext cx="598359" cy="528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n-2</a:t>
            </a:r>
            <a:endParaRPr lang="zh-CN" altLang="en-US" sz="1333" dirty="0"/>
          </a:p>
        </p:txBody>
      </p:sp>
      <p:cxnSp>
        <p:nvCxnSpPr>
          <p:cNvPr id="7" name="肘形连接符 6"/>
          <p:cNvCxnSpPr>
            <a:endCxn id="166" idx="3"/>
          </p:cNvCxnSpPr>
          <p:nvPr/>
        </p:nvCxnSpPr>
        <p:spPr>
          <a:xfrm>
            <a:off x="1559628" y="3447769"/>
            <a:ext cx="333860" cy="268523"/>
          </a:xfrm>
          <a:prstGeom prst="bentConnector3">
            <a:avLst>
              <a:gd name="adj1" fmla="val 164706"/>
            </a:avLst>
          </a:prstGeom>
          <a:ln>
            <a:tailEnd type="triangle"/>
          </a:ln>
        </p:spPr>
        <p:style>
          <a:lnRef idx="1">
            <a:schemeClr val="dk1"/>
          </a:lnRef>
          <a:fillRef idx="0">
            <a:schemeClr val="dk1"/>
          </a:fillRef>
          <a:effectRef idx="0">
            <a:schemeClr val="dk1"/>
          </a:effectRef>
          <a:fontRef idx="minor">
            <a:schemeClr val="tx1"/>
          </a:fontRef>
        </p:style>
      </p:cxnSp>
      <p:cxnSp>
        <p:nvCxnSpPr>
          <p:cNvPr id="16" name="肘形连接符 15"/>
          <p:cNvCxnSpPr>
            <a:stCxn id="215" idx="2"/>
            <a:endCxn id="209" idx="0"/>
          </p:cNvCxnSpPr>
          <p:nvPr/>
        </p:nvCxnSpPr>
        <p:spPr>
          <a:xfrm rot="16200000" flipH="1">
            <a:off x="935509" y="2525877"/>
            <a:ext cx="356939" cy="26237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 name="肘形连接符 17"/>
          <p:cNvCxnSpPr>
            <a:stCxn id="209" idx="2"/>
            <a:endCxn id="167" idx="1"/>
          </p:cNvCxnSpPr>
          <p:nvPr/>
        </p:nvCxnSpPr>
        <p:spPr>
          <a:xfrm rot="16200000" flipH="1">
            <a:off x="501206" y="3743748"/>
            <a:ext cx="1561604" cy="7368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肘形连接符 21"/>
          <p:cNvCxnSpPr>
            <a:stCxn id="209" idx="2"/>
            <a:endCxn id="168" idx="1"/>
          </p:cNvCxnSpPr>
          <p:nvPr/>
        </p:nvCxnSpPr>
        <p:spPr>
          <a:xfrm rot="16200000" flipH="1">
            <a:off x="57408" y="4187546"/>
            <a:ext cx="2425475" cy="4996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4" name="肘形连接符 23"/>
          <p:cNvCxnSpPr>
            <a:stCxn id="215" idx="2"/>
            <a:endCxn id="210" idx="0"/>
          </p:cNvCxnSpPr>
          <p:nvPr/>
        </p:nvCxnSpPr>
        <p:spPr>
          <a:xfrm rot="16200000" flipH="1">
            <a:off x="1823933" y="1637455"/>
            <a:ext cx="366263" cy="204853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6" name="肘形连接符 25"/>
          <p:cNvCxnSpPr>
            <a:stCxn id="210" idx="2"/>
            <a:endCxn id="218" idx="1"/>
          </p:cNvCxnSpPr>
          <p:nvPr/>
        </p:nvCxnSpPr>
        <p:spPr>
          <a:xfrm rot="16200000" flipH="1">
            <a:off x="2714668" y="3325779"/>
            <a:ext cx="702961" cy="6963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2" name="肘形连接符 31"/>
          <p:cNvCxnSpPr>
            <a:stCxn id="215" idx="2"/>
            <a:endCxn id="211" idx="0"/>
          </p:cNvCxnSpPr>
          <p:nvPr/>
        </p:nvCxnSpPr>
        <p:spPr>
          <a:xfrm rot="16200000" flipH="1">
            <a:off x="2691614" y="769774"/>
            <a:ext cx="356759" cy="377439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6" name="肘形连接符 35"/>
          <p:cNvCxnSpPr>
            <a:stCxn id="211" idx="2"/>
            <a:endCxn id="223" idx="1"/>
          </p:cNvCxnSpPr>
          <p:nvPr/>
        </p:nvCxnSpPr>
        <p:spPr>
          <a:xfrm rot="16200000" flipH="1">
            <a:off x="3588154" y="4168646"/>
            <a:ext cx="2421439" cy="833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9" name="肘形连接符 38"/>
          <p:cNvCxnSpPr>
            <a:stCxn id="210" idx="2"/>
            <a:endCxn id="219" idx="1"/>
          </p:cNvCxnSpPr>
          <p:nvPr/>
        </p:nvCxnSpPr>
        <p:spPr>
          <a:xfrm rot="16200000" flipH="1">
            <a:off x="2303980" y="3736468"/>
            <a:ext cx="1548063" cy="933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2" name="肘形连接符 41"/>
          <p:cNvCxnSpPr>
            <a:stCxn id="216" idx="2"/>
            <a:endCxn id="212" idx="0"/>
          </p:cNvCxnSpPr>
          <p:nvPr/>
        </p:nvCxnSpPr>
        <p:spPr>
          <a:xfrm rot="16200000" flipH="1">
            <a:off x="6521058" y="2518883"/>
            <a:ext cx="335614" cy="27478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6" name="肘形连接符 45"/>
          <p:cNvCxnSpPr>
            <a:stCxn id="212" idx="2"/>
            <a:endCxn id="192" idx="1"/>
          </p:cNvCxnSpPr>
          <p:nvPr/>
        </p:nvCxnSpPr>
        <p:spPr>
          <a:xfrm rot="16200000" flipH="1">
            <a:off x="6073606" y="3740995"/>
            <a:ext cx="1573053" cy="6774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8" name="肘形连接符 47"/>
          <p:cNvCxnSpPr>
            <a:stCxn id="217" idx="2"/>
            <a:endCxn id="215" idx="0"/>
          </p:cNvCxnSpPr>
          <p:nvPr/>
        </p:nvCxnSpPr>
        <p:spPr>
          <a:xfrm rot="16200000" flipH="1">
            <a:off x="723645" y="2055184"/>
            <a:ext cx="229134" cy="28916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1" name="肘形连接符 50"/>
          <p:cNvCxnSpPr>
            <a:stCxn id="217" idx="2"/>
            <a:endCxn id="216" idx="0"/>
          </p:cNvCxnSpPr>
          <p:nvPr/>
        </p:nvCxnSpPr>
        <p:spPr>
          <a:xfrm rot="16200000" flipH="1">
            <a:off x="3503046" y="-724217"/>
            <a:ext cx="239010" cy="58578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3" name="矩形 52"/>
          <p:cNvSpPr/>
          <p:nvPr/>
        </p:nvSpPr>
        <p:spPr>
          <a:xfrm>
            <a:off x="769597" y="1242138"/>
            <a:ext cx="4938642" cy="364843"/>
          </a:xfrm>
          <a:prstGeom prst="rect">
            <a:avLst/>
          </a:prstGeom>
        </p:spPr>
        <p:txBody>
          <a:bodyPr wrap="square">
            <a:spAutoFit/>
          </a:bodyPr>
          <a:lstStyle/>
          <a:p>
            <a:pPr indent="355511" algn="just">
              <a:lnSpc>
                <a:spcPct val="150000"/>
              </a:lnSpc>
            </a:pPr>
            <a:r>
              <a:rPr lang="en-US" altLang="zh-CN" sz="1333" kern="100" dirty="0">
                <a:latin typeface="Times New Roman" panose="02020603050405020304" pitchFamily="18" charset="0"/>
              </a:rPr>
              <a:t>Distance(/d1/r1/n0, /d1/r1/n0)=0</a:t>
            </a:r>
            <a:r>
              <a:rPr lang="zh-CN" altLang="zh-CN" sz="1333" kern="100" dirty="0">
                <a:latin typeface="Times New Roman" panose="02020603050405020304" pitchFamily="18" charset="0"/>
              </a:rPr>
              <a:t>（同一节点上的进程）</a:t>
            </a:r>
          </a:p>
        </p:txBody>
      </p:sp>
      <p:sp>
        <p:nvSpPr>
          <p:cNvPr id="54" name="矩形 53"/>
          <p:cNvSpPr/>
          <p:nvPr/>
        </p:nvSpPr>
        <p:spPr>
          <a:xfrm>
            <a:off x="5937998" y="1212387"/>
            <a:ext cx="6094413" cy="364843"/>
          </a:xfrm>
          <a:prstGeom prst="rect">
            <a:avLst/>
          </a:prstGeom>
        </p:spPr>
        <p:txBody>
          <a:bodyPr>
            <a:spAutoFit/>
          </a:bodyPr>
          <a:lstStyle/>
          <a:p>
            <a:pPr indent="355511" algn="just">
              <a:lnSpc>
                <a:spcPct val="150000"/>
              </a:lnSpc>
            </a:pPr>
            <a:r>
              <a:rPr lang="en-US" altLang="zh-CN" sz="1333" kern="100" dirty="0">
                <a:latin typeface="Times New Roman" panose="02020603050405020304" pitchFamily="18" charset="0"/>
              </a:rPr>
              <a:t>Distance(/d1/r2/n0, /d1/r3/n2)=4</a:t>
            </a:r>
            <a:r>
              <a:rPr lang="zh-CN" altLang="zh-CN" sz="1333" kern="100" dirty="0">
                <a:latin typeface="Times New Roman" panose="02020603050405020304" pitchFamily="18" charset="0"/>
              </a:rPr>
              <a:t>（同一数据中心不同机架上的节点）</a:t>
            </a:r>
          </a:p>
        </p:txBody>
      </p:sp>
      <p:sp>
        <p:nvSpPr>
          <p:cNvPr id="55" name="矩形 54"/>
          <p:cNvSpPr/>
          <p:nvPr/>
        </p:nvSpPr>
        <p:spPr>
          <a:xfrm>
            <a:off x="750852" y="1552978"/>
            <a:ext cx="6094413" cy="364843"/>
          </a:xfrm>
          <a:prstGeom prst="rect">
            <a:avLst/>
          </a:prstGeom>
        </p:spPr>
        <p:txBody>
          <a:bodyPr>
            <a:spAutoFit/>
          </a:bodyPr>
          <a:lstStyle/>
          <a:p>
            <a:pPr indent="355511" algn="just">
              <a:lnSpc>
                <a:spcPct val="150000"/>
              </a:lnSpc>
            </a:pPr>
            <a:r>
              <a:rPr lang="en-US" altLang="zh-CN" sz="1333" kern="100" dirty="0">
                <a:latin typeface="Times New Roman" panose="02020603050405020304" pitchFamily="18" charset="0"/>
              </a:rPr>
              <a:t>Distance(/d1/r1/n1, /d1/r1/n2)=2</a:t>
            </a:r>
            <a:r>
              <a:rPr lang="zh-CN" altLang="zh-CN" sz="1333" kern="100" dirty="0">
                <a:latin typeface="Times New Roman" panose="02020603050405020304" pitchFamily="18" charset="0"/>
              </a:rPr>
              <a:t>（同一机架上的不同节点）</a:t>
            </a:r>
          </a:p>
        </p:txBody>
      </p:sp>
      <p:sp>
        <p:nvSpPr>
          <p:cNvPr id="56" name="矩形 55"/>
          <p:cNvSpPr/>
          <p:nvPr/>
        </p:nvSpPr>
        <p:spPr>
          <a:xfrm>
            <a:off x="5942757" y="1509287"/>
            <a:ext cx="6094413" cy="364843"/>
          </a:xfrm>
          <a:prstGeom prst="rect">
            <a:avLst/>
          </a:prstGeom>
        </p:spPr>
        <p:txBody>
          <a:bodyPr>
            <a:spAutoFit/>
          </a:bodyPr>
          <a:lstStyle/>
          <a:p>
            <a:pPr indent="355511" algn="just">
              <a:lnSpc>
                <a:spcPct val="150000"/>
              </a:lnSpc>
            </a:pPr>
            <a:r>
              <a:rPr lang="en-US" altLang="zh-CN" sz="1333" kern="100" dirty="0">
                <a:latin typeface="Times New Roman" panose="02020603050405020304" pitchFamily="18" charset="0"/>
              </a:rPr>
              <a:t>Distance(/d1/r2/n1, /d2/r4/n1)=6</a:t>
            </a:r>
            <a:r>
              <a:rPr lang="zh-CN" altLang="zh-CN" sz="1333" kern="100" dirty="0">
                <a:latin typeface="Times New Roman" panose="02020603050405020304" pitchFamily="18" charset="0"/>
              </a:rPr>
              <a:t>（不同数据中心的节点）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anim calcmode="lin" valueType="num">
                                      <p:cBhvr>
                                        <p:cTn id="8" dur="1000" fill="hold"/>
                                        <p:tgtEl>
                                          <p:spTgt spid="158"/>
                                        </p:tgtEl>
                                        <p:attrNameLst>
                                          <p:attrName>ppt_x</p:attrName>
                                        </p:attrNameLst>
                                      </p:cBhvr>
                                      <p:tavLst>
                                        <p:tav tm="0">
                                          <p:val>
                                            <p:strVal val="#ppt_x"/>
                                          </p:val>
                                        </p:tav>
                                        <p:tav tm="100000">
                                          <p:val>
                                            <p:strVal val="#ppt_x"/>
                                          </p:val>
                                        </p:tav>
                                      </p:tavLst>
                                    </p:anim>
                                    <p:anim calcmode="lin" valueType="num">
                                      <p:cBhvr>
                                        <p:cTn id="9" dur="1000" fill="hold"/>
                                        <p:tgtEl>
                                          <p:spTgt spid="15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1000"/>
                                        <p:tgtEl>
                                          <p:spTgt spid="160"/>
                                        </p:tgtEl>
                                      </p:cBhvr>
                                    </p:animEffect>
                                    <p:anim calcmode="lin" valueType="num">
                                      <p:cBhvr>
                                        <p:cTn id="13" dur="1000" fill="hold"/>
                                        <p:tgtEl>
                                          <p:spTgt spid="160"/>
                                        </p:tgtEl>
                                        <p:attrNameLst>
                                          <p:attrName>ppt_x</p:attrName>
                                        </p:attrNameLst>
                                      </p:cBhvr>
                                      <p:tavLst>
                                        <p:tav tm="0">
                                          <p:val>
                                            <p:strVal val="#ppt_x"/>
                                          </p:val>
                                        </p:tav>
                                        <p:tav tm="100000">
                                          <p:val>
                                            <p:strVal val="#ppt_x"/>
                                          </p:val>
                                        </p:tav>
                                      </p:tavLst>
                                    </p:anim>
                                    <p:anim calcmode="lin" valueType="num">
                                      <p:cBhvr>
                                        <p:cTn id="14" dur="1000" fill="hold"/>
                                        <p:tgtEl>
                                          <p:spTgt spid="16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1000"/>
                                        <p:tgtEl>
                                          <p:spTgt spid="166"/>
                                        </p:tgtEl>
                                      </p:cBhvr>
                                    </p:animEffect>
                                    <p:anim calcmode="lin" valueType="num">
                                      <p:cBhvr>
                                        <p:cTn id="18" dur="1000" fill="hold"/>
                                        <p:tgtEl>
                                          <p:spTgt spid="166"/>
                                        </p:tgtEl>
                                        <p:attrNameLst>
                                          <p:attrName>ppt_x</p:attrName>
                                        </p:attrNameLst>
                                      </p:cBhvr>
                                      <p:tavLst>
                                        <p:tav tm="0">
                                          <p:val>
                                            <p:strVal val="#ppt_x"/>
                                          </p:val>
                                        </p:tav>
                                        <p:tav tm="100000">
                                          <p:val>
                                            <p:strVal val="#ppt_x"/>
                                          </p:val>
                                        </p:tav>
                                      </p:tavLst>
                                    </p:anim>
                                    <p:anim calcmode="lin" valueType="num">
                                      <p:cBhvr>
                                        <p:cTn id="19" dur="1000" fill="hold"/>
                                        <p:tgtEl>
                                          <p:spTgt spid="16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fade">
                                      <p:cBhvr>
                                        <p:cTn id="22" dur="1000"/>
                                        <p:tgtEl>
                                          <p:spTgt spid="167"/>
                                        </p:tgtEl>
                                      </p:cBhvr>
                                    </p:animEffect>
                                    <p:anim calcmode="lin" valueType="num">
                                      <p:cBhvr>
                                        <p:cTn id="23" dur="1000" fill="hold"/>
                                        <p:tgtEl>
                                          <p:spTgt spid="167"/>
                                        </p:tgtEl>
                                        <p:attrNameLst>
                                          <p:attrName>ppt_x</p:attrName>
                                        </p:attrNameLst>
                                      </p:cBhvr>
                                      <p:tavLst>
                                        <p:tav tm="0">
                                          <p:val>
                                            <p:strVal val="#ppt_x"/>
                                          </p:val>
                                        </p:tav>
                                        <p:tav tm="100000">
                                          <p:val>
                                            <p:strVal val="#ppt_x"/>
                                          </p:val>
                                        </p:tav>
                                      </p:tavLst>
                                    </p:anim>
                                    <p:anim calcmode="lin" valueType="num">
                                      <p:cBhvr>
                                        <p:cTn id="24" dur="1000" fill="hold"/>
                                        <p:tgtEl>
                                          <p:spTgt spid="16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8"/>
                                        </p:tgtEl>
                                        <p:attrNameLst>
                                          <p:attrName>style.visibility</p:attrName>
                                        </p:attrNameLst>
                                      </p:cBhvr>
                                      <p:to>
                                        <p:strVal val="visible"/>
                                      </p:to>
                                    </p:set>
                                    <p:animEffect transition="in" filter="fade">
                                      <p:cBhvr>
                                        <p:cTn id="27" dur="1000"/>
                                        <p:tgtEl>
                                          <p:spTgt spid="168"/>
                                        </p:tgtEl>
                                      </p:cBhvr>
                                    </p:animEffect>
                                    <p:anim calcmode="lin" valueType="num">
                                      <p:cBhvr>
                                        <p:cTn id="28" dur="1000" fill="hold"/>
                                        <p:tgtEl>
                                          <p:spTgt spid="168"/>
                                        </p:tgtEl>
                                        <p:attrNameLst>
                                          <p:attrName>ppt_x</p:attrName>
                                        </p:attrNameLst>
                                      </p:cBhvr>
                                      <p:tavLst>
                                        <p:tav tm="0">
                                          <p:val>
                                            <p:strVal val="#ppt_x"/>
                                          </p:val>
                                        </p:tav>
                                        <p:tav tm="100000">
                                          <p:val>
                                            <p:strVal val="#ppt_x"/>
                                          </p:val>
                                        </p:tav>
                                      </p:tavLst>
                                    </p:anim>
                                    <p:anim calcmode="lin" valueType="num">
                                      <p:cBhvr>
                                        <p:cTn id="29" dur="1000" fill="hold"/>
                                        <p:tgtEl>
                                          <p:spTgt spid="16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9"/>
                                        </p:tgtEl>
                                        <p:attrNameLst>
                                          <p:attrName>style.visibility</p:attrName>
                                        </p:attrNameLst>
                                      </p:cBhvr>
                                      <p:to>
                                        <p:strVal val="visible"/>
                                      </p:to>
                                    </p:set>
                                    <p:animEffect transition="in" filter="fade">
                                      <p:cBhvr>
                                        <p:cTn id="32" dur="1000"/>
                                        <p:tgtEl>
                                          <p:spTgt spid="169"/>
                                        </p:tgtEl>
                                      </p:cBhvr>
                                    </p:animEffect>
                                    <p:anim calcmode="lin" valueType="num">
                                      <p:cBhvr>
                                        <p:cTn id="33" dur="1000" fill="hold"/>
                                        <p:tgtEl>
                                          <p:spTgt spid="169"/>
                                        </p:tgtEl>
                                        <p:attrNameLst>
                                          <p:attrName>ppt_x</p:attrName>
                                        </p:attrNameLst>
                                      </p:cBhvr>
                                      <p:tavLst>
                                        <p:tav tm="0">
                                          <p:val>
                                            <p:strVal val="#ppt_x"/>
                                          </p:val>
                                        </p:tav>
                                        <p:tav tm="100000">
                                          <p:val>
                                            <p:strVal val="#ppt_x"/>
                                          </p:val>
                                        </p:tav>
                                      </p:tavLst>
                                    </p:anim>
                                    <p:anim calcmode="lin" valueType="num">
                                      <p:cBhvr>
                                        <p:cTn id="34" dur="1000" fill="hold"/>
                                        <p:tgtEl>
                                          <p:spTgt spid="16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3"/>
                                        </p:tgtEl>
                                        <p:attrNameLst>
                                          <p:attrName>style.visibility</p:attrName>
                                        </p:attrNameLst>
                                      </p:cBhvr>
                                      <p:to>
                                        <p:strVal val="visible"/>
                                      </p:to>
                                    </p:set>
                                    <p:animEffect transition="in" filter="fade">
                                      <p:cBhvr>
                                        <p:cTn id="37" dur="1000"/>
                                        <p:tgtEl>
                                          <p:spTgt spid="173"/>
                                        </p:tgtEl>
                                      </p:cBhvr>
                                    </p:animEffect>
                                    <p:anim calcmode="lin" valueType="num">
                                      <p:cBhvr>
                                        <p:cTn id="38" dur="1000" fill="hold"/>
                                        <p:tgtEl>
                                          <p:spTgt spid="173"/>
                                        </p:tgtEl>
                                        <p:attrNameLst>
                                          <p:attrName>ppt_x</p:attrName>
                                        </p:attrNameLst>
                                      </p:cBhvr>
                                      <p:tavLst>
                                        <p:tav tm="0">
                                          <p:val>
                                            <p:strVal val="#ppt_x"/>
                                          </p:val>
                                        </p:tav>
                                        <p:tav tm="100000">
                                          <p:val>
                                            <p:strVal val="#ppt_x"/>
                                          </p:val>
                                        </p:tav>
                                      </p:tavLst>
                                    </p:anim>
                                    <p:anim calcmode="lin" valueType="num">
                                      <p:cBhvr>
                                        <p:cTn id="39" dur="1000" fill="hold"/>
                                        <p:tgtEl>
                                          <p:spTgt spid="17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0"/>
                                        </p:tgtEl>
                                        <p:attrNameLst>
                                          <p:attrName>style.visibility</p:attrName>
                                        </p:attrNameLst>
                                      </p:cBhvr>
                                      <p:to>
                                        <p:strVal val="visible"/>
                                      </p:to>
                                    </p:set>
                                    <p:animEffect transition="in" filter="fade">
                                      <p:cBhvr>
                                        <p:cTn id="42" dur="1000"/>
                                        <p:tgtEl>
                                          <p:spTgt spid="190"/>
                                        </p:tgtEl>
                                      </p:cBhvr>
                                    </p:animEffect>
                                    <p:anim calcmode="lin" valueType="num">
                                      <p:cBhvr>
                                        <p:cTn id="43" dur="1000" fill="hold"/>
                                        <p:tgtEl>
                                          <p:spTgt spid="190"/>
                                        </p:tgtEl>
                                        <p:attrNameLst>
                                          <p:attrName>ppt_x</p:attrName>
                                        </p:attrNameLst>
                                      </p:cBhvr>
                                      <p:tavLst>
                                        <p:tav tm="0">
                                          <p:val>
                                            <p:strVal val="#ppt_x"/>
                                          </p:val>
                                        </p:tav>
                                        <p:tav tm="100000">
                                          <p:val>
                                            <p:strVal val="#ppt_x"/>
                                          </p:val>
                                        </p:tav>
                                      </p:tavLst>
                                    </p:anim>
                                    <p:anim calcmode="lin" valueType="num">
                                      <p:cBhvr>
                                        <p:cTn id="44" dur="1000" fill="hold"/>
                                        <p:tgtEl>
                                          <p:spTgt spid="19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fade">
                                      <p:cBhvr>
                                        <p:cTn id="47" dur="1000"/>
                                        <p:tgtEl>
                                          <p:spTgt spid="191"/>
                                        </p:tgtEl>
                                      </p:cBhvr>
                                    </p:animEffect>
                                    <p:anim calcmode="lin" valueType="num">
                                      <p:cBhvr>
                                        <p:cTn id="48" dur="1000" fill="hold"/>
                                        <p:tgtEl>
                                          <p:spTgt spid="191"/>
                                        </p:tgtEl>
                                        <p:attrNameLst>
                                          <p:attrName>ppt_x</p:attrName>
                                        </p:attrNameLst>
                                      </p:cBhvr>
                                      <p:tavLst>
                                        <p:tav tm="0">
                                          <p:val>
                                            <p:strVal val="#ppt_x"/>
                                          </p:val>
                                        </p:tav>
                                        <p:tav tm="100000">
                                          <p:val>
                                            <p:strVal val="#ppt_x"/>
                                          </p:val>
                                        </p:tav>
                                      </p:tavLst>
                                    </p:anim>
                                    <p:anim calcmode="lin" valueType="num">
                                      <p:cBhvr>
                                        <p:cTn id="49" dur="1000" fill="hold"/>
                                        <p:tgtEl>
                                          <p:spTgt spid="19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fade">
                                      <p:cBhvr>
                                        <p:cTn id="52" dur="1000"/>
                                        <p:tgtEl>
                                          <p:spTgt spid="192"/>
                                        </p:tgtEl>
                                      </p:cBhvr>
                                    </p:animEffect>
                                    <p:anim calcmode="lin" valueType="num">
                                      <p:cBhvr>
                                        <p:cTn id="53" dur="1000" fill="hold"/>
                                        <p:tgtEl>
                                          <p:spTgt spid="192"/>
                                        </p:tgtEl>
                                        <p:attrNameLst>
                                          <p:attrName>ppt_x</p:attrName>
                                        </p:attrNameLst>
                                      </p:cBhvr>
                                      <p:tavLst>
                                        <p:tav tm="0">
                                          <p:val>
                                            <p:strVal val="#ppt_x"/>
                                          </p:val>
                                        </p:tav>
                                        <p:tav tm="100000">
                                          <p:val>
                                            <p:strVal val="#ppt_x"/>
                                          </p:val>
                                        </p:tav>
                                      </p:tavLst>
                                    </p:anim>
                                    <p:anim calcmode="lin" valueType="num">
                                      <p:cBhvr>
                                        <p:cTn id="54" dur="1000" fill="hold"/>
                                        <p:tgtEl>
                                          <p:spTgt spid="19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3"/>
                                        </p:tgtEl>
                                        <p:attrNameLst>
                                          <p:attrName>style.visibility</p:attrName>
                                        </p:attrNameLst>
                                      </p:cBhvr>
                                      <p:to>
                                        <p:strVal val="visible"/>
                                      </p:to>
                                    </p:set>
                                    <p:animEffect transition="in" filter="fade">
                                      <p:cBhvr>
                                        <p:cTn id="57" dur="1000"/>
                                        <p:tgtEl>
                                          <p:spTgt spid="193"/>
                                        </p:tgtEl>
                                      </p:cBhvr>
                                    </p:animEffect>
                                    <p:anim calcmode="lin" valueType="num">
                                      <p:cBhvr>
                                        <p:cTn id="58" dur="1000" fill="hold"/>
                                        <p:tgtEl>
                                          <p:spTgt spid="193"/>
                                        </p:tgtEl>
                                        <p:attrNameLst>
                                          <p:attrName>ppt_x</p:attrName>
                                        </p:attrNameLst>
                                      </p:cBhvr>
                                      <p:tavLst>
                                        <p:tav tm="0">
                                          <p:val>
                                            <p:strVal val="#ppt_x"/>
                                          </p:val>
                                        </p:tav>
                                        <p:tav tm="100000">
                                          <p:val>
                                            <p:strVal val="#ppt_x"/>
                                          </p:val>
                                        </p:tav>
                                      </p:tavLst>
                                    </p:anim>
                                    <p:anim calcmode="lin" valueType="num">
                                      <p:cBhvr>
                                        <p:cTn id="59" dur="1000" fill="hold"/>
                                        <p:tgtEl>
                                          <p:spTgt spid="19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1000"/>
                                        <p:tgtEl>
                                          <p:spTgt spid="194"/>
                                        </p:tgtEl>
                                      </p:cBhvr>
                                    </p:animEffect>
                                    <p:anim calcmode="lin" valueType="num">
                                      <p:cBhvr>
                                        <p:cTn id="63" dur="1000" fill="hold"/>
                                        <p:tgtEl>
                                          <p:spTgt spid="194"/>
                                        </p:tgtEl>
                                        <p:attrNameLst>
                                          <p:attrName>ppt_x</p:attrName>
                                        </p:attrNameLst>
                                      </p:cBhvr>
                                      <p:tavLst>
                                        <p:tav tm="0">
                                          <p:val>
                                            <p:strVal val="#ppt_x"/>
                                          </p:val>
                                        </p:tav>
                                        <p:tav tm="100000">
                                          <p:val>
                                            <p:strVal val="#ppt_x"/>
                                          </p:val>
                                        </p:tav>
                                      </p:tavLst>
                                    </p:anim>
                                    <p:anim calcmode="lin" valueType="num">
                                      <p:cBhvr>
                                        <p:cTn id="64" dur="1000" fill="hold"/>
                                        <p:tgtEl>
                                          <p:spTgt spid="19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98"/>
                                        </p:tgtEl>
                                        <p:attrNameLst>
                                          <p:attrName>style.visibility</p:attrName>
                                        </p:attrNameLst>
                                      </p:cBhvr>
                                      <p:to>
                                        <p:strVal val="visible"/>
                                      </p:to>
                                    </p:set>
                                    <p:animEffect transition="in" filter="fade">
                                      <p:cBhvr>
                                        <p:cTn id="67" dur="1000"/>
                                        <p:tgtEl>
                                          <p:spTgt spid="198"/>
                                        </p:tgtEl>
                                      </p:cBhvr>
                                    </p:animEffect>
                                    <p:anim calcmode="lin" valueType="num">
                                      <p:cBhvr>
                                        <p:cTn id="68" dur="1000" fill="hold"/>
                                        <p:tgtEl>
                                          <p:spTgt spid="198"/>
                                        </p:tgtEl>
                                        <p:attrNameLst>
                                          <p:attrName>ppt_x</p:attrName>
                                        </p:attrNameLst>
                                      </p:cBhvr>
                                      <p:tavLst>
                                        <p:tav tm="0">
                                          <p:val>
                                            <p:strVal val="#ppt_x"/>
                                          </p:val>
                                        </p:tav>
                                        <p:tav tm="100000">
                                          <p:val>
                                            <p:strVal val="#ppt_x"/>
                                          </p:val>
                                        </p:tav>
                                      </p:tavLst>
                                    </p:anim>
                                    <p:anim calcmode="lin" valueType="num">
                                      <p:cBhvr>
                                        <p:cTn id="69" dur="1000" fill="hold"/>
                                        <p:tgtEl>
                                          <p:spTgt spid="19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09"/>
                                        </p:tgtEl>
                                        <p:attrNameLst>
                                          <p:attrName>style.visibility</p:attrName>
                                        </p:attrNameLst>
                                      </p:cBhvr>
                                      <p:to>
                                        <p:strVal val="visible"/>
                                      </p:to>
                                    </p:set>
                                    <p:animEffect transition="in" filter="fade">
                                      <p:cBhvr>
                                        <p:cTn id="72" dur="1000"/>
                                        <p:tgtEl>
                                          <p:spTgt spid="209"/>
                                        </p:tgtEl>
                                      </p:cBhvr>
                                    </p:animEffect>
                                    <p:anim calcmode="lin" valueType="num">
                                      <p:cBhvr>
                                        <p:cTn id="73" dur="1000" fill="hold"/>
                                        <p:tgtEl>
                                          <p:spTgt spid="209"/>
                                        </p:tgtEl>
                                        <p:attrNameLst>
                                          <p:attrName>ppt_x</p:attrName>
                                        </p:attrNameLst>
                                      </p:cBhvr>
                                      <p:tavLst>
                                        <p:tav tm="0">
                                          <p:val>
                                            <p:strVal val="#ppt_x"/>
                                          </p:val>
                                        </p:tav>
                                        <p:tav tm="100000">
                                          <p:val>
                                            <p:strVal val="#ppt_x"/>
                                          </p:val>
                                        </p:tav>
                                      </p:tavLst>
                                    </p:anim>
                                    <p:anim calcmode="lin" valueType="num">
                                      <p:cBhvr>
                                        <p:cTn id="74" dur="1000" fill="hold"/>
                                        <p:tgtEl>
                                          <p:spTgt spid="20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10"/>
                                        </p:tgtEl>
                                        <p:attrNameLst>
                                          <p:attrName>style.visibility</p:attrName>
                                        </p:attrNameLst>
                                      </p:cBhvr>
                                      <p:to>
                                        <p:strVal val="visible"/>
                                      </p:to>
                                    </p:set>
                                    <p:animEffect transition="in" filter="fade">
                                      <p:cBhvr>
                                        <p:cTn id="77" dur="1000"/>
                                        <p:tgtEl>
                                          <p:spTgt spid="210"/>
                                        </p:tgtEl>
                                      </p:cBhvr>
                                    </p:animEffect>
                                    <p:anim calcmode="lin" valueType="num">
                                      <p:cBhvr>
                                        <p:cTn id="78" dur="1000" fill="hold"/>
                                        <p:tgtEl>
                                          <p:spTgt spid="210"/>
                                        </p:tgtEl>
                                        <p:attrNameLst>
                                          <p:attrName>ppt_x</p:attrName>
                                        </p:attrNameLst>
                                      </p:cBhvr>
                                      <p:tavLst>
                                        <p:tav tm="0">
                                          <p:val>
                                            <p:strVal val="#ppt_x"/>
                                          </p:val>
                                        </p:tav>
                                        <p:tav tm="100000">
                                          <p:val>
                                            <p:strVal val="#ppt_x"/>
                                          </p:val>
                                        </p:tav>
                                      </p:tavLst>
                                    </p:anim>
                                    <p:anim calcmode="lin" valueType="num">
                                      <p:cBhvr>
                                        <p:cTn id="79" dur="1000" fill="hold"/>
                                        <p:tgtEl>
                                          <p:spTgt spid="21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11"/>
                                        </p:tgtEl>
                                        <p:attrNameLst>
                                          <p:attrName>style.visibility</p:attrName>
                                        </p:attrNameLst>
                                      </p:cBhvr>
                                      <p:to>
                                        <p:strVal val="visible"/>
                                      </p:to>
                                    </p:set>
                                    <p:animEffect transition="in" filter="fade">
                                      <p:cBhvr>
                                        <p:cTn id="82" dur="1000"/>
                                        <p:tgtEl>
                                          <p:spTgt spid="211"/>
                                        </p:tgtEl>
                                      </p:cBhvr>
                                    </p:animEffect>
                                    <p:anim calcmode="lin" valueType="num">
                                      <p:cBhvr>
                                        <p:cTn id="83" dur="1000" fill="hold"/>
                                        <p:tgtEl>
                                          <p:spTgt spid="211"/>
                                        </p:tgtEl>
                                        <p:attrNameLst>
                                          <p:attrName>ppt_x</p:attrName>
                                        </p:attrNameLst>
                                      </p:cBhvr>
                                      <p:tavLst>
                                        <p:tav tm="0">
                                          <p:val>
                                            <p:strVal val="#ppt_x"/>
                                          </p:val>
                                        </p:tav>
                                        <p:tav tm="100000">
                                          <p:val>
                                            <p:strVal val="#ppt_x"/>
                                          </p:val>
                                        </p:tav>
                                      </p:tavLst>
                                    </p:anim>
                                    <p:anim calcmode="lin" valueType="num">
                                      <p:cBhvr>
                                        <p:cTn id="84" dur="1000" fill="hold"/>
                                        <p:tgtEl>
                                          <p:spTgt spid="21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12"/>
                                        </p:tgtEl>
                                        <p:attrNameLst>
                                          <p:attrName>style.visibility</p:attrName>
                                        </p:attrNameLst>
                                      </p:cBhvr>
                                      <p:to>
                                        <p:strVal val="visible"/>
                                      </p:to>
                                    </p:set>
                                    <p:animEffect transition="in" filter="fade">
                                      <p:cBhvr>
                                        <p:cTn id="87" dur="1000"/>
                                        <p:tgtEl>
                                          <p:spTgt spid="212"/>
                                        </p:tgtEl>
                                      </p:cBhvr>
                                    </p:animEffect>
                                    <p:anim calcmode="lin" valueType="num">
                                      <p:cBhvr>
                                        <p:cTn id="88" dur="1000" fill="hold"/>
                                        <p:tgtEl>
                                          <p:spTgt spid="212"/>
                                        </p:tgtEl>
                                        <p:attrNameLst>
                                          <p:attrName>ppt_x</p:attrName>
                                        </p:attrNameLst>
                                      </p:cBhvr>
                                      <p:tavLst>
                                        <p:tav tm="0">
                                          <p:val>
                                            <p:strVal val="#ppt_x"/>
                                          </p:val>
                                        </p:tav>
                                        <p:tav tm="100000">
                                          <p:val>
                                            <p:strVal val="#ppt_x"/>
                                          </p:val>
                                        </p:tav>
                                      </p:tavLst>
                                    </p:anim>
                                    <p:anim calcmode="lin" valueType="num">
                                      <p:cBhvr>
                                        <p:cTn id="89" dur="1000" fill="hold"/>
                                        <p:tgtEl>
                                          <p:spTgt spid="21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13"/>
                                        </p:tgtEl>
                                        <p:attrNameLst>
                                          <p:attrName>style.visibility</p:attrName>
                                        </p:attrNameLst>
                                      </p:cBhvr>
                                      <p:to>
                                        <p:strVal val="visible"/>
                                      </p:to>
                                    </p:set>
                                    <p:animEffect transition="in" filter="fade">
                                      <p:cBhvr>
                                        <p:cTn id="92" dur="1000"/>
                                        <p:tgtEl>
                                          <p:spTgt spid="213"/>
                                        </p:tgtEl>
                                      </p:cBhvr>
                                    </p:animEffect>
                                    <p:anim calcmode="lin" valueType="num">
                                      <p:cBhvr>
                                        <p:cTn id="93" dur="1000" fill="hold"/>
                                        <p:tgtEl>
                                          <p:spTgt spid="213"/>
                                        </p:tgtEl>
                                        <p:attrNameLst>
                                          <p:attrName>ppt_x</p:attrName>
                                        </p:attrNameLst>
                                      </p:cBhvr>
                                      <p:tavLst>
                                        <p:tav tm="0">
                                          <p:val>
                                            <p:strVal val="#ppt_x"/>
                                          </p:val>
                                        </p:tav>
                                        <p:tav tm="100000">
                                          <p:val>
                                            <p:strVal val="#ppt_x"/>
                                          </p:val>
                                        </p:tav>
                                      </p:tavLst>
                                    </p:anim>
                                    <p:anim calcmode="lin" valueType="num">
                                      <p:cBhvr>
                                        <p:cTn id="94" dur="1000" fill="hold"/>
                                        <p:tgtEl>
                                          <p:spTgt spid="21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14"/>
                                        </p:tgtEl>
                                        <p:attrNameLst>
                                          <p:attrName>style.visibility</p:attrName>
                                        </p:attrNameLst>
                                      </p:cBhvr>
                                      <p:to>
                                        <p:strVal val="visible"/>
                                      </p:to>
                                    </p:set>
                                    <p:animEffect transition="in" filter="fade">
                                      <p:cBhvr>
                                        <p:cTn id="97" dur="1000"/>
                                        <p:tgtEl>
                                          <p:spTgt spid="214"/>
                                        </p:tgtEl>
                                      </p:cBhvr>
                                    </p:animEffect>
                                    <p:anim calcmode="lin" valueType="num">
                                      <p:cBhvr>
                                        <p:cTn id="98" dur="1000" fill="hold"/>
                                        <p:tgtEl>
                                          <p:spTgt spid="214"/>
                                        </p:tgtEl>
                                        <p:attrNameLst>
                                          <p:attrName>ppt_x</p:attrName>
                                        </p:attrNameLst>
                                      </p:cBhvr>
                                      <p:tavLst>
                                        <p:tav tm="0">
                                          <p:val>
                                            <p:strVal val="#ppt_x"/>
                                          </p:val>
                                        </p:tav>
                                        <p:tav tm="100000">
                                          <p:val>
                                            <p:strVal val="#ppt_x"/>
                                          </p:val>
                                        </p:tav>
                                      </p:tavLst>
                                    </p:anim>
                                    <p:anim calcmode="lin" valueType="num">
                                      <p:cBhvr>
                                        <p:cTn id="99" dur="1000" fill="hold"/>
                                        <p:tgtEl>
                                          <p:spTgt spid="214"/>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15"/>
                                        </p:tgtEl>
                                        <p:attrNameLst>
                                          <p:attrName>style.visibility</p:attrName>
                                        </p:attrNameLst>
                                      </p:cBhvr>
                                      <p:to>
                                        <p:strVal val="visible"/>
                                      </p:to>
                                    </p:set>
                                    <p:animEffect transition="in" filter="fade">
                                      <p:cBhvr>
                                        <p:cTn id="102" dur="1000"/>
                                        <p:tgtEl>
                                          <p:spTgt spid="215"/>
                                        </p:tgtEl>
                                      </p:cBhvr>
                                    </p:animEffect>
                                    <p:anim calcmode="lin" valueType="num">
                                      <p:cBhvr>
                                        <p:cTn id="103" dur="1000" fill="hold"/>
                                        <p:tgtEl>
                                          <p:spTgt spid="215"/>
                                        </p:tgtEl>
                                        <p:attrNameLst>
                                          <p:attrName>ppt_x</p:attrName>
                                        </p:attrNameLst>
                                      </p:cBhvr>
                                      <p:tavLst>
                                        <p:tav tm="0">
                                          <p:val>
                                            <p:strVal val="#ppt_x"/>
                                          </p:val>
                                        </p:tav>
                                        <p:tav tm="100000">
                                          <p:val>
                                            <p:strVal val="#ppt_x"/>
                                          </p:val>
                                        </p:tav>
                                      </p:tavLst>
                                    </p:anim>
                                    <p:anim calcmode="lin" valueType="num">
                                      <p:cBhvr>
                                        <p:cTn id="104" dur="1000" fill="hold"/>
                                        <p:tgtEl>
                                          <p:spTgt spid="215"/>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16"/>
                                        </p:tgtEl>
                                        <p:attrNameLst>
                                          <p:attrName>style.visibility</p:attrName>
                                        </p:attrNameLst>
                                      </p:cBhvr>
                                      <p:to>
                                        <p:strVal val="visible"/>
                                      </p:to>
                                    </p:set>
                                    <p:animEffect transition="in" filter="fade">
                                      <p:cBhvr>
                                        <p:cTn id="107" dur="1000"/>
                                        <p:tgtEl>
                                          <p:spTgt spid="216"/>
                                        </p:tgtEl>
                                      </p:cBhvr>
                                    </p:animEffect>
                                    <p:anim calcmode="lin" valueType="num">
                                      <p:cBhvr>
                                        <p:cTn id="108" dur="1000" fill="hold"/>
                                        <p:tgtEl>
                                          <p:spTgt spid="216"/>
                                        </p:tgtEl>
                                        <p:attrNameLst>
                                          <p:attrName>ppt_x</p:attrName>
                                        </p:attrNameLst>
                                      </p:cBhvr>
                                      <p:tavLst>
                                        <p:tav tm="0">
                                          <p:val>
                                            <p:strVal val="#ppt_x"/>
                                          </p:val>
                                        </p:tav>
                                        <p:tav tm="100000">
                                          <p:val>
                                            <p:strVal val="#ppt_x"/>
                                          </p:val>
                                        </p:tav>
                                      </p:tavLst>
                                    </p:anim>
                                    <p:anim calcmode="lin" valueType="num">
                                      <p:cBhvr>
                                        <p:cTn id="109" dur="1000" fill="hold"/>
                                        <p:tgtEl>
                                          <p:spTgt spid="216"/>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17"/>
                                        </p:tgtEl>
                                        <p:attrNameLst>
                                          <p:attrName>style.visibility</p:attrName>
                                        </p:attrNameLst>
                                      </p:cBhvr>
                                      <p:to>
                                        <p:strVal val="visible"/>
                                      </p:to>
                                    </p:set>
                                    <p:animEffect transition="in" filter="fade">
                                      <p:cBhvr>
                                        <p:cTn id="112" dur="1000"/>
                                        <p:tgtEl>
                                          <p:spTgt spid="217"/>
                                        </p:tgtEl>
                                      </p:cBhvr>
                                    </p:animEffect>
                                    <p:anim calcmode="lin" valueType="num">
                                      <p:cBhvr>
                                        <p:cTn id="113" dur="1000" fill="hold"/>
                                        <p:tgtEl>
                                          <p:spTgt spid="217"/>
                                        </p:tgtEl>
                                        <p:attrNameLst>
                                          <p:attrName>ppt_x</p:attrName>
                                        </p:attrNameLst>
                                      </p:cBhvr>
                                      <p:tavLst>
                                        <p:tav tm="0">
                                          <p:val>
                                            <p:strVal val="#ppt_x"/>
                                          </p:val>
                                        </p:tav>
                                        <p:tav tm="100000">
                                          <p:val>
                                            <p:strVal val="#ppt_x"/>
                                          </p:val>
                                        </p:tav>
                                      </p:tavLst>
                                    </p:anim>
                                    <p:anim calcmode="lin" valueType="num">
                                      <p:cBhvr>
                                        <p:cTn id="114" dur="1000" fill="hold"/>
                                        <p:tgtEl>
                                          <p:spTgt spid="217"/>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18"/>
                                        </p:tgtEl>
                                        <p:attrNameLst>
                                          <p:attrName>style.visibility</p:attrName>
                                        </p:attrNameLst>
                                      </p:cBhvr>
                                      <p:to>
                                        <p:strVal val="visible"/>
                                      </p:to>
                                    </p:set>
                                    <p:animEffect transition="in" filter="fade">
                                      <p:cBhvr>
                                        <p:cTn id="117" dur="1000"/>
                                        <p:tgtEl>
                                          <p:spTgt spid="218"/>
                                        </p:tgtEl>
                                      </p:cBhvr>
                                    </p:animEffect>
                                    <p:anim calcmode="lin" valueType="num">
                                      <p:cBhvr>
                                        <p:cTn id="118" dur="1000" fill="hold"/>
                                        <p:tgtEl>
                                          <p:spTgt spid="218"/>
                                        </p:tgtEl>
                                        <p:attrNameLst>
                                          <p:attrName>ppt_x</p:attrName>
                                        </p:attrNameLst>
                                      </p:cBhvr>
                                      <p:tavLst>
                                        <p:tav tm="0">
                                          <p:val>
                                            <p:strVal val="#ppt_x"/>
                                          </p:val>
                                        </p:tav>
                                        <p:tav tm="100000">
                                          <p:val>
                                            <p:strVal val="#ppt_x"/>
                                          </p:val>
                                        </p:tav>
                                      </p:tavLst>
                                    </p:anim>
                                    <p:anim calcmode="lin" valueType="num">
                                      <p:cBhvr>
                                        <p:cTn id="119" dur="1000" fill="hold"/>
                                        <p:tgtEl>
                                          <p:spTgt spid="218"/>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19"/>
                                        </p:tgtEl>
                                        <p:attrNameLst>
                                          <p:attrName>style.visibility</p:attrName>
                                        </p:attrNameLst>
                                      </p:cBhvr>
                                      <p:to>
                                        <p:strVal val="visible"/>
                                      </p:to>
                                    </p:set>
                                    <p:animEffect transition="in" filter="fade">
                                      <p:cBhvr>
                                        <p:cTn id="122" dur="1000"/>
                                        <p:tgtEl>
                                          <p:spTgt spid="219"/>
                                        </p:tgtEl>
                                      </p:cBhvr>
                                    </p:animEffect>
                                    <p:anim calcmode="lin" valueType="num">
                                      <p:cBhvr>
                                        <p:cTn id="123" dur="1000" fill="hold"/>
                                        <p:tgtEl>
                                          <p:spTgt spid="219"/>
                                        </p:tgtEl>
                                        <p:attrNameLst>
                                          <p:attrName>ppt_x</p:attrName>
                                        </p:attrNameLst>
                                      </p:cBhvr>
                                      <p:tavLst>
                                        <p:tav tm="0">
                                          <p:val>
                                            <p:strVal val="#ppt_x"/>
                                          </p:val>
                                        </p:tav>
                                        <p:tav tm="100000">
                                          <p:val>
                                            <p:strVal val="#ppt_x"/>
                                          </p:val>
                                        </p:tav>
                                      </p:tavLst>
                                    </p:anim>
                                    <p:anim calcmode="lin" valueType="num">
                                      <p:cBhvr>
                                        <p:cTn id="124" dur="1000" fill="hold"/>
                                        <p:tgtEl>
                                          <p:spTgt spid="219"/>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20"/>
                                        </p:tgtEl>
                                        <p:attrNameLst>
                                          <p:attrName>style.visibility</p:attrName>
                                        </p:attrNameLst>
                                      </p:cBhvr>
                                      <p:to>
                                        <p:strVal val="visible"/>
                                      </p:to>
                                    </p:set>
                                    <p:animEffect transition="in" filter="fade">
                                      <p:cBhvr>
                                        <p:cTn id="127" dur="1000"/>
                                        <p:tgtEl>
                                          <p:spTgt spid="220"/>
                                        </p:tgtEl>
                                      </p:cBhvr>
                                    </p:animEffect>
                                    <p:anim calcmode="lin" valueType="num">
                                      <p:cBhvr>
                                        <p:cTn id="128" dur="1000" fill="hold"/>
                                        <p:tgtEl>
                                          <p:spTgt spid="220"/>
                                        </p:tgtEl>
                                        <p:attrNameLst>
                                          <p:attrName>ppt_x</p:attrName>
                                        </p:attrNameLst>
                                      </p:cBhvr>
                                      <p:tavLst>
                                        <p:tav tm="0">
                                          <p:val>
                                            <p:strVal val="#ppt_x"/>
                                          </p:val>
                                        </p:tav>
                                        <p:tav tm="100000">
                                          <p:val>
                                            <p:strVal val="#ppt_x"/>
                                          </p:val>
                                        </p:tav>
                                      </p:tavLst>
                                    </p:anim>
                                    <p:anim calcmode="lin" valueType="num">
                                      <p:cBhvr>
                                        <p:cTn id="129" dur="1000" fill="hold"/>
                                        <p:tgtEl>
                                          <p:spTgt spid="220"/>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21"/>
                                        </p:tgtEl>
                                        <p:attrNameLst>
                                          <p:attrName>style.visibility</p:attrName>
                                        </p:attrNameLst>
                                      </p:cBhvr>
                                      <p:to>
                                        <p:strVal val="visible"/>
                                      </p:to>
                                    </p:set>
                                    <p:animEffect transition="in" filter="fade">
                                      <p:cBhvr>
                                        <p:cTn id="132" dur="1000"/>
                                        <p:tgtEl>
                                          <p:spTgt spid="221"/>
                                        </p:tgtEl>
                                      </p:cBhvr>
                                    </p:animEffect>
                                    <p:anim calcmode="lin" valueType="num">
                                      <p:cBhvr>
                                        <p:cTn id="133" dur="1000" fill="hold"/>
                                        <p:tgtEl>
                                          <p:spTgt spid="221"/>
                                        </p:tgtEl>
                                        <p:attrNameLst>
                                          <p:attrName>ppt_x</p:attrName>
                                        </p:attrNameLst>
                                      </p:cBhvr>
                                      <p:tavLst>
                                        <p:tav tm="0">
                                          <p:val>
                                            <p:strVal val="#ppt_x"/>
                                          </p:val>
                                        </p:tav>
                                        <p:tav tm="100000">
                                          <p:val>
                                            <p:strVal val="#ppt_x"/>
                                          </p:val>
                                        </p:tav>
                                      </p:tavLst>
                                    </p:anim>
                                    <p:anim calcmode="lin" valueType="num">
                                      <p:cBhvr>
                                        <p:cTn id="134" dur="1000" fill="hold"/>
                                        <p:tgtEl>
                                          <p:spTgt spid="221"/>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22"/>
                                        </p:tgtEl>
                                        <p:attrNameLst>
                                          <p:attrName>style.visibility</p:attrName>
                                        </p:attrNameLst>
                                      </p:cBhvr>
                                      <p:to>
                                        <p:strVal val="visible"/>
                                      </p:to>
                                    </p:set>
                                    <p:animEffect transition="in" filter="fade">
                                      <p:cBhvr>
                                        <p:cTn id="137" dur="1000"/>
                                        <p:tgtEl>
                                          <p:spTgt spid="222"/>
                                        </p:tgtEl>
                                      </p:cBhvr>
                                    </p:animEffect>
                                    <p:anim calcmode="lin" valueType="num">
                                      <p:cBhvr>
                                        <p:cTn id="138" dur="1000" fill="hold"/>
                                        <p:tgtEl>
                                          <p:spTgt spid="222"/>
                                        </p:tgtEl>
                                        <p:attrNameLst>
                                          <p:attrName>ppt_x</p:attrName>
                                        </p:attrNameLst>
                                      </p:cBhvr>
                                      <p:tavLst>
                                        <p:tav tm="0">
                                          <p:val>
                                            <p:strVal val="#ppt_x"/>
                                          </p:val>
                                        </p:tav>
                                        <p:tav tm="100000">
                                          <p:val>
                                            <p:strVal val="#ppt_x"/>
                                          </p:val>
                                        </p:tav>
                                      </p:tavLst>
                                    </p:anim>
                                    <p:anim calcmode="lin" valueType="num">
                                      <p:cBhvr>
                                        <p:cTn id="139" dur="1000" fill="hold"/>
                                        <p:tgtEl>
                                          <p:spTgt spid="222"/>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23"/>
                                        </p:tgtEl>
                                        <p:attrNameLst>
                                          <p:attrName>style.visibility</p:attrName>
                                        </p:attrNameLst>
                                      </p:cBhvr>
                                      <p:to>
                                        <p:strVal val="visible"/>
                                      </p:to>
                                    </p:set>
                                    <p:animEffect transition="in" filter="fade">
                                      <p:cBhvr>
                                        <p:cTn id="142" dur="1000"/>
                                        <p:tgtEl>
                                          <p:spTgt spid="223"/>
                                        </p:tgtEl>
                                      </p:cBhvr>
                                    </p:animEffect>
                                    <p:anim calcmode="lin" valueType="num">
                                      <p:cBhvr>
                                        <p:cTn id="143" dur="1000" fill="hold"/>
                                        <p:tgtEl>
                                          <p:spTgt spid="223"/>
                                        </p:tgtEl>
                                        <p:attrNameLst>
                                          <p:attrName>ppt_x</p:attrName>
                                        </p:attrNameLst>
                                      </p:cBhvr>
                                      <p:tavLst>
                                        <p:tav tm="0">
                                          <p:val>
                                            <p:strVal val="#ppt_x"/>
                                          </p:val>
                                        </p:tav>
                                        <p:tav tm="100000">
                                          <p:val>
                                            <p:strVal val="#ppt_x"/>
                                          </p:val>
                                        </p:tav>
                                      </p:tavLst>
                                    </p:anim>
                                    <p:anim calcmode="lin" valueType="num">
                                      <p:cBhvr>
                                        <p:cTn id="144" dur="1000" fill="hold"/>
                                        <p:tgtEl>
                                          <p:spTgt spid="223"/>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27"/>
                                        </p:tgtEl>
                                        <p:attrNameLst>
                                          <p:attrName>style.visibility</p:attrName>
                                        </p:attrNameLst>
                                      </p:cBhvr>
                                      <p:to>
                                        <p:strVal val="visible"/>
                                      </p:to>
                                    </p:set>
                                    <p:animEffect transition="in" filter="fade">
                                      <p:cBhvr>
                                        <p:cTn id="147" dur="1000"/>
                                        <p:tgtEl>
                                          <p:spTgt spid="227"/>
                                        </p:tgtEl>
                                      </p:cBhvr>
                                    </p:animEffect>
                                    <p:anim calcmode="lin" valueType="num">
                                      <p:cBhvr>
                                        <p:cTn id="148" dur="1000" fill="hold"/>
                                        <p:tgtEl>
                                          <p:spTgt spid="227"/>
                                        </p:tgtEl>
                                        <p:attrNameLst>
                                          <p:attrName>ppt_x</p:attrName>
                                        </p:attrNameLst>
                                      </p:cBhvr>
                                      <p:tavLst>
                                        <p:tav tm="0">
                                          <p:val>
                                            <p:strVal val="#ppt_x"/>
                                          </p:val>
                                        </p:tav>
                                        <p:tav tm="100000">
                                          <p:val>
                                            <p:strVal val="#ppt_x"/>
                                          </p:val>
                                        </p:tav>
                                      </p:tavLst>
                                    </p:anim>
                                    <p:anim calcmode="lin" valueType="num">
                                      <p:cBhvr>
                                        <p:cTn id="149" dur="1000" fill="hold"/>
                                        <p:tgtEl>
                                          <p:spTgt spid="227"/>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228"/>
                                        </p:tgtEl>
                                        <p:attrNameLst>
                                          <p:attrName>style.visibility</p:attrName>
                                        </p:attrNameLst>
                                      </p:cBhvr>
                                      <p:to>
                                        <p:strVal val="visible"/>
                                      </p:to>
                                    </p:set>
                                    <p:animEffect transition="in" filter="fade">
                                      <p:cBhvr>
                                        <p:cTn id="152" dur="1000"/>
                                        <p:tgtEl>
                                          <p:spTgt spid="228"/>
                                        </p:tgtEl>
                                      </p:cBhvr>
                                    </p:animEffect>
                                    <p:anim calcmode="lin" valueType="num">
                                      <p:cBhvr>
                                        <p:cTn id="153" dur="1000" fill="hold"/>
                                        <p:tgtEl>
                                          <p:spTgt spid="228"/>
                                        </p:tgtEl>
                                        <p:attrNameLst>
                                          <p:attrName>ppt_x</p:attrName>
                                        </p:attrNameLst>
                                      </p:cBhvr>
                                      <p:tavLst>
                                        <p:tav tm="0">
                                          <p:val>
                                            <p:strVal val="#ppt_x"/>
                                          </p:val>
                                        </p:tav>
                                        <p:tav tm="100000">
                                          <p:val>
                                            <p:strVal val="#ppt_x"/>
                                          </p:val>
                                        </p:tav>
                                      </p:tavLst>
                                    </p:anim>
                                    <p:anim calcmode="lin" valueType="num">
                                      <p:cBhvr>
                                        <p:cTn id="154" dur="1000" fill="hold"/>
                                        <p:tgtEl>
                                          <p:spTgt spid="228"/>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229"/>
                                        </p:tgtEl>
                                        <p:attrNameLst>
                                          <p:attrName>style.visibility</p:attrName>
                                        </p:attrNameLst>
                                      </p:cBhvr>
                                      <p:to>
                                        <p:strVal val="visible"/>
                                      </p:to>
                                    </p:set>
                                    <p:animEffect transition="in" filter="fade">
                                      <p:cBhvr>
                                        <p:cTn id="157" dur="1000"/>
                                        <p:tgtEl>
                                          <p:spTgt spid="229"/>
                                        </p:tgtEl>
                                      </p:cBhvr>
                                    </p:animEffect>
                                    <p:anim calcmode="lin" valueType="num">
                                      <p:cBhvr>
                                        <p:cTn id="158" dur="1000" fill="hold"/>
                                        <p:tgtEl>
                                          <p:spTgt spid="229"/>
                                        </p:tgtEl>
                                        <p:attrNameLst>
                                          <p:attrName>ppt_x</p:attrName>
                                        </p:attrNameLst>
                                      </p:cBhvr>
                                      <p:tavLst>
                                        <p:tav tm="0">
                                          <p:val>
                                            <p:strVal val="#ppt_x"/>
                                          </p:val>
                                        </p:tav>
                                        <p:tav tm="100000">
                                          <p:val>
                                            <p:strVal val="#ppt_x"/>
                                          </p:val>
                                        </p:tav>
                                      </p:tavLst>
                                    </p:anim>
                                    <p:anim calcmode="lin" valueType="num">
                                      <p:cBhvr>
                                        <p:cTn id="159" dur="1000" fill="hold"/>
                                        <p:tgtEl>
                                          <p:spTgt spid="229"/>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230"/>
                                        </p:tgtEl>
                                        <p:attrNameLst>
                                          <p:attrName>style.visibility</p:attrName>
                                        </p:attrNameLst>
                                      </p:cBhvr>
                                      <p:to>
                                        <p:strVal val="visible"/>
                                      </p:to>
                                    </p:set>
                                    <p:animEffect transition="in" filter="fade">
                                      <p:cBhvr>
                                        <p:cTn id="162" dur="1000"/>
                                        <p:tgtEl>
                                          <p:spTgt spid="230"/>
                                        </p:tgtEl>
                                      </p:cBhvr>
                                    </p:animEffect>
                                    <p:anim calcmode="lin" valueType="num">
                                      <p:cBhvr>
                                        <p:cTn id="163" dur="1000" fill="hold"/>
                                        <p:tgtEl>
                                          <p:spTgt spid="230"/>
                                        </p:tgtEl>
                                        <p:attrNameLst>
                                          <p:attrName>ppt_x</p:attrName>
                                        </p:attrNameLst>
                                      </p:cBhvr>
                                      <p:tavLst>
                                        <p:tav tm="0">
                                          <p:val>
                                            <p:strVal val="#ppt_x"/>
                                          </p:val>
                                        </p:tav>
                                        <p:tav tm="100000">
                                          <p:val>
                                            <p:strVal val="#ppt_x"/>
                                          </p:val>
                                        </p:tav>
                                      </p:tavLst>
                                    </p:anim>
                                    <p:anim calcmode="lin" valueType="num">
                                      <p:cBhvr>
                                        <p:cTn id="164" dur="1000" fill="hold"/>
                                        <p:tgtEl>
                                          <p:spTgt spid="230"/>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231"/>
                                        </p:tgtEl>
                                        <p:attrNameLst>
                                          <p:attrName>style.visibility</p:attrName>
                                        </p:attrNameLst>
                                      </p:cBhvr>
                                      <p:to>
                                        <p:strVal val="visible"/>
                                      </p:to>
                                    </p:set>
                                    <p:animEffect transition="in" filter="fade">
                                      <p:cBhvr>
                                        <p:cTn id="167" dur="1000"/>
                                        <p:tgtEl>
                                          <p:spTgt spid="231"/>
                                        </p:tgtEl>
                                      </p:cBhvr>
                                    </p:animEffect>
                                    <p:anim calcmode="lin" valueType="num">
                                      <p:cBhvr>
                                        <p:cTn id="168" dur="1000" fill="hold"/>
                                        <p:tgtEl>
                                          <p:spTgt spid="231"/>
                                        </p:tgtEl>
                                        <p:attrNameLst>
                                          <p:attrName>ppt_x</p:attrName>
                                        </p:attrNameLst>
                                      </p:cBhvr>
                                      <p:tavLst>
                                        <p:tav tm="0">
                                          <p:val>
                                            <p:strVal val="#ppt_x"/>
                                          </p:val>
                                        </p:tav>
                                        <p:tav tm="100000">
                                          <p:val>
                                            <p:strVal val="#ppt_x"/>
                                          </p:val>
                                        </p:tav>
                                      </p:tavLst>
                                    </p:anim>
                                    <p:anim calcmode="lin" valueType="num">
                                      <p:cBhvr>
                                        <p:cTn id="169" dur="1000" fill="hold"/>
                                        <p:tgtEl>
                                          <p:spTgt spid="231"/>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232"/>
                                        </p:tgtEl>
                                        <p:attrNameLst>
                                          <p:attrName>style.visibility</p:attrName>
                                        </p:attrNameLst>
                                      </p:cBhvr>
                                      <p:to>
                                        <p:strVal val="visible"/>
                                      </p:to>
                                    </p:set>
                                    <p:animEffect transition="in" filter="fade">
                                      <p:cBhvr>
                                        <p:cTn id="172" dur="1000"/>
                                        <p:tgtEl>
                                          <p:spTgt spid="232"/>
                                        </p:tgtEl>
                                      </p:cBhvr>
                                    </p:animEffect>
                                    <p:anim calcmode="lin" valueType="num">
                                      <p:cBhvr>
                                        <p:cTn id="173" dur="1000" fill="hold"/>
                                        <p:tgtEl>
                                          <p:spTgt spid="232"/>
                                        </p:tgtEl>
                                        <p:attrNameLst>
                                          <p:attrName>ppt_x</p:attrName>
                                        </p:attrNameLst>
                                      </p:cBhvr>
                                      <p:tavLst>
                                        <p:tav tm="0">
                                          <p:val>
                                            <p:strVal val="#ppt_x"/>
                                          </p:val>
                                        </p:tav>
                                        <p:tav tm="100000">
                                          <p:val>
                                            <p:strVal val="#ppt_x"/>
                                          </p:val>
                                        </p:tav>
                                      </p:tavLst>
                                    </p:anim>
                                    <p:anim calcmode="lin" valueType="num">
                                      <p:cBhvr>
                                        <p:cTn id="174" dur="1000" fill="hold"/>
                                        <p:tgtEl>
                                          <p:spTgt spid="232"/>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2"/>
                                        </p:tgtEl>
                                        <p:attrNameLst>
                                          <p:attrName>style.visibility</p:attrName>
                                        </p:attrNameLst>
                                      </p:cBhvr>
                                      <p:to>
                                        <p:strVal val="visible"/>
                                      </p:to>
                                    </p:set>
                                    <p:animEffect transition="in" filter="fade">
                                      <p:cBhvr>
                                        <p:cTn id="177" dur="1000"/>
                                        <p:tgtEl>
                                          <p:spTgt spid="2"/>
                                        </p:tgtEl>
                                      </p:cBhvr>
                                    </p:animEffect>
                                    <p:anim calcmode="lin" valueType="num">
                                      <p:cBhvr>
                                        <p:cTn id="178" dur="1000" fill="hold"/>
                                        <p:tgtEl>
                                          <p:spTgt spid="2"/>
                                        </p:tgtEl>
                                        <p:attrNameLst>
                                          <p:attrName>ppt_x</p:attrName>
                                        </p:attrNameLst>
                                      </p:cBhvr>
                                      <p:tavLst>
                                        <p:tav tm="0">
                                          <p:val>
                                            <p:strVal val="#ppt_x"/>
                                          </p:val>
                                        </p:tav>
                                        <p:tav tm="100000">
                                          <p:val>
                                            <p:strVal val="#ppt_x"/>
                                          </p:val>
                                        </p:tav>
                                      </p:tavLst>
                                    </p:anim>
                                    <p:anim calcmode="lin" valueType="num">
                                      <p:cBhvr>
                                        <p:cTn id="179" dur="1000" fill="hold"/>
                                        <p:tgtEl>
                                          <p:spTgt spid="2"/>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189"/>
                                        </p:tgtEl>
                                        <p:attrNameLst>
                                          <p:attrName>style.visibility</p:attrName>
                                        </p:attrNameLst>
                                      </p:cBhvr>
                                      <p:to>
                                        <p:strVal val="visible"/>
                                      </p:to>
                                    </p:set>
                                    <p:animEffect transition="in" filter="fade">
                                      <p:cBhvr>
                                        <p:cTn id="182" dur="1000"/>
                                        <p:tgtEl>
                                          <p:spTgt spid="189"/>
                                        </p:tgtEl>
                                      </p:cBhvr>
                                    </p:animEffect>
                                    <p:anim calcmode="lin" valueType="num">
                                      <p:cBhvr>
                                        <p:cTn id="183" dur="1000" fill="hold"/>
                                        <p:tgtEl>
                                          <p:spTgt spid="189"/>
                                        </p:tgtEl>
                                        <p:attrNameLst>
                                          <p:attrName>ppt_x</p:attrName>
                                        </p:attrNameLst>
                                      </p:cBhvr>
                                      <p:tavLst>
                                        <p:tav tm="0">
                                          <p:val>
                                            <p:strVal val="#ppt_x"/>
                                          </p:val>
                                        </p:tav>
                                        <p:tav tm="100000">
                                          <p:val>
                                            <p:strVal val="#ppt_x"/>
                                          </p:val>
                                        </p:tav>
                                      </p:tavLst>
                                    </p:anim>
                                    <p:anim calcmode="lin" valueType="num">
                                      <p:cBhvr>
                                        <p:cTn id="184" dur="1000" fill="hold"/>
                                        <p:tgtEl>
                                          <p:spTgt spid="189"/>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203"/>
                                        </p:tgtEl>
                                        <p:attrNameLst>
                                          <p:attrName>style.visibility</p:attrName>
                                        </p:attrNameLst>
                                      </p:cBhvr>
                                      <p:to>
                                        <p:strVal val="visible"/>
                                      </p:to>
                                    </p:set>
                                    <p:animEffect transition="in" filter="fade">
                                      <p:cBhvr>
                                        <p:cTn id="187" dur="1000"/>
                                        <p:tgtEl>
                                          <p:spTgt spid="203"/>
                                        </p:tgtEl>
                                      </p:cBhvr>
                                    </p:animEffect>
                                    <p:anim calcmode="lin" valueType="num">
                                      <p:cBhvr>
                                        <p:cTn id="188" dur="1000" fill="hold"/>
                                        <p:tgtEl>
                                          <p:spTgt spid="203"/>
                                        </p:tgtEl>
                                        <p:attrNameLst>
                                          <p:attrName>ppt_x</p:attrName>
                                        </p:attrNameLst>
                                      </p:cBhvr>
                                      <p:tavLst>
                                        <p:tav tm="0">
                                          <p:val>
                                            <p:strVal val="#ppt_x"/>
                                          </p:val>
                                        </p:tav>
                                        <p:tav tm="100000">
                                          <p:val>
                                            <p:strVal val="#ppt_x"/>
                                          </p:val>
                                        </p:tav>
                                      </p:tavLst>
                                    </p:anim>
                                    <p:anim calcmode="lin" valueType="num">
                                      <p:cBhvr>
                                        <p:cTn id="189" dur="1000" fill="hold"/>
                                        <p:tgtEl>
                                          <p:spTgt spid="203"/>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202"/>
                                        </p:tgtEl>
                                        <p:attrNameLst>
                                          <p:attrName>style.visibility</p:attrName>
                                        </p:attrNameLst>
                                      </p:cBhvr>
                                      <p:to>
                                        <p:strVal val="visible"/>
                                      </p:to>
                                    </p:set>
                                    <p:animEffect transition="in" filter="fade">
                                      <p:cBhvr>
                                        <p:cTn id="192" dur="1000"/>
                                        <p:tgtEl>
                                          <p:spTgt spid="202"/>
                                        </p:tgtEl>
                                      </p:cBhvr>
                                    </p:animEffect>
                                    <p:anim calcmode="lin" valueType="num">
                                      <p:cBhvr>
                                        <p:cTn id="193" dur="1000" fill="hold"/>
                                        <p:tgtEl>
                                          <p:spTgt spid="202"/>
                                        </p:tgtEl>
                                        <p:attrNameLst>
                                          <p:attrName>ppt_x</p:attrName>
                                        </p:attrNameLst>
                                      </p:cBhvr>
                                      <p:tavLst>
                                        <p:tav tm="0">
                                          <p:val>
                                            <p:strVal val="#ppt_x"/>
                                          </p:val>
                                        </p:tav>
                                        <p:tav tm="100000">
                                          <p:val>
                                            <p:strVal val="#ppt_x"/>
                                          </p:val>
                                        </p:tav>
                                      </p:tavLst>
                                    </p:anim>
                                    <p:anim calcmode="lin" valueType="num">
                                      <p:cBhvr>
                                        <p:cTn id="194" dur="1000" fill="hold"/>
                                        <p:tgtEl>
                                          <p:spTgt spid="202"/>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5"/>
                                        </p:tgtEl>
                                        <p:attrNameLst>
                                          <p:attrName>style.visibility</p:attrName>
                                        </p:attrNameLst>
                                      </p:cBhvr>
                                      <p:to>
                                        <p:strVal val="visible"/>
                                      </p:to>
                                    </p:set>
                                    <p:animEffect transition="in" filter="fade">
                                      <p:cBhvr>
                                        <p:cTn id="197" dur="1000"/>
                                        <p:tgtEl>
                                          <p:spTgt spid="5"/>
                                        </p:tgtEl>
                                      </p:cBhvr>
                                    </p:animEffect>
                                    <p:anim calcmode="lin" valueType="num">
                                      <p:cBhvr>
                                        <p:cTn id="198" dur="1000" fill="hold"/>
                                        <p:tgtEl>
                                          <p:spTgt spid="5"/>
                                        </p:tgtEl>
                                        <p:attrNameLst>
                                          <p:attrName>ppt_x</p:attrName>
                                        </p:attrNameLst>
                                      </p:cBhvr>
                                      <p:tavLst>
                                        <p:tav tm="0">
                                          <p:val>
                                            <p:strVal val="#ppt_x"/>
                                          </p:val>
                                        </p:tav>
                                        <p:tav tm="100000">
                                          <p:val>
                                            <p:strVal val="#ppt_x"/>
                                          </p:val>
                                        </p:tav>
                                      </p:tavLst>
                                    </p:anim>
                                    <p:anim calcmode="lin" valueType="num">
                                      <p:cBhvr>
                                        <p:cTn id="199" dur="1000" fill="hold"/>
                                        <p:tgtEl>
                                          <p:spTgt spid="5"/>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204"/>
                                        </p:tgtEl>
                                        <p:attrNameLst>
                                          <p:attrName>style.visibility</p:attrName>
                                        </p:attrNameLst>
                                      </p:cBhvr>
                                      <p:to>
                                        <p:strVal val="visible"/>
                                      </p:to>
                                    </p:set>
                                    <p:animEffect transition="in" filter="fade">
                                      <p:cBhvr>
                                        <p:cTn id="202" dur="1000"/>
                                        <p:tgtEl>
                                          <p:spTgt spid="204"/>
                                        </p:tgtEl>
                                      </p:cBhvr>
                                    </p:animEffect>
                                    <p:anim calcmode="lin" valueType="num">
                                      <p:cBhvr>
                                        <p:cTn id="203" dur="1000" fill="hold"/>
                                        <p:tgtEl>
                                          <p:spTgt spid="204"/>
                                        </p:tgtEl>
                                        <p:attrNameLst>
                                          <p:attrName>ppt_x</p:attrName>
                                        </p:attrNameLst>
                                      </p:cBhvr>
                                      <p:tavLst>
                                        <p:tav tm="0">
                                          <p:val>
                                            <p:strVal val="#ppt_x"/>
                                          </p:val>
                                        </p:tav>
                                        <p:tav tm="100000">
                                          <p:val>
                                            <p:strVal val="#ppt_x"/>
                                          </p:val>
                                        </p:tav>
                                      </p:tavLst>
                                    </p:anim>
                                    <p:anim calcmode="lin" valueType="num">
                                      <p:cBhvr>
                                        <p:cTn id="204" dur="1000" fill="hold"/>
                                        <p:tgtEl>
                                          <p:spTgt spid="204"/>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206"/>
                                        </p:tgtEl>
                                        <p:attrNameLst>
                                          <p:attrName>style.visibility</p:attrName>
                                        </p:attrNameLst>
                                      </p:cBhvr>
                                      <p:to>
                                        <p:strVal val="visible"/>
                                      </p:to>
                                    </p:set>
                                    <p:animEffect transition="in" filter="fade">
                                      <p:cBhvr>
                                        <p:cTn id="207" dur="1000"/>
                                        <p:tgtEl>
                                          <p:spTgt spid="206"/>
                                        </p:tgtEl>
                                      </p:cBhvr>
                                    </p:animEffect>
                                    <p:anim calcmode="lin" valueType="num">
                                      <p:cBhvr>
                                        <p:cTn id="208" dur="1000" fill="hold"/>
                                        <p:tgtEl>
                                          <p:spTgt spid="206"/>
                                        </p:tgtEl>
                                        <p:attrNameLst>
                                          <p:attrName>ppt_x</p:attrName>
                                        </p:attrNameLst>
                                      </p:cBhvr>
                                      <p:tavLst>
                                        <p:tav tm="0">
                                          <p:val>
                                            <p:strVal val="#ppt_x"/>
                                          </p:val>
                                        </p:tav>
                                        <p:tav tm="100000">
                                          <p:val>
                                            <p:strVal val="#ppt_x"/>
                                          </p:val>
                                        </p:tav>
                                      </p:tavLst>
                                    </p:anim>
                                    <p:anim calcmode="lin" valueType="num">
                                      <p:cBhvr>
                                        <p:cTn id="209" dur="1000" fill="hold"/>
                                        <p:tgtEl>
                                          <p:spTgt spid="206"/>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207"/>
                                        </p:tgtEl>
                                        <p:attrNameLst>
                                          <p:attrName>style.visibility</p:attrName>
                                        </p:attrNameLst>
                                      </p:cBhvr>
                                      <p:to>
                                        <p:strVal val="visible"/>
                                      </p:to>
                                    </p:set>
                                    <p:animEffect transition="in" filter="fade">
                                      <p:cBhvr>
                                        <p:cTn id="212" dur="1000"/>
                                        <p:tgtEl>
                                          <p:spTgt spid="207"/>
                                        </p:tgtEl>
                                      </p:cBhvr>
                                    </p:animEffect>
                                    <p:anim calcmode="lin" valueType="num">
                                      <p:cBhvr>
                                        <p:cTn id="213" dur="1000" fill="hold"/>
                                        <p:tgtEl>
                                          <p:spTgt spid="207"/>
                                        </p:tgtEl>
                                        <p:attrNameLst>
                                          <p:attrName>ppt_x</p:attrName>
                                        </p:attrNameLst>
                                      </p:cBhvr>
                                      <p:tavLst>
                                        <p:tav tm="0">
                                          <p:val>
                                            <p:strVal val="#ppt_x"/>
                                          </p:val>
                                        </p:tav>
                                        <p:tav tm="100000">
                                          <p:val>
                                            <p:strVal val="#ppt_x"/>
                                          </p:val>
                                        </p:tav>
                                      </p:tavLst>
                                    </p:anim>
                                    <p:anim calcmode="lin" valueType="num">
                                      <p:cBhvr>
                                        <p:cTn id="214" dur="1000" fill="hold"/>
                                        <p:tgtEl>
                                          <p:spTgt spid="207"/>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208"/>
                                        </p:tgtEl>
                                        <p:attrNameLst>
                                          <p:attrName>style.visibility</p:attrName>
                                        </p:attrNameLst>
                                      </p:cBhvr>
                                      <p:to>
                                        <p:strVal val="visible"/>
                                      </p:to>
                                    </p:set>
                                    <p:animEffect transition="in" filter="fade">
                                      <p:cBhvr>
                                        <p:cTn id="217" dur="1000"/>
                                        <p:tgtEl>
                                          <p:spTgt spid="208"/>
                                        </p:tgtEl>
                                      </p:cBhvr>
                                    </p:animEffect>
                                    <p:anim calcmode="lin" valueType="num">
                                      <p:cBhvr>
                                        <p:cTn id="218" dur="1000" fill="hold"/>
                                        <p:tgtEl>
                                          <p:spTgt spid="208"/>
                                        </p:tgtEl>
                                        <p:attrNameLst>
                                          <p:attrName>ppt_x</p:attrName>
                                        </p:attrNameLst>
                                      </p:cBhvr>
                                      <p:tavLst>
                                        <p:tav tm="0">
                                          <p:val>
                                            <p:strVal val="#ppt_x"/>
                                          </p:val>
                                        </p:tav>
                                        <p:tav tm="100000">
                                          <p:val>
                                            <p:strVal val="#ppt_x"/>
                                          </p:val>
                                        </p:tav>
                                      </p:tavLst>
                                    </p:anim>
                                    <p:anim calcmode="lin" valueType="num">
                                      <p:cBhvr>
                                        <p:cTn id="219" dur="1000" fill="hold"/>
                                        <p:tgtEl>
                                          <p:spTgt spid="208"/>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205"/>
                                        </p:tgtEl>
                                        <p:attrNameLst>
                                          <p:attrName>style.visibility</p:attrName>
                                        </p:attrNameLst>
                                      </p:cBhvr>
                                      <p:to>
                                        <p:strVal val="visible"/>
                                      </p:to>
                                    </p:set>
                                    <p:animEffect transition="in" filter="fade">
                                      <p:cBhvr>
                                        <p:cTn id="222" dur="1000"/>
                                        <p:tgtEl>
                                          <p:spTgt spid="205"/>
                                        </p:tgtEl>
                                      </p:cBhvr>
                                    </p:animEffect>
                                    <p:anim calcmode="lin" valueType="num">
                                      <p:cBhvr>
                                        <p:cTn id="223" dur="1000" fill="hold"/>
                                        <p:tgtEl>
                                          <p:spTgt spid="205"/>
                                        </p:tgtEl>
                                        <p:attrNameLst>
                                          <p:attrName>ppt_x</p:attrName>
                                        </p:attrNameLst>
                                      </p:cBhvr>
                                      <p:tavLst>
                                        <p:tav tm="0">
                                          <p:val>
                                            <p:strVal val="#ppt_x"/>
                                          </p:val>
                                        </p:tav>
                                        <p:tav tm="100000">
                                          <p:val>
                                            <p:strVal val="#ppt_x"/>
                                          </p:val>
                                        </p:tav>
                                      </p:tavLst>
                                    </p:anim>
                                    <p:anim calcmode="lin" valueType="num">
                                      <p:cBhvr>
                                        <p:cTn id="224" dur="1000" fill="hold"/>
                                        <p:tgtEl>
                                          <p:spTgt spid="205"/>
                                        </p:tgtEl>
                                        <p:attrNameLst>
                                          <p:attrName>ppt_y</p:attrName>
                                        </p:attrNameLst>
                                      </p:cBhvr>
                                      <p:tavLst>
                                        <p:tav tm="0">
                                          <p:val>
                                            <p:strVal val="#ppt_y+.1"/>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42" presetClass="entr" presetSubtype="0" fill="hold" grpId="0" nodeType="clickEffect">
                                  <p:stCondLst>
                                    <p:cond delay="0"/>
                                  </p:stCondLst>
                                  <p:childTnLst>
                                    <p:set>
                                      <p:cBhvr>
                                        <p:cTn id="228" dur="1" fill="hold">
                                          <p:stCondLst>
                                            <p:cond delay="0"/>
                                          </p:stCondLst>
                                        </p:cTn>
                                        <p:tgtEl>
                                          <p:spTgt spid="53"/>
                                        </p:tgtEl>
                                        <p:attrNameLst>
                                          <p:attrName>style.visibility</p:attrName>
                                        </p:attrNameLst>
                                      </p:cBhvr>
                                      <p:to>
                                        <p:strVal val="visible"/>
                                      </p:to>
                                    </p:set>
                                    <p:animEffect transition="in" filter="fade">
                                      <p:cBhvr>
                                        <p:cTn id="229" dur="1000"/>
                                        <p:tgtEl>
                                          <p:spTgt spid="53"/>
                                        </p:tgtEl>
                                      </p:cBhvr>
                                    </p:animEffect>
                                    <p:anim calcmode="lin" valueType="num">
                                      <p:cBhvr>
                                        <p:cTn id="230" dur="1000" fill="hold"/>
                                        <p:tgtEl>
                                          <p:spTgt spid="53"/>
                                        </p:tgtEl>
                                        <p:attrNameLst>
                                          <p:attrName>ppt_x</p:attrName>
                                        </p:attrNameLst>
                                      </p:cBhvr>
                                      <p:tavLst>
                                        <p:tav tm="0">
                                          <p:val>
                                            <p:strVal val="#ppt_x"/>
                                          </p:val>
                                        </p:tav>
                                        <p:tav tm="100000">
                                          <p:val>
                                            <p:strVal val="#ppt_x"/>
                                          </p:val>
                                        </p:tav>
                                      </p:tavLst>
                                    </p:anim>
                                    <p:anim calcmode="lin" valueType="num">
                                      <p:cBhvr>
                                        <p:cTn id="23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42" presetClass="entr" presetSubtype="0" fill="hold" nodeType="clickEffect">
                                  <p:stCondLst>
                                    <p:cond delay="0"/>
                                  </p:stCondLst>
                                  <p:childTnLst>
                                    <p:set>
                                      <p:cBhvr>
                                        <p:cTn id="235" dur="1" fill="hold">
                                          <p:stCondLst>
                                            <p:cond delay="0"/>
                                          </p:stCondLst>
                                        </p:cTn>
                                        <p:tgtEl>
                                          <p:spTgt spid="7"/>
                                        </p:tgtEl>
                                        <p:attrNameLst>
                                          <p:attrName>style.visibility</p:attrName>
                                        </p:attrNameLst>
                                      </p:cBhvr>
                                      <p:to>
                                        <p:strVal val="visible"/>
                                      </p:to>
                                    </p:set>
                                    <p:animEffect transition="in" filter="fade">
                                      <p:cBhvr>
                                        <p:cTn id="236" dur="1000"/>
                                        <p:tgtEl>
                                          <p:spTgt spid="7"/>
                                        </p:tgtEl>
                                      </p:cBhvr>
                                    </p:animEffect>
                                    <p:anim calcmode="lin" valueType="num">
                                      <p:cBhvr>
                                        <p:cTn id="237" dur="1000" fill="hold"/>
                                        <p:tgtEl>
                                          <p:spTgt spid="7"/>
                                        </p:tgtEl>
                                        <p:attrNameLst>
                                          <p:attrName>ppt_x</p:attrName>
                                        </p:attrNameLst>
                                      </p:cBhvr>
                                      <p:tavLst>
                                        <p:tav tm="0">
                                          <p:val>
                                            <p:strVal val="#ppt_x"/>
                                          </p:val>
                                        </p:tav>
                                        <p:tav tm="100000">
                                          <p:val>
                                            <p:strVal val="#ppt_x"/>
                                          </p:val>
                                        </p:tav>
                                      </p:tavLst>
                                    </p:anim>
                                    <p:anim calcmode="lin" valueType="num">
                                      <p:cBhvr>
                                        <p:cTn id="2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42" presetClass="entr" presetSubtype="0" fill="hold" grpId="0" nodeType="clickEffect">
                                  <p:stCondLst>
                                    <p:cond delay="0"/>
                                  </p:stCondLst>
                                  <p:childTnLst>
                                    <p:set>
                                      <p:cBhvr>
                                        <p:cTn id="242" dur="1" fill="hold">
                                          <p:stCondLst>
                                            <p:cond delay="0"/>
                                          </p:stCondLst>
                                        </p:cTn>
                                        <p:tgtEl>
                                          <p:spTgt spid="55"/>
                                        </p:tgtEl>
                                        <p:attrNameLst>
                                          <p:attrName>style.visibility</p:attrName>
                                        </p:attrNameLst>
                                      </p:cBhvr>
                                      <p:to>
                                        <p:strVal val="visible"/>
                                      </p:to>
                                    </p:set>
                                    <p:animEffect transition="in" filter="fade">
                                      <p:cBhvr>
                                        <p:cTn id="243" dur="1000"/>
                                        <p:tgtEl>
                                          <p:spTgt spid="55"/>
                                        </p:tgtEl>
                                      </p:cBhvr>
                                    </p:animEffect>
                                    <p:anim calcmode="lin" valueType="num">
                                      <p:cBhvr>
                                        <p:cTn id="244" dur="1000" fill="hold"/>
                                        <p:tgtEl>
                                          <p:spTgt spid="55"/>
                                        </p:tgtEl>
                                        <p:attrNameLst>
                                          <p:attrName>ppt_x</p:attrName>
                                        </p:attrNameLst>
                                      </p:cBhvr>
                                      <p:tavLst>
                                        <p:tav tm="0">
                                          <p:val>
                                            <p:strVal val="#ppt_x"/>
                                          </p:val>
                                        </p:tav>
                                        <p:tav tm="100000">
                                          <p:val>
                                            <p:strVal val="#ppt_x"/>
                                          </p:val>
                                        </p:tav>
                                      </p:tavLst>
                                    </p:anim>
                                    <p:anim calcmode="lin" valueType="num">
                                      <p:cBhvr>
                                        <p:cTn id="24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46" fill="hold">
                      <p:stCondLst>
                        <p:cond delay="indefinite"/>
                      </p:stCondLst>
                      <p:childTnLst>
                        <p:par>
                          <p:cTn id="247" fill="hold">
                            <p:stCondLst>
                              <p:cond delay="0"/>
                            </p:stCondLst>
                            <p:childTnLst>
                              <p:par>
                                <p:cTn id="248" presetID="42" presetClass="entr" presetSubtype="0" fill="hold" nodeType="clickEffect">
                                  <p:stCondLst>
                                    <p:cond delay="0"/>
                                  </p:stCondLst>
                                  <p:childTnLst>
                                    <p:set>
                                      <p:cBhvr>
                                        <p:cTn id="249" dur="1" fill="hold">
                                          <p:stCondLst>
                                            <p:cond delay="0"/>
                                          </p:stCondLst>
                                        </p:cTn>
                                        <p:tgtEl>
                                          <p:spTgt spid="18"/>
                                        </p:tgtEl>
                                        <p:attrNameLst>
                                          <p:attrName>style.visibility</p:attrName>
                                        </p:attrNameLst>
                                      </p:cBhvr>
                                      <p:to>
                                        <p:strVal val="visible"/>
                                      </p:to>
                                    </p:set>
                                    <p:animEffect transition="in" filter="fade">
                                      <p:cBhvr>
                                        <p:cTn id="250" dur="1000"/>
                                        <p:tgtEl>
                                          <p:spTgt spid="18"/>
                                        </p:tgtEl>
                                      </p:cBhvr>
                                    </p:animEffect>
                                    <p:anim calcmode="lin" valueType="num">
                                      <p:cBhvr>
                                        <p:cTn id="251" dur="1000" fill="hold"/>
                                        <p:tgtEl>
                                          <p:spTgt spid="18"/>
                                        </p:tgtEl>
                                        <p:attrNameLst>
                                          <p:attrName>ppt_x</p:attrName>
                                        </p:attrNameLst>
                                      </p:cBhvr>
                                      <p:tavLst>
                                        <p:tav tm="0">
                                          <p:val>
                                            <p:strVal val="#ppt_x"/>
                                          </p:val>
                                        </p:tav>
                                        <p:tav tm="100000">
                                          <p:val>
                                            <p:strVal val="#ppt_x"/>
                                          </p:val>
                                        </p:tav>
                                      </p:tavLst>
                                    </p:anim>
                                    <p:anim calcmode="lin" valueType="num">
                                      <p:cBhvr>
                                        <p:cTn id="252" dur="1000" fill="hold"/>
                                        <p:tgtEl>
                                          <p:spTgt spid="18"/>
                                        </p:tgtEl>
                                        <p:attrNameLst>
                                          <p:attrName>ppt_y</p:attrName>
                                        </p:attrNameLst>
                                      </p:cBhvr>
                                      <p:tavLst>
                                        <p:tav tm="0">
                                          <p:val>
                                            <p:strVal val="#ppt_y+.1"/>
                                          </p:val>
                                        </p:tav>
                                        <p:tav tm="100000">
                                          <p:val>
                                            <p:strVal val="#ppt_y"/>
                                          </p:val>
                                        </p:tav>
                                      </p:tavLst>
                                    </p:anim>
                                  </p:childTnLst>
                                </p:cTn>
                              </p:par>
                              <p:par>
                                <p:cTn id="253" presetID="42" presetClass="entr" presetSubtype="0" fill="hold" nodeType="withEffect">
                                  <p:stCondLst>
                                    <p:cond delay="0"/>
                                  </p:stCondLst>
                                  <p:childTnLst>
                                    <p:set>
                                      <p:cBhvr>
                                        <p:cTn id="254" dur="1" fill="hold">
                                          <p:stCondLst>
                                            <p:cond delay="0"/>
                                          </p:stCondLst>
                                        </p:cTn>
                                        <p:tgtEl>
                                          <p:spTgt spid="16"/>
                                        </p:tgtEl>
                                        <p:attrNameLst>
                                          <p:attrName>style.visibility</p:attrName>
                                        </p:attrNameLst>
                                      </p:cBhvr>
                                      <p:to>
                                        <p:strVal val="visible"/>
                                      </p:to>
                                    </p:set>
                                    <p:animEffect transition="in" filter="fade">
                                      <p:cBhvr>
                                        <p:cTn id="255" dur="1000"/>
                                        <p:tgtEl>
                                          <p:spTgt spid="16"/>
                                        </p:tgtEl>
                                      </p:cBhvr>
                                    </p:animEffect>
                                    <p:anim calcmode="lin" valueType="num">
                                      <p:cBhvr>
                                        <p:cTn id="256" dur="1000" fill="hold"/>
                                        <p:tgtEl>
                                          <p:spTgt spid="16"/>
                                        </p:tgtEl>
                                        <p:attrNameLst>
                                          <p:attrName>ppt_x</p:attrName>
                                        </p:attrNameLst>
                                      </p:cBhvr>
                                      <p:tavLst>
                                        <p:tav tm="0">
                                          <p:val>
                                            <p:strVal val="#ppt_x"/>
                                          </p:val>
                                        </p:tav>
                                        <p:tav tm="100000">
                                          <p:val>
                                            <p:strVal val="#ppt_x"/>
                                          </p:val>
                                        </p:tav>
                                      </p:tavLst>
                                    </p:anim>
                                    <p:anim calcmode="lin" valueType="num">
                                      <p:cBhvr>
                                        <p:cTn id="25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42" presetClass="entr" presetSubtype="0" fill="hold" nodeType="clickEffect">
                                  <p:stCondLst>
                                    <p:cond delay="0"/>
                                  </p:stCondLst>
                                  <p:childTnLst>
                                    <p:set>
                                      <p:cBhvr>
                                        <p:cTn id="261" dur="1" fill="hold">
                                          <p:stCondLst>
                                            <p:cond delay="0"/>
                                          </p:stCondLst>
                                        </p:cTn>
                                        <p:tgtEl>
                                          <p:spTgt spid="22"/>
                                        </p:tgtEl>
                                        <p:attrNameLst>
                                          <p:attrName>style.visibility</p:attrName>
                                        </p:attrNameLst>
                                      </p:cBhvr>
                                      <p:to>
                                        <p:strVal val="visible"/>
                                      </p:to>
                                    </p:set>
                                    <p:animEffect transition="in" filter="fade">
                                      <p:cBhvr>
                                        <p:cTn id="262" dur="1000"/>
                                        <p:tgtEl>
                                          <p:spTgt spid="22"/>
                                        </p:tgtEl>
                                      </p:cBhvr>
                                    </p:animEffect>
                                    <p:anim calcmode="lin" valueType="num">
                                      <p:cBhvr>
                                        <p:cTn id="263" dur="1000" fill="hold"/>
                                        <p:tgtEl>
                                          <p:spTgt spid="22"/>
                                        </p:tgtEl>
                                        <p:attrNameLst>
                                          <p:attrName>ppt_x</p:attrName>
                                        </p:attrNameLst>
                                      </p:cBhvr>
                                      <p:tavLst>
                                        <p:tav tm="0">
                                          <p:val>
                                            <p:strVal val="#ppt_x"/>
                                          </p:val>
                                        </p:tav>
                                        <p:tav tm="100000">
                                          <p:val>
                                            <p:strVal val="#ppt_x"/>
                                          </p:val>
                                        </p:tav>
                                      </p:tavLst>
                                    </p:anim>
                                    <p:anim calcmode="lin" valueType="num">
                                      <p:cBhvr>
                                        <p:cTn id="26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42" presetClass="entr" presetSubtype="0" fill="hold" grpId="0" nodeType="clickEffect">
                                  <p:stCondLst>
                                    <p:cond delay="0"/>
                                  </p:stCondLst>
                                  <p:childTnLst>
                                    <p:set>
                                      <p:cBhvr>
                                        <p:cTn id="268" dur="1" fill="hold">
                                          <p:stCondLst>
                                            <p:cond delay="0"/>
                                          </p:stCondLst>
                                        </p:cTn>
                                        <p:tgtEl>
                                          <p:spTgt spid="54"/>
                                        </p:tgtEl>
                                        <p:attrNameLst>
                                          <p:attrName>style.visibility</p:attrName>
                                        </p:attrNameLst>
                                      </p:cBhvr>
                                      <p:to>
                                        <p:strVal val="visible"/>
                                      </p:to>
                                    </p:set>
                                    <p:animEffect transition="in" filter="fade">
                                      <p:cBhvr>
                                        <p:cTn id="269" dur="1000"/>
                                        <p:tgtEl>
                                          <p:spTgt spid="54"/>
                                        </p:tgtEl>
                                      </p:cBhvr>
                                    </p:animEffect>
                                    <p:anim calcmode="lin" valueType="num">
                                      <p:cBhvr>
                                        <p:cTn id="270" dur="1000" fill="hold"/>
                                        <p:tgtEl>
                                          <p:spTgt spid="54"/>
                                        </p:tgtEl>
                                        <p:attrNameLst>
                                          <p:attrName>ppt_x</p:attrName>
                                        </p:attrNameLst>
                                      </p:cBhvr>
                                      <p:tavLst>
                                        <p:tav tm="0">
                                          <p:val>
                                            <p:strVal val="#ppt_x"/>
                                          </p:val>
                                        </p:tav>
                                        <p:tav tm="100000">
                                          <p:val>
                                            <p:strVal val="#ppt_x"/>
                                          </p:val>
                                        </p:tav>
                                      </p:tavLst>
                                    </p:anim>
                                    <p:anim calcmode="lin" valueType="num">
                                      <p:cBhvr>
                                        <p:cTn id="271"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42" presetClass="entr" presetSubtype="0" fill="hold" nodeType="clickEffect">
                                  <p:stCondLst>
                                    <p:cond delay="0"/>
                                  </p:stCondLst>
                                  <p:childTnLst>
                                    <p:set>
                                      <p:cBhvr>
                                        <p:cTn id="275" dur="1" fill="hold">
                                          <p:stCondLst>
                                            <p:cond delay="0"/>
                                          </p:stCondLst>
                                        </p:cTn>
                                        <p:tgtEl>
                                          <p:spTgt spid="24"/>
                                        </p:tgtEl>
                                        <p:attrNameLst>
                                          <p:attrName>style.visibility</p:attrName>
                                        </p:attrNameLst>
                                      </p:cBhvr>
                                      <p:to>
                                        <p:strVal val="visible"/>
                                      </p:to>
                                    </p:set>
                                    <p:animEffect transition="in" filter="fade">
                                      <p:cBhvr>
                                        <p:cTn id="276" dur="1000"/>
                                        <p:tgtEl>
                                          <p:spTgt spid="24"/>
                                        </p:tgtEl>
                                      </p:cBhvr>
                                    </p:animEffect>
                                    <p:anim calcmode="lin" valueType="num">
                                      <p:cBhvr>
                                        <p:cTn id="277" dur="1000" fill="hold"/>
                                        <p:tgtEl>
                                          <p:spTgt spid="24"/>
                                        </p:tgtEl>
                                        <p:attrNameLst>
                                          <p:attrName>ppt_x</p:attrName>
                                        </p:attrNameLst>
                                      </p:cBhvr>
                                      <p:tavLst>
                                        <p:tav tm="0">
                                          <p:val>
                                            <p:strVal val="#ppt_x"/>
                                          </p:val>
                                        </p:tav>
                                        <p:tav tm="100000">
                                          <p:val>
                                            <p:strVal val="#ppt_x"/>
                                          </p:val>
                                        </p:tav>
                                      </p:tavLst>
                                    </p:anim>
                                    <p:anim calcmode="lin" valueType="num">
                                      <p:cBhvr>
                                        <p:cTn id="278" dur="1000" fill="hold"/>
                                        <p:tgtEl>
                                          <p:spTgt spid="24"/>
                                        </p:tgtEl>
                                        <p:attrNameLst>
                                          <p:attrName>ppt_y</p:attrName>
                                        </p:attrNameLst>
                                      </p:cBhvr>
                                      <p:tavLst>
                                        <p:tav tm="0">
                                          <p:val>
                                            <p:strVal val="#ppt_y+.1"/>
                                          </p:val>
                                        </p:tav>
                                        <p:tav tm="100000">
                                          <p:val>
                                            <p:strVal val="#ppt_y"/>
                                          </p:val>
                                        </p:tav>
                                      </p:tavLst>
                                    </p:anim>
                                  </p:childTnLst>
                                </p:cTn>
                              </p:par>
                              <p:par>
                                <p:cTn id="279" presetID="42" presetClass="entr" presetSubtype="0" fill="hold" nodeType="withEffect">
                                  <p:stCondLst>
                                    <p:cond delay="0"/>
                                  </p:stCondLst>
                                  <p:childTnLst>
                                    <p:set>
                                      <p:cBhvr>
                                        <p:cTn id="280" dur="1" fill="hold">
                                          <p:stCondLst>
                                            <p:cond delay="0"/>
                                          </p:stCondLst>
                                        </p:cTn>
                                        <p:tgtEl>
                                          <p:spTgt spid="26"/>
                                        </p:tgtEl>
                                        <p:attrNameLst>
                                          <p:attrName>style.visibility</p:attrName>
                                        </p:attrNameLst>
                                      </p:cBhvr>
                                      <p:to>
                                        <p:strVal val="visible"/>
                                      </p:to>
                                    </p:set>
                                    <p:animEffect transition="in" filter="fade">
                                      <p:cBhvr>
                                        <p:cTn id="281" dur="1000"/>
                                        <p:tgtEl>
                                          <p:spTgt spid="26"/>
                                        </p:tgtEl>
                                      </p:cBhvr>
                                    </p:animEffect>
                                    <p:anim calcmode="lin" valueType="num">
                                      <p:cBhvr>
                                        <p:cTn id="282" dur="1000" fill="hold"/>
                                        <p:tgtEl>
                                          <p:spTgt spid="26"/>
                                        </p:tgtEl>
                                        <p:attrNameLst>
                                          <p:attrName>ppt_x</p:attrName>
                                        </p:attrNameLst>
                                      </p:cBhvr>
                                      <p:tavLst>
                                        <p:tav tm="0">
                                          <p:val>
                                            <p:strVal val="#ppt_x"/>
                                          </p:val>
                                        </p:tav>
                                        <p:tav tm="100000">
                                          <p:val>
                                            <p:strVal val="#ppt_x"/>
                                          </p:val>
                                        </p:tav>
                                      </p:tavLst>
                                    </p:anim>
                                    <p:anim calcmode="lin" valueType="num">
                                      <p:cBhvr>
                                        <p:cTn id="28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84" fill="hold">
                      <p:stCondLst>
                        <p:cond delay="indefinite"/>
                      </p:stCondLst>
                      <p:childTnLst>
                        <p:par>
                          <p:cTn id="285" fill="hold">
                            <p:stCondLst>
                              <p:cond delay="0"/>
                            </p:stCondLst>
                            <p:childTnLst>
                              <p:par>
                                <p:cTn id="286" presetID="42" presetClass="entr" presetSubtype="0" fill="hold" nodeType="clickEffect">
                                  <p:stCondLst>
                                    <p:cond delay="0"/>
                                  </p:stCondLst>
                                  <p:childTnLst>
                                    <p:set>
                                      <p:cBhvr>
                                        <p:cTn id="287" dur="1" fill="hold">
                                          <p:stCondLst>
                                            <p:cond delay="0"/>
                                          </p:stCondLst>
                                        </p:cTn>
                                        <p:tgtEl>
                                          <p:spTgt spid="32"/>
                                        </p:tgtEl>
                                        <p:attrNameLst>
                                          <p:attrName>style.visibility</p:attrName>
                                        </p:attrNameLst>
                                      </p:cBhvr>
                                      <p:to>
                                        <p:strVal val="visible"/>
                                      </p:to>
                                    </p:set>
                                    <p:animEffect transition="in" filter="fade">
                                      <p:cBhvr>
                                        <p:cTn id="288" dur="1000"/>
                                        <p:tgtEl>
                                          <p:spTgt spid="32"/>
                                        </p:tgtEl>
                                      </p:cBhvr>
                                    </p:animEffect>
                                    <p:anim calcmode="lin" valueType="num">
                                      <p:cBhvr>
                                        <p:cTn id="289" dur="1000" fill="hold"/>
                                        <p:tgtEl>
                                          <p:spTgt spid="32"/>
                                        </p:tgtEl>
                                        <p:attrNameLst>
                                          <p:attrName>ppt_x</p:attrName>
                                        </p:attrNameLst>
                                      </p:cBhvr>
                                      <p:tavLst>
                                        <p:tav tm="0">
                                          <p:val>
                                            <p:strVal val="#ppt_x"/>
                                          </p:val>
                                        </p:tav>
                                        <p:tav tm="100000">
                                          <p:val>
                                            <p:strVal val="#ppt_x"/>
                                          </p:val>
                                        </p:tav>
                                      </p:tavLst>
                                    </p:anim>
                                    <p:anim calcmode="lin" valueType="num">
                                      <p:cBhvr>
                                        <p:cTn id="290" dur="1000" fill="hold"/>
                                        <p:tgtEl>
                                          <p:spTgt spid="32"/>
                                        </p:tgtEl>
                                        <p:attrNameLst>
                                          <p:attrName>ppt_y</p:attrName>
                                        </p:attrNameLst>
                                      </p:cBhvr>
                                      <p:tavLst>
                                        <p:tav tm="0">
                                          <p:val>
                                            <p:strVal val="#ppt_y+.1"/>
                                          </p:val>
                                        </p:tav>
                                        <p:tav tm="100000">
                                          <p:val>
                                            <p:strVal val="#ppt_y"/>
                                          </p:val>
                                        </p:tav>
                                      </p:tavLst>
                                    </p:anim>
                                  </p:childTnLst>
                                </p:cTn>
                              </p:par>
                              <p:par>
                                <p:cTn id="291" presetID="42" presetClass="entr" presetSubtype="0" fill="hold" nodeType="withEffect">
                                  <p:stCondLst>
                                    <p:cond delay="0"/>
                                  </p:stCondLst>
                                  <p:childTnLst>
                                    <p:set>
                                      <p:cBhvr>
                                        <p:cTn id="292" dur="1" fill="hold">
                                          <p:stCondLst>
                                            <p:cond delay="0"/>
                                          </p:stCondLst>
                                        </p:cTn>
                                        <p:tgtEl>
                                          <p:spTgt spid="36"/>
                                        </p:tgtEl>
                                        <p:attrNameLst>
                                          <p:attrName>style.visibility</p:attrName>
                                        </p:attrNameLst>
                                      </p:cBhvr>
                                      <p:to>
                                        <p:strVal val="visible"/>
                                      </p:to>
                                    </p:set>
                                    <p:animEffect transition="in" filter="fade">
                                      <p:cBhvr>
                                        <p:cTn id="293" dur="1000"/>
                                        <p:tgtEl>
                                          <p:spTgt spid="36"/>
                                        </p:tgtEl>
                                      </p:cBhvr>
                                    </p:animEffect>
                                    <p:anim calcmode="lin" valueType="num">
                                      <p:cBhvr>
                                        <p:cTn id="294" dur="1000" fill="hold"/>
                                        <p:tgtEl>
                                          <p:spTgt spid="36"/>
                                        </p:tgtEl>
                                        <p:attrNameLst>
                                          <p:attrName>ppt_x</p:attrName>
                                        </p:attrNameLst>
                                      </p:cBhvr>
                                      <p:tavLst>
                                        <p:tav tm="0">
                                          <p:val>
                                            <p:strVal val="#ppt_x"/>
                                          </p:val>
                                        </p:tav>
                                        <p:tav tm="100000">
                                          <p:val>
                                            <p:strVal val="#ppt_x"/>
                                          </p:val>
                                        </p:tav>
                                      </p:tavLst>
                                    </p:anim>
                                    <p:anim calcmode="lin" valueType="num">
                                      <p:cBhvr>
                                        <p:cTn id="29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96" fill="hold">
                      <p:stCondLst>
                        <p:cond delay="indefinite"/>
                      </p:stCondLst>
                      <p:childTnLst>
                        <p:par>
                          <p:cTn id="297" fill="hold">
                            <p:stCondLst>
                              <p:cond delay="0"/>
                            </p:stCondLst>
                            <p:childTnLst>
                              <p:par>
                                <p:cTn id="298" presetID="42" presetClass="entr" presetSubtype="0" fill="hold" grpId="0" nodeType="clickEffect">
                                  <p:stCondLst>
                                    <p:cond delay="0"/>
                                  </p:stCondLst>
                                  <p:childTnLst>
                                    <p:set>
                                      <p:cBhvr>
                                        <p:cTn id="299" dur="1" fill="hold">
                                          <p:stCondLst>
                                            <p:cond delay="0"/>
                                          </p:stCondLst>
                                        </p:cTn>
                                        <p:tgtEl>
                                          <p:spTgt spid="56"/>
                                        </p:tgtEl>
                                        <p:attrNameLst>
                                          <p:attrName>style.visibility</p:attrName>
                                        </p:attrNameLst>
                                      </p:cBhvr>
                                      <p:to>
                                        <p:strVal val="visible"/>
                                      </p:to>
                                    </p:set>
                                    <p:animEffect transition="in" filter="fade">
                                      <p:cBhvr>
                                        <p:cTn id="300" dur="1000"/>
                                        <p:tgtEl>
                                          <p:spTgt spid="56"/>
                                        </p:tgtEl>
                                      </p:cBhvr>
                                    </p:animEffect>
                                    <p:anim calcmode="lin" valueType="num">
                                      <p:cBhvr>
                                        <p:cTn id="301" dur="1000" fill="hold"/>
                                        <p:tgtEl>
                                          <p:spTgt spid="56"/>
                                        </p:tgtEl>
                                        <p:attrNameLst>
                                          <p:attrName>ppt_x</p:attrName>
                                        </p:attrNameLst>
                                      </p:cBhvr>
                                      <p:tavLst>
                                        <p:tav tm="0">
                                          <p:val>
                                            <p:strVal val="#ppt_x"/>
                                          </p:val>
                                        </p:tav>
                                        <p:tav tm="100000">
                                          <p:val>
                                            <p:strVal val="#ppt_x"/>
                                          </p:val>
                                        </p:tav>
                                      </p:tavLst>
                                    </p:anim>
                                    <p:anim calcmode="lin" valueType="num">
                                      <p:cBhvr>
                                        <p:cTn id="30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42" presetClass="entr" presetSubtype="0" fill="hold" nodeType="clickEffect">
                                  <p:stCondLst>
                                    <p:cond delay="0"/>
                                  </p:stCondLst>
                                  <p:childTnLst>
                                    <p:set>
                                      <p:cBhvr>
                                        <p:cTn id="306" dur="1" fill="hold">
                                          <p:stCondLst>
                                            <p:cond delay="0"/>
                                          </p:stCondLst>
                                        </p:cTn>
                                        <p:tgtEl>
                                          <p:spTgt spid="39"/>
                                        </p:tgtEl>
                                        <p:attrNameLst>
                                          <p:attrName>style.visibility</p:attrName>
                                        </p:attrNameLst>
                                      </p:cBhvr>
                                      <p:to>
                                        <p:strVal val="visible"/>
                                      </p:to>
                                    </p:set>
                                    <p:animEffect transition="in" filter="fade">
                                      <p:cBhvr>
                                        <p:cTn id="307" dur="1000"/>
                                        <p:tgtEl>
                                          <p:spTgt spid="39"/>
                                        </p:tgtEl>
                                      </p:cBhvr>
                                    </p:animEffect>
                                    <p:anim calcmode="lin" valueType="num">
                                      <p:cBhvr>
                                        <p:cTn id="308" dur="1000" fill="hold"/>
                                        <p:tgtEl>
                                          <p:spTgt spid="39"/>
                                        </p:tgtEl>
                                        <p:attrNameLst>
                                          <p:attrName>ppt_x</p:attrName>
                                        </p:attrNameLst>
                                      </p:cBhvr>
                                      <p:tavLst>
                                        <p:tav tm="0">
                                          <p:val>
                                            <p:strVal val="#ppt_x"/>
                                          </p:val>
                                        </p:tav>
                                        <p:tav tm="100000">
                                          <p:val>
                                            <p:strVal val="#ppt_x"/>
                                          </p:val>
                                        </p:tav>
                                      </p:tavLst>
                                    </p:anim>
                                    <p:anim calcmode="lin" valueType="num">
                                      <p:cBhvr>
                                        <p:cTn id="309" dur="1000" fill="hold"/>
                                        <p:tgtEl>
                                          <p:spTgt spid="39"/>
                                        </p:tgtEl>
                                        <p:attrNameLst>
                                          <p:attrName>ppt_y</p:attrName>
                                        </p:attrNameLst>
                                      </p:cBhvr>
                                      <p:tavLst>
                                        <p:tav tm="0">
                                          <p:val>
                                            <p:strVal val="#ppt_y+.1"/>
                                          </p:val>
                                        </p:tav>
                                        <p:tav tm="100000">
                                          <p:val>
                                            <p:strVal val="#ppt_y"/>
                                          </p:val>
                                        </p:tav>
                                      </p:tavLst>
                                    </p:anim>
                                  </p:childTnLst>
                                </p:cTn>
                              </p:par>
                              <p:par>
                                <p:cTn id="310" presetID="42" presetClass="entr" presetSubtype="0" fill="hold" nodeType="withEffect">
                                  <p:stCondLst>
                                    <p:cond delay="0"/>
                                  </p:stCondLst>
                                  <p:childTnLst>
                                    <p:set>
                                      <p:cBhvr>
                                        <p:cTn id="311" dur="1" fill="hold">
                                          <p:stCondLst>
                                            <p:cond delay="0"/>
                                          </p:stCondLst>
                                        </p:cTn>
                                        <p:tgtEl>
                                          <p:spTgt spid="48"/>
                                        </p:tgtEl>
                                        <p:attrNameLst>
                                          <p:attrName>style.visibility</p:attrName>
                                        </p:attrNameLst>
                                      </p:cBhvr>
                                      <p:to>
                                        <p:strVal val="visible"/>
                                      </p:to>
                                    </p:set>
                                    <p:animEffect transition="in" filter="fade">
                                      <p:cBhvr>
                                        <p:cTn id="312" dur="1000"/>
                                        <p:tgtEl>
                                          <p:spTgt spid="48"/>
                                        </p:tgtEl>
                                      </p:cBhvr>
                                    </p:animEffect>
                                    <p:anim calcmode="lin" valueType="num">
                                      <p:cBhvr>
                                        <p:cTn id="313" dur="1000" fill="hold"/>
                                        <p:tgtEl>
                                          <p:spTgt spid="48"/>
                                        </p:tgtEl>
                                        <p:attrNameLst>
                                          <p:attrName>ppt_x</p:attrName>
                                        </p:attrNameLst>
                                      </p:cBhvr>
                                      <p:tavLst>
                                        <p:tav tm="0">
                                          <p:val>
                                            <p:strVal val="#ppt_x"/>
                                          </p:val>
                                        </p:tav>
                                        <p:tav tm="100000">
                                          <p:val>
                                            <p:strVal val="#ppt_x"/>
                                          </p:val>
                                        </p:tav>
                                      </p:tavLst>
                                    </p:anim>
                                    <p:anim calcmode="lin" valueType="num">
                                      <p:cBhvr>
                                        <p:cTn id="3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15" fill="hold">
                      <p:stCondLst>
                        <p:cond delay="indefinite"/>
                      </p:stCondLst>
                      <p:childTnLst>
                        <p:par>
                          <p:cTn id="316" fill="hold">
                            <p:stCondLst>
                              <p:cond delay="0"/>
                            </p:stCondLst>
                            <p:childTnLst>
                              <p:par>
                                <p:cTn id="317" presetID="42" presetClass="entr" presetSubtype="0" fill="hold" nodeType="clickEffect">
                                  <p:stCondLst>
                                    <p:cond delay="0"/>
                                  </p:stCondLst>
                                  <p:childTnLst>
                                    <p:set>
                                      <p:cBhvr>
                                        <p:cTn id="318" dur="1" fill="hold">
                                          <p:stCondLst>
                                            <p:cond delay="0"/>
                                          </p:stCondLst>
                                        </p:cTn>
                                        <p:tgtEl>
                                          <p:spTgt spid="46"/>
                                        </p:tgtEl>
                                        <p:attrNameLst>
                                          <p:attrName>style.visibility</p:attrName>
                                        </p:attrNameLst>
                                      </p:cBhvr>
                                      <p:to>
                                        <p:strVal val="visible"/>
                                      </p:to>
                                    </p:set>
                                    <p:animEffect transition="in" filter="fade">
                                      <p:cBhvr>
                                        <p:cTn id="319" dur="1000"/>
                                        <p:tgtEl>
                                          <p:spTgt spid="46"/>
                                        </p:tgtEl>
                                      </p:cBhvr>
                                    </p:animEffect>
                                    <p:anim calcmode="lin" valueType="num">
                                      <p:cBhvr>
                                        <p:cTn id="320" dur="1000" fill="hold"/>
                                        <p:tgtEl>
                                          <p:spTgt spid="46"/>
                                        </p:tgtEl>
                                        <p:attrNameLst>
                                          <p:attrName>ppt_x</p:attrName>
                                        </p:attrNameLst>
                                      </p:cBhvr>
                                      <p:tavLst>
                                        <p:tav tm="0">
                                          <p:val>
                                            <p:strVal val="#ppt_x"/>
                                          </p:val>
                                        </p:tav>
                                        <p:tav tm="100000">
                                          <p:val>
                                            <p:strVal val="#ppt_x"/>
                                          </p:val>
                                        </p:tav>
                                      </p:tavLst>
                                    </p:anim>
                                    <p:anim calcmode="lin" valueType="num">
                                      <p:cBhvr>
                                        <p:cTn id="321" dur="1000" fill="hold"/>
                                        <p:tgtEl>
                                          <p:spTgt spid="46"/>
                                        </p:tgtEl>
                                        <p:attrNameLst>
                                          <p:attrName>ppt_y</p:attrName>
                                        </p:attrNameLst>
                                      </p:cBhvr>
                                      <p:tavLst>
                                        <p:tav tm="0">
                                          <p:val>
                                            <p:strVal val="#ppt_y+.1"/>
                                          </p:val>
                                        </p:tav>
                                        <p:tav tm="100000">
                                          <p:val>
                                            <p:strVal val="#ppt_y"/>
                                          </p:val>
                                        </p:tav>
                                      </p:tavLst>
                                    </p:anim>
                                  </p:childTnLst>
                                </p:cTn>
                              </p:par>
                              <p:par>
                                <p:cTn id="322" presetID="42" presetClass="entr" presetSubtype="0" fill="hold" nodeType="withEffect">
                                  <p:stCondLst>
                                    <p:cond delay="0"/>
                                  </p:stCondLst>
                                  <p:childTnLst>
                                    <p:set>
                                      <p:cBhvr>
                                        <p:cTn id="323" dur="1" fill="hold">
                                          <p:stCondLst>
                                            <p:cond delay="0"/>
                                          </p:stCondLst>
                                        </p:cTn>
                                        <p:tgtEl>
                                          <p:spTgt spid="42"/>
                                        </p:tgtEl>
                                        <p:attrNameLst>
                                          <p:attrName>style.visibility</p:attrName>
                                        </p:attrNameLst>
                                      </p:cBhvr>
                                      <p:to>
                                        <p:strVal val="visible"/>
                                      </p:to>
                                    </p:set>
                                    <p:animEffect transition="in" filter="fade">
                                      <p:cBhvr>
                                        <p:cTn id="324" dur="1000"/>
                                        <p:tgtEl>
                                          <p:spTgt spid="42"/>
                                        </p:tgtEl>
                                      </p:cBhvr>
                                    </p:animEffect>
                                    <p:anim calcmode="lin" valueType="num">
                                      <p:cBhvr>
                                        <p:cTn id="325" dur="1000" fill="hold"/>
                                        <p:tgtEl>
                                          <p:spTgt spid="42"/>
                                        </p:tgtEl>
                                        <p:attrNameLst>
                                          <p:attrName>ppt_x</p:attrName>
                                        </p:attrNameLst>
                                      </p:cBhvr>
                                      <p:tavLst>
                                        <p:tav tm="0">
                                          <p:val>
                                            <p:strVal val="#ppt_x"/>
                                          </p:val>
                                        </p:tav>
                                        <p:tav tm="100000">
                                          <p:val>
                                            <p:strVal val="#ppt_x"/>
                                          </p:val>
                                        </p:tav>
                                      </p:tavLst>
                                    </p:anim>
                                    <p:anim calcmode="lin" valueType="num">
                                      <p:cBhvr>
                                        <p:cTn id="326" dur="1000" fill="hold"/>
                                        <p:tgtEl>
                                          <p:spTgt spid="42"/>
                                        </p:tgtEl>
                                        <p:attrNameLst>
                                          <p:attrName>ppt_y</p:attrName>
                                        </p:attrNameLst>
                                      </p:cBhvr>
                                      <p:tavLst>
                                        <p:tav tm="0">
                                          <p:val>
                                            <p:strVal val="#ppt_y+.1"/>
                                          </p:val>
                                        </p:tav>
                                        <p:tav tm="100000">
                                          <p:val>
                                            <p:strVal val="#ppt_y"/>
                                          </p:val>
                                        </p:tav>
                                      </p:tavLst>
                                    </p:anim>
                                  </p:childTnLst>
                                </p:cTn>
                              </p:par>
                              <p:par>
                                <p:cTn id="327" presetID="42" presetClass="entr" presetSubtype="0" fill="hold" nodeType="withEffect">
                                  <p:stCondLst>
                                    <p:cond delay="0"/>
                                  </p:stCondLst>
                                  <p:childTnLst>
                                    <p:set>
                                      <p:cBhvr>
                                        <p:cTn id="328" dur="1" fill="hold">
                                          <p:stCondLst>
                                            <p:cond delay="0"/>
                                          </p:stCondLst>
                                        </p:cTn>
                                        <p:tgtEl>
                                          <p:spTgt spid="51"/>
                                        </p:tgtEl>
                                        <p:attrNameLst>
                                          <p:attrName>style.visibility</p:attrName>
                                        </p:attrNameLst>
                                      </p:cBhvr>
                                      <p:to>
                                        <p:strVal val="visible"/>
                                      </p:to>
                                    </p:set>
                                    <p:animEffect transition="in" filter="fade">
                                      <p:cBhvr>
                                        <p:cTn id="329" dur="1000"/>
                                        <p:tgtEl>
                                          <p:spTgt spid="51"/>
                                        </p:tgtEl>
                                      </p:cBhvr>
                                    </p:animEffect>
                                    <p:anim calcmode="lin" valueType="num">
                                      <p:cBhvr>
                                        <p:cTn id="330" dur="1000" fill="hold"/>
                                        <p:tgtEl>
                                          <p:spTgt spid="51"/>
                                        </p:tgtEl>
                                        <p:attrNameLst>
                                          <p:attrName>ppt_x</p:attrName>
                                        </p:attrNameLst>
                                      </p:cBhvr>
                                      <p:tavLst>
                                        <p:tav tm="0">
                                          <p:val>
                                            <p:strVal val="#ppt_x"/>
                                          </p:val>
                                        </p:tav>
                                        <p:tav tm="100000">
                                          <p:val>
                                            <p:strVal val="#ppt_x"/>
                                          </p:val>
                                        </p:tav>
                                      </p:tavLst>
                                    </p:anim>
                                    <p:anim calcmode="lin" valueType="num">
                                      <p:cBhvr>
                                        <p:cTn id="33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58" grpId="0" bldLvl="0" animBg="1"/>
      <p:bldP spid="160" grpId="0" bldLvl="0" animBg="1"/>
      <p:bldP spid="166" grpId="0" bldLvl="0" animBg="1"/>
      <p:bldP spid="167" grpId="0" bldLvl="0" animBg="1"/>
      <p:bldP spid="168" grpId="0" bldLvl="0" animBg="1"/>
      <p:bldP spid="169" grpId="0" bldLvl="0" animBg="1"/>
      <p:bldP spid="173" grpId="0" bldLvl="0" animBg="1"/>
      <p:bldP spid="189" grpId="0" bldLvl="0" animBg="1"/>
      <p:bldP spid="190" grpId="0" bldLvl="0" animBg="1"/>
      <p:bldP spid="191" grpId="0" bldLvl="0" animBg="1"/>
      <p:bldP spid="192" grpId="0" bldLvl="0" animBg="1"/>
      <p:bldP spid="193" grpId="0" bldLvl="0" animBg="1"/>
      <p:bldP spid="194" grpId="0" bldLvl="0" animBg="1"/>
      <p:bldP spid="198" grpId="0" bldLvl="0" animBg="1"/>
      <p:bldP spid="5" grpId="0"/>
      <p:bldP spid="202" grpId="0"/>
      <p:bldP spid="203" grpId="0"/>
      <p:bldP spid="204" grpId="0"/>
      <p:bldP spid="205" grpId="0"/>
      <p:bldP spid="206" grpId="0"/>
      <p:bldP spid="207" grpId="0"/>
      <p:bldP spid="208" grpId="0"/>
      <p:bldP spid="209" grpId="0" bldLvl="0" animBg="1"/>
      <p:bldP spid="210" grpId="0" bldLvl="0" animBg="1"/>
      <p:bldP spid="211" grpId="0" bldLvl="0" animBg="1"/>
      <p:bldP spid="212" grpId="0" bldLvl="0" animBg="1"/>
      <p:bldP spid="213" grpId="0" bldLvl="0" animBg="1"/>
      <p:bldP spid="214" grpId="0" bldLvl="0" animBg="1"/>
      <p:bldP spid="215" grpId="0" bldLvl="0" animBg="1"/>
      <p:bldP spid="216"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7" grpId="0" bldLvl="0" animBg="1"/>
      <p:bldP spid="228" grpId="0" bldLvl="0" animBg="1"/>
      <p:bldP spid="229" grpId="0" bldLvl="0" animBg="1"/>
      <p:bldP spid="230" grpId="0" bldLvl="0" animBg="1"/>
      <p:bldP spid="231" grpId="0" bldLvl="0" animBg="1"/>
      <p:bldP spid="232" grpId="0" bldLvl="0" animBg="1"/>
      <p:bldP spid="53" grpId="0"/>
      <p:bldP spid="54" grpId="0"/>
      <p:bldP spid="55"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813262" y="1780143"/>
            <a:ext cx="4385759"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4" name="文本框 9"/>
          <p:cNvSpPr txBox="1">
            <a:spLocks noChangeArrowheads="1"/>
          </p:cNvSpPr>
          <p:nvPr/>
        </p:nvSpPr>
        <p:spPr bwMode="auto">
          <a:xfrm>
            <a:off x="2691752" y="1713216"/>
            <a:ext cx="4264820"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1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请求下载文件</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/user/</a:t>
            </a: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atguigu</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/ss.avi</a:t>
            </a:r>
            <a:endParaRPr lang="en-US" altLang="zh-CN" sz="1600" dirty="0">
              <a:latin typeface="Arial" panose="020B0604020202020204" pitchFamily="34" charset="0"/>
            </a:endParaRPr>
          </a:p>
        </p:txBody>
      </p:sp>
      <p:cxnSp>
        <p:nvCxnSpPr>
          <p:cNvPr id="5" name="直接箭头连接符 4"/>
          <p:cNvCxnSpPr/>
          <p:nvPr/>
        </p:nvCxnSpPr>
        <p:spPr>
          <a:xfrm flipH="1" flipV="1">
            <a:off x="2558271" y="2488756"/>
            <a:ext cx="4254992" cy="12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13"/>
          <p:cNvSpPr txBox="1">
            <a:spLocks noChangeArrowheads="1"/>
          </p:cNvSpPr>
          <p:nvPr/>
        </p:nvSpPr>
        <p:spPr bwMode="auto">
          <a:xfrm>
            <a:off x="4539968" y="2163330"/>
            <a:ext cx="2416604" cy="29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2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返回目标文件的元数据</a:t>
            </a:r>
            <a:endParaRPr lang="zh-CN" altLang="en-US" sz="1600" dirty="0">
              <a:latin typeface="Arial" panose="020B0604020202020204" pitchFamily="34" charset="0"/>
            </a:endParaRPr>
          </a:p>
        </p:txBody>
      </p:sp>
      <p:cxnSp>
        <p:nvCxnSpPr>
          <p:cNvPr id="9" name="直接箭头连接符 8"/>
          <p:cNvCxnSpPr/>
          <p:nvPr/>
        </p:nvCxnSpPr>
        <p:spPr>
          <a:xfrm flipV="1">
            <a:off x="2579120" y="2004661"/>
            <a:ext cx="4234142" cy="163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文本框 22"/>
          <p:cNvSpPr txBox="1">
            <a:spLocks noChangeArrowheads="1"/>
          </p:cNvSpPr>
          <p:nvPr/>
        </p:nvSpPr>
        <p:spPr bwMode="auto">
          <a:xfrm>
            <a:off x="8486271" y="1787831"/>
            <a:ext cx="1105052" cy="45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NameNode</a:t>
            </a:r>
            <a:endParaRPr lang="en-US" altLang="zh-CN" sz="1600" dirty="0">
              <a:latin typeface="Arial" panose="020B0604020202020204" pitchFamily="34" charset="0"/>
            </a:endParaRPr>
          </a:p>
        </p:txBody>
      </p:sp>
      <p:sp>
        <p:nvSpPr>
          <p:cNvPr id="14" name="矩形 13"/>
          <p:cNvSpPr/>
          <p:nvPr/>
        </p:nvSpPr>
        <p:spPr>
          <a:xfrm>
            <a:off x="7067620" y="2488756"/>
            <a:ext cx="3933061" cy="109479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5" name="文本框 25"/>
          <p:cNvSpPr txBox="1">
            <a:spLocks noChangeArrowheads="1"/>
          </p:cNvSpPr>
          <p:nvPr/>
        </p:nvSpPr>
        <p:spPr bwMode="auto">
          <a:xfrm>
            <a:off x="8667563" y="2553925"/>
            <a:ext cx="677157"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元数据</a:t>
            </a:r>
            <a:endParaRPr lang="zh-CN" altLang="zh-CN" sz="1600" dirty="0">
              <a:latin typeface="Arial" panose="020B0604020202020204" pitchFamily="34" charset="0"/>
            </a:endParaRPr>
          </a:p>
        </p:txBody>
      </p:sp>
      <p:sp>
        <p:nvSpPr>
          <p:cNvPr id="16" name="圆角矩形 15"/>
          <p:cNvSpPr/>
          <p:nvPr/>
        </p:nvSpPr>
        <p:spPr>
          <a:xfrm>
            <a:off x="10541560" y="4716061"/>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7" name="圆角矩形 16"/>
          <p:cNvSpPr/>
          <p:nvPr/>
        </p:nvSpPr>
        <p:spPr>
          <a:xfrm>
            <a:off x="4040007" y="4736375"/>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 name="圆角矩形 17"/>
          <p:cNvSpPr/>
          <p:nvPr/>
        </p:nvSpPr>
        <p:spPr>
          <a:xfrm>
            <a:off x="7619628" y="4737222"/>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9" name="文本框 30"/>
          <p:cNvSpPr txBox="1">
            <a:spLocks noChangeArrowheads="1"/>
          </p:cNvSpPr>
          <p:nvPr/>
        </p:nvSpPr>
        <p:spPr bwMode="auto">
          <a:xfrm>
            <a:off x="4191808" y="4812493"/>
            <a:ext cx="979145" cy="31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DataNode1</a:t>
            </a:r>
            <a:endParaRPr lang="en-US" altLang="zh-CN" sz="1600" dirty="0">
              <a:latin typeface="Arial" panose="020B0604020202020204" pitchFamily="34" charset="0"/>
            </a:endParaRPr>
          </a:p>
        </p:txBody>
      </p:sp>
      <p:sp>
        <p:nvSpPr>
          <p:cNvPr id="20" name="文本框 31"/>
          <p:cNvSpPr txBox="1">
            <a:spLocks noChangeArrowheads="1"/>
          </p:cNvSpPr>
          <p:nvPr/>
        </p:nvSpPr>
        <p:spPr bwMode="auto">
          <a:xfrm>
            <a:off x="7792880" y="4799860"/>
            <a:ext cx="981878" cy="30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DataNode2</a:t>
            </a:r>
            <a:endParaRPr lang="en-US" altLang="zh-CN" sz="1600" dirty="0">
              <a:latin typeface="Arial" panose="020B0604020202020204" pitchFamily="34" charset="0"/>
            </a:endParaRPr>
          </a:p>
        </p:txBody>
      </p:sp>
      <p:sp>
        <p:nvSpPr>
          <p:cNvPr id="21" name="文本框 32"/>
          <p:cNvSpPr txBox="1">
            <a:spLocks noChangeArrowheads="1"/>
          </p:cNvSpPr>
          <p:nvPr/>
        </p:nvSpPr>
        <p:spPr bwMode="auto">
          <a:xfrm>
            <a:off x="10724816" y="4799860"/>
            <a:ext cx="945480" cy="33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DataNode3</a:t>
            </a:r>
            <a:endParaRPr lang="en-US" altLang="zh-CN" sz="1600" dirty="0">
              <a:latin typeface="Arial" panose="020B0604020202020204" pitchFamily="34" charset="0"/>
            </a:endParaRPr>
          </a:p>
        </p:txBody>
      </p:sp>
      <p:cxnSp>
        <p:nvCxnSpPr>
          <p:cNvPr id="22" name="肘形连接符 21"/>
          <p:cNvCxnSpPr>
            <a:endCxn id="17" idx="1"/>
          </p:cNvCxnSpPr>
          <p:nvPr/>
        </p:nvCxnSpPr>
        <p:spPr>
          <a:xfrm rot="16200000" flipH="1">
            <a:off x="1688703" y="3362714"/>
            <a:ext cx="2400773" cy="2301838"/>
          </a:xfrm>
          <a:prstGeom prst="bentConnector2">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sp>
        <p:nvSpPr>
          <p:cNvPr id="23" name="圆柱形 22"/>
          <p:cNvSpPr/>
          <p:nvPr/>
        </p:nvSpPr>
        <p:spPr>
          <a:xfrm>
            <a:off x="239286" y="3595702"/>
            <a:ext cx="751679" cy="1120359"/>
          </a:xfrm>
          <a:prstGeom prst="can">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24" name="文本框 35"/>
          <p:cNvSpPr txBox="1">
            <a:spLocks noChangeArrowheads="1"/>
          </p:cNvSpPr>
          <p:nvPr/>
        </p:nvSpPr>
        <p:spPr bwMode="auto">
          <a:xfrm>
            <a:off x="388856" y="4813005"/>
            <a:ext cx="531364" cy="3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ss.avi</a:t>
            </a:r>
            <a:endParaRPr lang="en-US" altLang="zh-CN" sz="1600" dirty="0">
              <a:latin typeface="Arial" panose="020B0604020202020204" pitchFamily="34" charset="0"/>
            </a:endParaRPr>
          </a:p>
        </p:txBody>
      </p:sp>
      <p:sp>
        <p:nvSpPr>
          <p:cNvPr id="25" name="文本框 36"/>
          <p:cNvSpPr txBox="1">
            <a:spLocks noChangeArrowheads="1"/>
          </p:cNvSpPr>
          <p:nvPr/>
        </p:nvSpPr>
        <p:spPr bwMode="auto">
          <a:xfrm>
            <a:off x="309844" y="4264557"/>
            <a:ext cx="692393" cy="24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0-128m</a:t>
            </a:r>
            <a:endParaRPr lang="en-US" altLang="zh-CN" sz="1600" dirty="0">
              <a:latin typeface="Arial" panose="020B0604020202020204" pitchFamily="34" charset="0"/>
            </a:endParaRPr>
          </a:p>
        </p:txBody>
      </p:sp>
      <p:sp>
        <p:nvSpPr>
          <p:cNvPr id="26" name="文本框 37"/>
          <p:cNvSpPr txBox="1">
            <a:spLocks noChangeArrowheads="1"/>
          </p:cNvSpPr>
          <p:nvPr/>
        </p:nvSpPr>
        <p:spPr bwMode="auto">
          <a:xfrm>
            <a:off x="505272" y="3245984"/>
            <a:ext cx="482474"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200m</a:t>
            </a:r>
            <a:endParaRPr lang="en-US" altLang="zh-CN" sz="1600" dirty="0">
              <a:latin typeface="Arial" panose="020B0604020202020204" pitchFamily="34" charset="0"/>
            </a:endParaRPr>
          </a:p>
        </p:txBody>
      </p:sp>
      <p:cxnSp>
        <p:nvCxnSpPr>
          <p:cNvPr id="27" name="直接连接符 26"/>
          <p:cNvCxnSpPr/>
          <p:nvPr/>
        </p:nvCxnSpPr>
        <p:spPr>
          <a:xfrm flipV="1">
            <a:off x="239286" y="4147606"/>
            <a:ext cx="751679" cy="14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49" idx="1"/>
          </p:cNvCxnSpPr>
          <p:nvPr/>
        </p:nvCxnSpPr>
        <p:spPr>
          <a:xfrm flipH="1">
            <a:off x="228016" y="2301404"/>
            <a:ext cx="395214" cy="1434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40"/>
          <p:cNvSpPr txBox="1">
            <a:spLocks noChangeArrowheads="1"/>
          </p:cNvSpPr>
          <p:nvPr/>
        </p:nvSpPr>
        <p:spPr bwMode="auto">
          <a:xfrm>
            <a:off x="2062982" y="5333495"/>
            <a:ext cx="2336565" cy="35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3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请求读数据</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blk_1</a:t>
            </a:r>
            <a:endParaRPr lang="zh-CN" altLang="en-US" sz="1600" dirty="0">
              <a:latin typeface="Arial" panose="020B0604020202020204" pitchFamily="34" charset="0"/>
            </a:endParaRPr>
          </a:p>
        </p:txBody>
      </p:sp>
      <p:cxnSp>
        <p:nvCxnSpPr>
          <p:cNvPr id="55" name="肘形连接符 54"/>
          <p:cNvCxnSpPr/>
          <p:nvPr/>
        </p:nvCxnSpPr>
        <p:spPr>
          <a:xfrm rot="16200000" flipV="1">
            <a:off x="1321869" y="3402685"/>
            <a:ext cx="2818158" cy="2602291"/>
          </a:xfrm>
          <a:prstGeom prst="bentConnector3">
            <a:avLst>
              <a:gd name="adj1" fmla="val 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文本框 70"/>
          <p:cNvSpPr txBox="1">
            <a:spLocks noChangeArrowheads="1"/>
          </p:cNvSpPr>
          <p:nvPr/>
        </p:nvSpPr>
        <p:spPr bwMode="auto">
          <a:xfrm>
            <a:off x="2036938" y="5832686"/>
            <a:ext cx="1506470" cy="42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4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传输数据</a:t>
            </a:r>
            <a:endParaRPr lang="zh-CN" altLang="en-US" sz="1600" dirty="0">
              <a:latin typeface="Arial" panose="020B0604020202020204" pitchFamily="34" charset="0"/>
            </a:endParaRPr>
          </a:p>
        </p:txBody>
      </p:sp>
      <p:sp>
        <p:nvSpPr>
          <p:cNvPr id="65" name="矩形 64"/>
          <p:cNvSpPr/>
          <p:nvPr/>
        </p:nvSpPr>
        <p:spPr>
          <a:xfrm>
            <a:off x="4329119" y="5714021"/>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66" name="文本框 81"/>
          <p:cNvSpPr txBox="1">
            <a:spLocks noChangeArrowheads="1"/>
          </p:cNvSpPr>
          <p:nvPr/>
        </p:nvSpPr>
        <p:spPr bwMode="auto">
          <a:xfrm>
            <a:off x="4388995" y="5781342"/>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sp>
        <p:nvSpPr>
          <p:cNvPr id="74" name="矩形 73"/>
          <p:cNvSpPr/>
          <p:nvPr/>
        </p:nvSpPr>
        <p:spPr>
          <a:xfrm>
            <a:off x="4896473" y="737542"/>
            <a:ext cx="3740126" cy="584647"/>
          </a:xfrm>
          <a:prstGeom prst="rect">
            <a:avLst/>
          </a:prstGeom>
        </p:spPr>
        <p:txBody>
          <a:bodyPr wrap="none">
            <a:spAutoFit/>
          </a:bodyPr>
          <a:lstStyle/>
          <a:p>
            <a:r>
              <a:rPr lang="en-US" altLang="zh-CN" sz="3199" b="1" kern="100" dirty="0">
                <a:solidFill>
                  <a:srgbClr val="FF0000"/>
                </a:solidFill>
                <a:latin typeface="Times New Roman" panose="02020603050405020304" pitchFamily="18" charset="0"/>
              </a:rPr>
              <a:t>HDFS</a:t>
            </a:r>
            <a:r>
              <a:rPr lang="zh-CN" altLang="zh-CN" sz="3199" b="1" kern="100" dirty="0">
                <a:solidFill>
                  <a:srgbClr val="FF0000"/>
                </a:solidFill>
                <a:latin typeface="Times New Roman" panose="02020603050405020304" pitchFamily="18" charset="0"/>
                <a:cs typeface="Times New Roman" panose="02020603050405020304" pitchFamily="18" charset="0"/>
              </a:rPr>
              <a:t>的</a:t>
            </a:r>
            <a:r>
              <a:rPr lang="zh-CN" altLang="en-US" sz="3199" b="1" kern="100" dirty="0">
                <a:solidFill>
                  <a:srgbClr val="FF0000"/>
                </a:solidFill>
                <a:latin typeface="Times New Roman" panose="02020603050405020304" pitchFamily="18" charset="0"/>
                <a:cs typeface="Times New Roman" panose="02020603050405020304" pitchFamily="18" charset="0"/>
              </a:rPr>
              <a:t>读</a:t>
            </a:r>
            <a:r>
              <a:rPr lang="zh-CN" altLang="zh-CN" sz="3199" b="1" kern="100" dirty="0">
                <a:solidFill>
                  <a:srgbClr val="FF0000"/>
                </a:solidFill>
                <a:latin typeface="Times New Roman" panose="02020603050405020304" pitchFamily="18" charset="0"/>
                <a:cs typeface="Times New Roman" panose="02020603050405020304" pitchFamily="18" charset="0"/>
              </a:rPr>
              <a:t>数据流程</a:t>
            </a:r>
            <a:endParaRPr lang="zh-CN" altLang="en-US" sz="3199" b="1" dirty="0">
              <a:solidFill>
                <a:srgbClr val="FF0000"/>
              </a:solidFill>
            </a:endParaRPr>
          </a:p>
        </p:txBody>
      </p:sp>
      <p:sp>
        <p:nvSpPr>
          <p:cNvPr id="76" name="矩形 75"/>
          <p:cNvSpPr/>
          <p:nvPr/>
        </p:nvSpPr>
        <p:spPr>
          <a:xfrm>
            <a:off x="7993971" y="2849664"/>
            <a:ext cx="1838837" cy="338554"/>
          </a:xfrm>
          <a:prstGeom prst="rect">
            <a:avLst/>
          </a:prstGeom>
        </p:spPr>
        <p:txBody>
          <a:bodyPr wrap="none">
            <a:spAutoFit/>
          </a:bodyPr>
          <a:lstStyle/>
          <a:p>
            <a:pPr lvl="0" eaLnBrk="0" fontAlgn="base" hangingPunct="0">
              <a:spcBef>
                <a:spcPct val="0"/>
              </a:spcBef>
              <a:spcAft>
                <a:spcPct val="0"/>
              </a:spcAft>
            </a:pPr>
            <a:r>
              <a:rPr lang="en-US" altLang="zh-CN" sz="1600" dirty="0">
                <a:solidFill>
                  <a:srgbClr val="000000"/>
                </a:solidFill>
                <a:latin typeface="Calibri" panose="020F0502020204030204" charset="0"/>
                <a:cs typeface="Times New Roman" panose="02020603050405020304" pitchFamily="18" charset="0"/>
              </a:rPr>
              <a:t>/user/</a:t>
            </a:r>
            <a:r>
              <a:rPr lang="en-US" altLang="zh-CN" sz="1600" dirty="0" err="1">
                <a:solidFill>
                  <a:srgbClr val="000000"/>
                </a:solidFill>
                <a:latin typeface="Calibri" panose="020F0502020204030204" charset="0"/>
                <a:cs typeface="Times New Roman" panose="02020603050405020304" pitchFamily="18" charset="0"/>
              </a:rPr>
              <a:t>atguigu</a:t>
            </a:r>
            <a:r>
              <a:rPr lang="en-US" altLang="zh-CN" sz="1600" dirty="0">
                <a:solidFill>
                  <a:srgbClr val="000000"/>
                </a:solidFill>
                <a:latin typeface="Calibri" panose="020F0502020204030204" charset="0"/>
                <a:cs typeface="Times New Roman" panose="02020603050405020304" pitchFamily="18" charset="0"/>
              </a:rPr>
              <a:t>/ss.avi</a:t>
            </a:r>
            <a:endParaRPr lang="en-US" altLang="zh-CN" sz="1600" dirty="0">
              <a:solidFill>
                <a:prstClr val="black"/>
              </a:solidFill>
              <a:latin typeface="Arial" panose="020B0604020202020204" pitchFamily="34" charset="0"/>
            </a:endParaRPr>
          </a:p>
        </p:txBody>
      </p:sp>
      <p:sp>
        <p:nvSpPr>
          <p:cNvPr id="78" name="矩形 77"/>
          <p:cNvSpPr/>
          <p:nvPr/>
        </p:nvSpPr>
        <p:spPr>
          <a:xfrm>
            <a:off x="7102765" y="3174025"/>
            <a:ext cx="3890809" cy="338554"/>
          </a:xfrm>
          <a:prstGeom prst="rect">
            <a:avLst/>
          </a:prstGeom>
        </p:spPr>
        <p:txBody>
          <a:bodyPr wrap="none">
            <a:spAutoFit/>
          </a:bodyPr>
          <a:lstStyle/>
          <a:p>
            <a:pPr lvl="0" eaLnBrk="0" fontAlgn="base" hangingPunct="0">
              <a:spcBef>
                <a:spcPct val="0"/>
              </a:spcBef>
              <a:spcAft>
                <a:spcPct val="0"/>
              </a:spcAft>
            </a:pPr>
            <a:r>
              <a:rPr lang="en-US" altLang="zh-CN" sz="1600" dirty="0">
                <a:solidFill>
                  <a:prstClr val="black"/>
                </a:solidFill>
                <a:latin typeface="Arial" panose="020B0604020202020204" pitchFamily="34" charset="0"/>
              </a:rPr>
              <a:t>{[blk_1,blk_2],[blk_1,blk_2],[blk_1,blk_2]}</a:t>
            </a:r>
          </a:p>
        </p:txBody>
      </p:sp>
      <p:sp>
        <p:nvSpPr>
          <p:cNvPr id="86" name="矩形 85"/>
          <p:cNvSpPr/>
          <p:nvPr/>
        </p:nvSpPr>
        <p:spPr>
          <a:xfrm>
            <a:off x="7936433" y="5693706"/>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87" name="文本框 81"/>
          <p:cNvSpPr txBox="1">
            <a:spLocks noChangeArrowheads="1"/>
          </p:cNvSpPr>
          <p:nvPr/>
        </p:nvSpPr>
        <p:spPr bwMode="auto">
          <a:xfrm>
            <a:off x="7995385" y="5788920"/>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blk_2</a:t>
            </a:r>
            <a:endParaRPr lang="en-US" altLang="zh-CN" sz="1600" dirty="0">
              <a:latin typeface="Arial" panose="020B0604020202020204" pitchFamily="34" charset="0"/>
            </a:endParaRPr>
          </a:p>
        </p:txBody>
      </p:sp>
      <p:cxnSp>
        <p:nvCxnSpPr>
          <p:cNvPr id="89" name="肘形连接符 88"/>
          <p:cNvCxnSpPr>
            <a:endCxn id="18" idx="1"/>
          </p:cNvCxnSpPr>
          <p:nvPr/>
        </p:nvCxnSpPr>
        <p:spPr>
          <a:xfrm>
            <a:off x="2576360" y="2789197"/>
            <a:ext cx="5043269" cy="2925671"/>
          </a:xfrm>
          <a:prstGeom prst="bentConnector3">
            <a:avLst>
              <a:gd name="adj1" fmla="val 7046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6" name="肘形连接符 95"/>
          <p:cNvCxnSpPr>
            <a:endCxn id="50" idx="3"/>
          </p:cNvCxnSpPr>
          <p:nvPr/>
        </p:nvCxnSpPr>
        <p:spPr>
          <a:xfrm rot="10800000">
            <a:off x="2420093" y="3021423"/>
            <a:ext cx="5199540" cy="3090563"/>
          </a:xfrm>
          <a:prstGeom prst="bentConnector3">
            <a:avLst>
              <a:gd name="adj1" fmla="val 3452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4" name="文本框 40"/>
          <p:cNvSpPr txBox="1">
            <a:spLocks noChangeArrowheads="1"/>
          </p:cNvSpPr>
          <p:nvPr/>
        </p:nvSpPr>
        <p:spPr bwMode="auto">
          <a:xfrm>
            <a:off x="6201836" y="4059795"/>
            <a:ext cx="2336565" cy="35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5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请求读数据</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blk_2</a:t>
            </a:r>
            <a:endParaRPr lang="zh-CN" altLang="en-US" sz="1600" dirty="0">
              <a:latin typeface="Arial" panose="020B0604020202020204" pitchFamily="34" charset="0"/>
            </a:endParaRPr>
          </a:p>
        </p:txBody>
      </p:sp>
      <p:sp>
        <p:nvSpPr>
          <p:cNvPr id="105" name="文本框 70"/>
          <p:cNvSpPr txBox="1">
            <a:spLocks noChangeArrowheads="1"/>
          </p:cNvSpPr>
          <p:nvPr/>
        </p:nvSpPr>
        <p:spPr bwMode="auto">
          <a:xfrm>
            <a:off x="6263713" y="5798874"/>
            <a:ext cx="1506470" cy="42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6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传输数据</a:t>
            </a:r>
            <a:endParaRPr lang="zh-CN" altLang="en-US" sz="1600" dirty="0">
              <a:latin typeface="Arial" panose="020B0604020202020204" pitchFamily="34" charset="0"/>
            </a:endParaRPr>
          </a:p>
        </p:txBody>
      </p:sp>
      <p:sp>
        <p:nvSpPr>
          <p:cNvPr id="107" name="矩形 106"/>
          <p:cNvSpPr/>
          <p:nvPr/>
        </p:nvSpPr>
        <p:spPr>
          <a:xfrm>
            <a:off x="4329119" y="6219340"/>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08" name="文本框 81"/>
          <p:cNvSpPr txBox="1">
            <a:spLocks noChangeArrowheads="1"/>
          </p:cNvSpPr>
          <p:nvPr/>
        </p:nvSpPr>
        <p:spPr bwMode="auto">
          <a:xfrm>
            <a:off x="4388995" y="6286661"/>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blk_2</a:t>
            </a:r>
            <a:endParaRPr lang="en-US" altLang="zh-CN" sz="1600" dirty="0">
              <a:latin typeface="Arial" panose="020B0604020202020204" pitchFamily="34" charset="0"/>
            </a:endParaRPr>
          </a:p>
        </p:txBody>
      </p:sp>
      <p:sp>
        <p:nvSpPr>
          <p:cNvPr id="109" name="矩形 108"/>
          <p:cNvSpPr/>
          <p:nvPr/>
        </p:nvSpPr>
        <p:spPr>
          <a:xfrm>
            <a:off x="7935509" y="6212903"/>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10" name="文本框 81"/>
          <p:cNvSpPr txBox="1">
            <a:spLocks noChangeArrowheads="1"/>
          </p:cNvSpPr>
          <p:nvPr/>
        </p:nvSpPr>
        <p:spPr bwMode="auto">
          <a:xfrm>
            <a:off x="7995385" y="6280224"/>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sp>
        <p:nvSpPr>
          <p:cNvPr id="111" name="矩形 110"/>
          <p:cNvSpPr/>
          <p:nvPr/>
        </p:nvSpPr>
        <p:spPr>
          <a:xfrm>
            <a:off x="10832137" y="5633242"/>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12" name="文本框 81"/>
          <p:cNvSpPr txBox="1">
            <a:spLocks noChangeArrowheads="1"/>
          </p:cNvSpPr>
          <p:nvPr/>
        </p:nvSpPr>
        <p:spPr bwMode="auto">
          <a:xfrm>
            <a:off x="10891089" y="5728455"/>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blk_2</a:t>
            </a:r>
            <a:endParaRPr lang="en-US" altLang="zh-CN" sz="1600" dirty="0">
              <a:latin typeface="Arial" panose="020B0604020202020204" pitchFamily="34" charset="0"/>
            </a:endParaRPr>
          </a:p>
        </p:txBody>
      </p:sp>
      <p:sp>
        <p:nvSpPr>
          <p:cNvPr id="113" name="矩形 112"/>
          <p:cNvSpPr/>
          <p:nvPr/>
        </p:nvSpPr>
        <p:spPr>
          <a:xfrm>
            <a:off x="10831213" y="6152439"/>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14" name="文本框 81"/>
          <p:cNvSpPr txBox="1">
            <a:spLocks noChangeArrowheads="1"/>
          </p:cNvSpPr>
          <p:nvPr/>
        </p:nvSpPr>
        <p:spPr bwMode="auto">
          <a:xfrm>
            <a:off x="10891089" y="6219759"/>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sp>
        <p:nvSpPr>
          <p:cNvPr id="47" name="文本框 23"/>
          <p:cNvSpPr txBox="1">
            <a:spLocks noChangeArrowheads="1"/>
          </p:cNvSpPr>
          <p:nvPr/>
        </p:nvSpPr>
        <p:spPr bwMode="auto">
          <a:xfrm>
            <a:off x="1387211" y="1042319"/>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客户端</a:t>
            </a:r>
            <a:endParaRPr lang="zh-CN" altLang="zh-CN" sz="1600" dirty="0">
              <a:latin typeface="Arial" panose="020B0604020202020204" pitchFamily="34" charset="0"/>
            </a:endParaRPr>
          </a:p>
        </p:txBody>
      </p:sp>
      <p:sp>
        <p:nvSpPr>
          <p:cNvPr id="48" name="矩形 47"/>
          <p:cNvSpPr/>
          <p:nvPr/>
        </p:nvSpPr>
        <p:spPr>
          <a:xfrm>
            <a:off x="1490668" y="1556538"/>
            <a:ext cx="1067603" cy="9998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Distributed </a:t>
            </a:r>
            <a:r>
              <a:rPr lang="en-US" altLang="zh-CN" sz="1333" dirty="0" err="1"/>
              <a:t>FileSystem</a:t>
            </a:r>
            <a:endParaRPr lang="zh-CN" altLang="en-US" sz="1333" dirty="0"/>
          </a:p>
        </p:txBody>
      </p:sp>
      <p:sp>
        <p:nvSpPr>
          <p:cNvPr id="49" name="圆角矩形 48"/>
          <p:cNvSpPr/>
          <p:nvPr/>
        </p:nvSpPr>
        <p:spPr>
          <a:xfrm>
            <a:off x="623230" y="1323758"/>
            <a:ext cx="1955891" cy="1955291"/>
          </a:xfrm>
          <a:prstGeom prst="roundRect">
            <a:avLst/>
          </a:prstGeom>
          <a:noFill/>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noFill/>
            </a:endParaRPr>
          </a:p>
        </p:txBody>
      </p:sp>
      <p:sp>
        <p:nvSpPr>
          <p:cNvPr id="50" name="矩形 49"/>
          <p:cNvSpPr/>
          <p:nvPr/>
        </p:nvSpPr>
        <p:spPr>
          <a:xfrm>
            <a:off x="1271590" y="2789197"/>
            <a:ext cx="1148501" cy="4644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err="1"/>
              <a:t>FSDataInputStream</a:t>
            </a:r>
            <a:endParaRPr lang="zh-CN" altLang="en-US" sz="1333" dirty="0"/>
          </a:p>
        </p:txBody>
      </p:sp>
      <p:sp>
        <p:nvSpPr>
          <p:cNvPr id="51" name="矩形 50"/>
          <p:cNvSpPr/>
          <p:nvPr/>
        </p:nvSpPr>
        <p:spPr>
          <a:xfrm>
            <a:off x="680774" y="1568120"/>
            <a:ext cx="577003" cy="44812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66" dirty="0"/>
              <a:t>HDFS</a:t>
            </a:r>
          </a:p>
          <a:p>
            <a:pPr algn="ctr"/>
            <a:r>
              <a:rPr lang="en-US" altLang="zh-CN" sz="1066" dirty="0"/>
              <a:t>client</a:t>
            </a:r>
            <a:endParaRPr lang="zh-CN" altLang="en-US" sz="1066" dirty="0"/>
          </a:p>
        </p:txBody>
      </p:sp>
      <p:cxnSp>
        <p:nvCxnSpPr>
          <p:cNvPr id="10" name="直接箭头连接符 9"/>
          <p:cNvCxnSpPr>
            <a:stCxn id="51" idx="3"/>
            <a:endCxn id="48" idx="1"/>
          </p:cNvCxnSpPr>
          <p:nvPr/>
        </p:nvCxnSpPr>
        <p:spPr>
          <a:xfrm>
            <a:off x="1257776" y="1792182"/>
            <a:ext cx="232891" cy="264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1" idx="2"/>
            <a:endCxn id="50" idx="1"/>
          </p:cNvCxnSpPr>
          <p:nvPr/>
        </p:nvCxnSpPr>
        <p:spPr>
          <a:xfrm>
            <a:off x="969275" y="2016243"/>
            <a:ext cx="302315" cy="1005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2"/>
          </p:cNvCxnSpPr>
          <p:nvPr/>
        </p:nvCxnSpPr>
        <p:spPr>
          <a:xfrm>
            <a:off x="969276" y="2016243"/>
            <a:ext cx="500050" cy="74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本框 23"/>
          <p:cNvSpPr txBox="1">
            <a:spLocks noChangeArrowheads="1"/>
          </p:cNvSpPr>
          <p:nvPr/>
        </p:nvSpPr>
        <p:spPr bwMode="auto">
          <a:xfrm>
            <a:off x="1238188" y="1398324"/>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open</a:t>
            </a:r>
            <a:endParaRPr lang="zh-CN" altLang="zh-CN" sz="1066" dirty="0">
              <a:latin typeface="Arial" panose="020B0604020202020204" pitchFamily="34" charset="0"/>
            </a:endParaRPr>
          </a:p>
        </p:txBody>
      </p:sp>
      <p:sp>
        <p:nvSpPr>
          <p:cNvPr id="60" name="文本框 23"/>
          <p:cNvSpPr txBox="1">
            <a:spLocks noChangeArrowheads="1"/>
          </p:cNvSpPr>
          <p:nvPr/>
        </p:nvSpPr>
        <p:spPr bwMode="auto">
          <a:xfrm>
            <a:off x="1149331" y="2114548"/>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read</a:t>
            </a:r>
            <a:endParaRPr lang="zh-CN" altLang="zh-CN" sz="1066" dirty="0">
              <a:latin typeface="Arial" panose="020B0604020202020204" pitchFamily="34" charset="0"/>
            </a:endParaRPr>
          </a:p>
        </p:txBody>
      </p:sp>
      <p:sp>
        <p:nvSpPr>
          <p:cNvPr id="62" name="文本框 23"/>
          <p:cNvSpPr txBox="1">
            <a:spLocks noChangeArrowheads="1"/>
          </p:cNvSpPr>
          <p:nvPr/>
        </p:nvSpPr>
        <p:spPr bwMode="auto">
          <a:xfrm>
            <a:off x="792168" y="2419263"/>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close</a:t>
            </a:r>
            <a:endParaRPr lang="zh-CN" altLang="zh-CN" sz="1066"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1000"/>
                                        <p:tgtEl>
                                          <p:spTgt spid="66"/>
                                        </p:tgtEl>
                                      </p:cBhvr>
                                    </p:animEffect>
                                    <p:anim calcmode="lin" valueType="num">
                                      <p:cBhvr>
                                        <p:cTn id="48" dur="1000" fill="hold"/>
                                        <p:tgtEl>
                                          <p:spTgt spid="66"/>
                                        </p:tgtEl>
                                        <p:attrNameLst>
                                          <p:attrName>ppt_x</p:attrName>
                                        </p:attrNameLst>
                                      </p:cBhvr>
                                      <p:tavLst>
                                        <p:tav tm="0">
                                          <p:val>
                                            <p:strVal val="#ppt_x"/>
                                          </p:val>
                                        </p:tav>
                                        <p:tav tm="100000">
                                          <p:val>
                                            <p:strVal val="#ppt_x"/>
                                          </p:val>
                                        </p:tav>
                                      </p:tavLst>
                                    </p:anim>
                                    <p:anim calcmode="lin" valueType="num">
                                      <p:cBhvr>
                                        <p:cTn id="49" dur="1000" fill="hold"/>
                                        <p:tgtEl>
                                          <p:spTgt spid="6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fade">
                                      <p:cBhvr>
                                        <p:cTn id="52" dur="1000"/>
                                        <p:tgtEl>
                                          <p:spTgt spid="108"/>
                                        </p:tgtEl>
                                      </p:cBhvr>
                                    </p:animEffect>
                                    <p:anim calcmode="lin" valueType="num">
                                      <p:cBhvr>
                                        <p:cTn id="53" dur="1000" fill="hold"/>
                                        <p:tgtEl>
                                          <p:spTgt spid="108"/>
                                        </p:tgtEl>
                                        <p:attrNameLst>
                                          <p:attrName>ppt_x</p:attrName>
                                        </p:attrNameLst>
                                      </p:cBhvr>
                                      <p:tavLst>
                                        <p:tav tm="0">
                                          <p:val>
                                            <p:strVal val="#ppt_x"/>
                                          </p:val>
                                        </p:tav>
                                        <p:tav tm="100000">
                                          <p:val>
                                            <p:strVal val="#ppt_x"/>
                                          </p:val>
                                        </p:tav>
                                      </p:tavLst>
                                    </p:anim>
                                    <p:anim calcmode="lin" valueType="num">
                                      <p:cBhvr>
                                        <p:cTn id="54" dur="1000" fill="hold"/>
                                        <p:tgtEl>
                                          <p:spTgt spid="10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1000"/>
                                        <p:tgtEl>
                                          <p:spTgt spid="65"/>
                                        </p:tgtEl>
                                      </p:cBhvr>
                                    </p:animEffect>
                                    <p:anim calcmode="lin" valueType="num">
                                      <p:cBhvr>
                                        <p:cTn id="58" dur="1000" fill="hold"/>
                                        <p:tgtEl>
                                          <p:spTgt spid="65"/>
                                        </p:tgtEl>
                                        <p:attrNameLst>
                                          <p:attrName>ppt_x</p:attrName>
                                        </p:attrNameLst>
                                      </p:cBhvr>
                                      <p:tavLst>
                                        <p:tav tm="0">
                                          <p:val>
                                            <p:strVal val="#ppt_x"/>
                                          </p:val>
                                        </p:tav>
                                        <p:tav tm="100000">
                                          <p:val>
                                            <p:strVal val="#ppt_x"/>
                                          </p:val>
                                        </p:tav>
                                      </p:tavLst>
                                    </p:anim>
                                    <p:anim calcmode="lin" valueType="num">
                                      <p:cBhvr>
                                        <p:cTn id="59" dur="1000" fill="hold"/>
                                        <p:tgtEl>
                                          <p:spTgt spid="6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7"/>
                                        </p:tgtEl>
                                        <p:attrNameLst>
                                          <p:attrName>style.visibility</p:attrName>
                                        </p:attrNameLst>
                                      </p:cBhvr>
                                      <p:to>
                                        <p:strVal val="visible"/>
                                      </p:to>
                                    </p:set>
                                    <p:animEffect transition="in" filter="fade">
                                      <p:cBhvr>
                                        <p:cTn id="62" dur="1000"/>
                                        <p:tgtEl>
                                          <p:spTgt spid="107"/>
                                        </p:tgtEl>
                                      </p:cBhvr>
                                    </p:animEffect>
                                    <p:anim calcmode="lin" valueType="num">
                                      <p:cBhvr>
                                        <p:cTn id="63" dur="1000" fill="hold"/>
                                        <p:tgtEl>
                                          <p:spTgt spid="107"/>
                                        </p:tgtEl>
                                        <p:attrNameLst>
                                          <p:attrName>ppt_x</p:attrName>
                                        </p:attrNameLst>
                                      </p:cBhvr>
                                      <p:tavLst>
                                        <p:tav tm="0">
                                          <p:val>
                                            <p:strVal val="#ppt_x"/>
                                          </p:val>
                                        </p:tav>
                                        <p:tav tm="100000">
                                          <p:val>
                                            <p:strVal val="#ppt_x"/>
                                          </p:val>
                                        </p:tav>
                                      </p:tavLst>
                                    </p:anim>
                                    <p:anim calcmode="lin" valueType="num">
                                      <p:cBhvr>
                                        <p:cTn id="64" dur="1000" fill="hold"/>
                                        <p:tgtEl>
                                          <p:spTgt spid="10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1000"/>
                                        <p:tgtEl>
                                          <p:spTgt spid="86"/>
                                        </p:tgtEl>
                                      </p:cBhvr>
                                    </p:animEffect>
                                    <p:anim calcmode="lin" valueType="num">
                                      <p:cBhvr>
                                        <p:cTn id="68" dur="1000" fill="hold"/>
                                        <p:tgtEl>
                                          <p:spTgt spid="86"/>
                                        </p:tgtEl>
                                        <p:attrNameLst>
                                          <p:attrName>ppt_x</p:attrName>
                                        </p:attrNameLst>
                                      </p:cBhvr>
                                      <p:tavLst>
                                        <p:tav tm="0">
                                          <p:val>
                                            <p:strVal val="#ppt_x"/>
                                          </p:val>
                                        </p:tav>
                                        <p:tav tm="100000">
                                          <p:val>
                                            <p:strVal val="#ppt_x"/>
                                          </p:val>
                                        </p:tav>
                                      </p:tavLst>
                                    </p:anim>
                                    <p:anim calcmode="lin" valueType="num">
                                      <p:cBhvr>
                                        <p:cTn id="69" dur="1000" fill="hold"/>
                                        <p:tgtEl>
                                          <p:spTgt spid="8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fade">
                                      <p:cBhvr>
                                        <p:cTn id="72" dur="1000"/>
                                        <p:tgtEl>
                                          <p:spTgt spid="87"/>
                                        </p:tgtEl>
                                      </p:cBhvr>
                                    </p:animEffect>
                                    <p:anim calcmode="lin" valueType="num">
                                      <p:cBhvr>
                                        <p:cTn id="73" dur="1000" fill="hold"/>
                                        <p:tgtEl>
                                          <p:spTgt spid="87"/>
                                        </p:tgtEl>
                                        <p:attrNameLst>
                                          <p:attrName>ppt_x</p:attrName>
                                        </p:attrNameLst>
                                      </p:cBhvr>
                                      <p:tavLst>
                                        <p:tav tm="0">
                                          <p:val>
                                            <p:strVal val="#ppt_x"/>
                                          </p:val>
                                        </p:tav>
                                        <p:tav tm="100000">
                                          <p:val>
                                            <p:strVal val="#ppt_x"/>
                                          </p:val>
                                        </p:tav>
                                      </p:tavLst>
                                    </p:anim>
                                    <p:anim calcmode="lin" valueType="num">
                                      <p:cBhvr>
                                        <p:cTn id="74" dur="1000" fill="hold"/>
                                        <p:tgtEl>
                                          <p:spTgt spid="8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09"/>
                                        </p:tgtEl>
                                        <p:attrNameLst>
                                          <p:attrName>style.visibility</p:attrName>
                                        </p:attrNameLst>
                                      </p:cBhvr>
                                      <p:to>
                                        <p:strVal val="visible"/>
                                      </p:to>
                                    </p:set>
                                    <p:animEffect transition="in" filter="fade">
                                      <p:cBhvr>
                                        <p:cTn id="77" dur="1000"/>
                                        <p:tgtEl>
                                          <p:spTgt spid="109"/>
                                        </p:tgtEl>
                                      </p:cBhvr>
                                    </p:animEffect>
                                    <p:anim calcmode="lin" valueType="num">
                                      <p:cBhvr>
                                        <p:cTn id="78" dur="1000" fill="hold"/>
                                        <p:tgtEl>
                                          <p:spTgt spid="109"/>
                                        </p:tgtEl>
                                        <p:attrNameLst>
                                          <p:attrName>ppt_x</p:attrName>
                                        </p:attrNameLst>
                                      </p:cBhvr>
                                      <p:tavLst>
                                        <p:tav tm="0">
                                          <p:val>
                                            <p:strVal val="#ppt_x"/>
                                          </p:val>
                                        </p:tav>
                                        <p:tav tm="100000">
                                          <p:val>
                                            <p:strVal val="#ppt_x"/>
                                          </p:val>
                                        </p:tav>
                                      </p:tavLst>
                                    </p:anim>
                                    <p:anim calcmode="lin" valueType="num">
                                      <p:cBhvr>
                                        <p:cTn id="79" dur="1000" fill="hold"/>
                                        <p:tgtEl>
                                          <p:spTgt spid="10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fade">
                                      <p:cBhvr>
                                        <p:cTn id="82" dur="1000"/>
                                        <p:tgtEl>
                                          <p:spTgt spid="110"/>
                                        </p:tgtEl>
                                      </p:cBhvr>
                                    </p:animEffect>
                                    <p:anim calcmode="lin" valueType="num">
                                      <p:cBhvr>
                                        <p:cTn id="83" dur="1000" fill="hold"/>
                                        <p:tgtEl>
                                          <p:spTgt spid="110"/>
                                        </p:tgtEl>
                                        <p:attrNameLst>
                                          <p:attrName>ppt_x</p:attrName>
                                        </p:attrNameLst>
                                      </p:cBhvr>
                                      <p:tavLst>
                                        <p:tav tm="0">
                                          <p:val>
                                            <p:strVal val="#ppt_x"/>
                                          </p:val>
                                        </p:tav>
                                        <p:tav tm="100000">
                                          <p:val>
                                            <p:strVal val="#ppt_x"/>
                                          </p:val>
                                        </p:tav>
                                      </p:tavLst>
                                    </p:anim>
                                    <p:anim calcmode="lin" valueType="num">
                                      <p:cBhvr>
                                        <p:cTn id="84" dur="1000" fill="hold"/>
                                        <p:tgtEl>
                                          <p:spTgt spid="11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fade">
                                      <p:cBhvr>
                                        <p:cTn id="87" dur="1000"/>
                                        <p:tgtEl>
                                          <p:spTgt spid="111"/>
                                        </p:tgtEl>
                                      </p:cBhvr>
                                    </p:animEffect>
                                    <p:anim calcmode="lin" valueType="num">
                                      <p:cBhvr>
                                        <p:cTn id="88" dur="1000" fill="hold"/>
                                        <p:tgtEl>
                                          <p:spTgt spid="111"/>
                                        </p:tgtEl>
                                        <p:attrNameLst>
                                          <p:attrName>ppt_x</p:attrName>
                                        </p:attrNameLst>
                                      </p:cBhvr>
                                      <p:tavLst>
                                        <p:tav tm="0">
                                          <p:val>
                                            <p:strVal val="#ppt_x"/>
                                          </p:val>
                                        </p:tav>
                                        <p:tav tm="100000">
                                          <p:val>
                                            <p:strVal val="#ppt_x"/>
                                          </p:val>
                                        </p:tav>
                                      </p:tavLst>
                                    </p:anim>
                                    <p:anim calcmode="lin" valueType="num">
                                      <p:cBhvr>
                                        <p:cTn id="89" dur="1000" fill="hold"/>
                                        <p:tgtEl>
                                          <p:spTgt spid="11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12"/>
                                        </p:tgtEl>
                                        <p:attrNameLst>
                                          <p:attrName>style.visibility</p:attrName>
                                        </p:attrNameLst>
                                      </p:cBhvr>
                                      <p:to>
                                        <p:strVal val="visible"/>
                                      </p:to>
                                    </p:set>
                                    <p:animEffect transition="in" filter="fade">
                                      <p:cBhvr>
                                        <p:cTn id="92" dur="1000"/>
                                        <p:tgtEl>
                                          <p:spTgt spid="112"/>
                                        </p:tgtEl>
                                      </p:cBhvr>
                                    </p:animEffect>
                                    <p:anim calcmode="lin" valueType="num">
                                      <p:cBhvr>
                                        <p:cTn id="93" dur="1000" fill="hold"/>
                                        <p:tgtEl>
                                          <p:spTgt spid="112"/>
                                        </p:tgtEl>
                                        <p:attrNameLst>
                                          <p:attrName>ppt_x</p:attrName>
                                        </p:attrNameLst>
                                      </p:cBhvr>
                                      <p:tavLst>
                                        <p:tav tm="0">
                                          <p:val>
                                            <p:strVal val="#ppt_x"/>
                                          </p:val>
                                        </p:tav>
                                        <p:tav tm="100000">
                                          <p:val>
                                            <p:strVal val="#ppt_x"/>
                                          </p:val>
                                        </p:tav>
                                      </p:tavLst>
                                    </p:anim>
                                    <p:anim calcmode="lin" valueType="num">
                                      <p:cBhvr>
                                        <p:cTn id="94" dur="1000" fill="hold"/>
                                        <p:tgtEl>
                                          <p:spTgt spid="11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fade">
                                      <p:cBhvr>
                                        <p:cTn id="97" dur="1000"/>
                                        <p:tgtEl>
                                          <p:spTgt spid="113"/>
                                        </p:tgtEl>
                                      </p:cBhvr>
                                    </p:animEffect>
                                    <p:anim calcmode="lin" valueType="num">
                                      <p:cBhvr>
                                        <p:cTn id="98" dur="1000" fill="hold"/>
                                        <p:tgtEl>
                                          <p:spTgt spid="113"/>
                                        </p:tgtEl>
                                        <p:attrNameLst>
                                          <p:attrName>ppt_x</p:attrName>
                                        </p:attrNameLst>
                                      </p:cBhvr>
                                      <p:tavLst>
                                        <p:tav tm="0">
                                          <p:val>
                                            <p:strVal val="#ppt_x"/>
                                          </p:val>
                                        </p:tav>
                                        <p:tav tm="100000">
                                          <p:val>
                                            <p:strVal val="#ppt_x"/>
                                          </p:val>
                                        </p:tav>
                                      </p:tavLst>
                                    </p:anim>
                                    <p:anim calcmode="lin" valueType="num">
                                      <p:cBhvr>
                                        <p:cTn id="99" dur="1000" fill="hold"/>
                                        <p:tgtEl>
                                          <p:spTgt spid="11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14"/>
                                        </p:tgtEl>
                                        <p:attrNameLst>
                                          <p:attrName>style.visibility</p:attrName>
                                        </p:attrNameLst>
                                      </p:cBhvr>
                                      <p:to>
                                        <p:strVal val="visible"/>
                                      </p:to>
                                    </p:set>
                                    <p:animEffect transition="in" filter="fade">
                                      <p:cBhvr>
                                        <p:cTn id="102" dur="1000"/>
                                        <p:tgtEl>
                                          <p:spTgt spid="114"/>
                                        </p:tgtEl>
                                      </p:cBhvr>
                                    </p:animEffect>
                                    <p:anim calcmode="lin" valueType="num">
                                      <p:cBhvr>
                                        <p:cTn id="103" dur="1000" fill="hold"/>
                                        <p:tgtEl>
                                          <p:spTgt spid="114"/>
                                        </p:tgtEl>
                                        <p:attrNameLst>
                                          <p:attrName>ppt_x</p:attrName>
                                        </p:attrNameLst>
                                      </p:cBhvr>
                                      <p:tavLst>
                                        <p:tav tm="0">
                                          <p:val>
                                            <p:strVal val="#ppt_x"/>
                                          </p:val>
                                        </p:tav>
                                        <p:tav tm="100000">
                                          <p:val>
                                            <p:strVal val="#ppt_x"/>
                                          </p:val>
                                        </p:tav>
                                      </p:tavLst>
                                    </p:anim>
                                    <p:anim calcmode="lin" valueType="num">
                                      <p:cBhvr>
                                        <p:cTn id="104" dur="1000" fill="hold"/>
                                        <p:tgtEl>
                                          <p:spTgt spid="11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1000"/>
                                        <p:tgtEl>
                                          <p:spTgt spid="47"/>
                                        </p:tgtEl>
                                      </p:cBhvr>
                                    </p:animEffect>
                                    <p:anim calcmode="lin" valueType="num">
                                      <p:cBhvr>
                                        <p:cTn id="108" dur="1000" fill="hold"/>
                                        <p:tgtEl>
                                          <p:spTgt spid="47"/>
                                        </p:tgtEl>
                                        <p:attrNameLst>
                                          <p:attrName>ppt_x</p:attrName>
                                        </p:attrNameLst>
                                      </p:cBhvr>
                                      <p:tavLst>
                                        <p:tav tm="0">
                                          <p:val>
                                            <p:strVal val="#ppt_x"/>
                                          </p:val>
                                        </p:tav>
                                        <p:tav tm="100000">
                                          <p:val>
                                            <p:strVal val="#ppt_x"/>
                                          </p:val>
                                        </p:tav>
                                      </p:tavLst>
                                    </p:anim>
                                    <p:anim calcmode="lin" valueType="num">
                                      <p:cBhvr>
                                        <p:cTn id="109" dur="1000" fill="hold"/>
                                        <p:tgtEl>
                                          <p:spTgt spid="4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1000"/>
                                        <p:tgtEl>
                                          <p:spTgt spid="49"/>
                                        </p:tgtEl>
                                      </p:cBhvr>
                                    </p:animEffect>
                                    <p:anim calcmode="lin" valueType="num">
                                      <p:cBhvr>
                                        <p:cTn id="118" dur="1000" fill="hold"/>
                                        <p:tgtEl>
                                          <p:spTgt spid="49"/>
                                        </p:tgtEl>
                                        <p:attrNameLst>
                                          <p:attrName>ppt_x</p:attrName>
                                        </p:attrNameLst>
                                      </p:cBhvr>
                                      <p:tavLst>
                                        <p:tav tm="0">
                                          <p:val>
                                            <p:strVal val="#ppt_x"/>
                                          </p:val>
                                        </p:tav>
                                        <p:tav tm="100000">
                                          <p:val>
                                            <p:strVal val="#ppt_x"/>
                                          </p:val>
                                        </p:tav>
                                      </p:tavLst>
                                    </p:anim>
                                    <p:anim calcmode="lin" valueType="num">
                                      <p:cBhvr>
                                        <p:cTn id="119" dur="1000" fill="hold"/>
                                        <p:tgtEl>
                                          <p:spTgt spid="4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14"/>
                                        </p:tgtEl>
                                        <p:attrNameLst>
                                          <p:attrName>style.visibility</p:attrName>
                                        </p:attrNameLst>
                                      </p:cBhvr>
                                      <p:to>
                                        <p:strVal val="visible"/>
                                      </p:to>
                                    </p:set>
                                    <p:animEffect transition="in" filter="fade">
                                      <p:cBhvr>
                                        <p:cTn id="134" dur="1000"/>
                                        <p:tgtEl>
                                          <p:spTgt spid="14"/>
                                        </p:tgtEl>
                                      </p:cBhvr>
                                    </p:animEffect>
                                    <p:anim calcmode="lin" valueType="num">
                                      <p:cBhvr>
                                        <p:cTn id="135" dur="1000" fill="hold"/>
                                        <p:tgtEl>
                                          <p:spTgt spid="14"/>
                                        </p:tgtEl>
                                        <p:attrNameLst>
                                          <p:attrName>ppt_x</p:attrName>
                                        </p:attrNameLst>
                                      </p:cBhvr>
                                      <p:tavLst>
                                        <p:tav tm="0">
                                          <p:val>
                                            <p:strVal val="#ppt_x"/>
                                          </p:val>
                                        </p:tav>
                                        <p:tav tm="100000">
                                          <p:val>
                                            <p:strVal val="#ppt_x"/>
                                          </p:val>
                                        </p:tav>
                                      </p:tavLst>
                                    </p:anim>
                                    <p:anim calcmode="lin" valueType="num">
                                      <p:cBhvr>
                                        <p:cTn id="136" dur="1000" fill="hold"/>
                                        <p:tgtEl>
                                          <p:spTgt spid="14"/>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fade">
                                      <p:cBhvr>
                                        <p:cTn id="139" dur="1000"/>
                                        <p:tgtEl>
                                          <p:spTgt spid="15"/>
                                        </p:tgtEl>
                                      </p:cBhvr>
                                    </p:animEffect>
                                    <p:anim calcmode="lin" valueType="num">
                                      <p:cBhvr>
                                        <p:cTn id="140" dur="1000" fill="hold"/>
                                        <p:tgtEl>
                                          <p:spTgt spid="15"/>
                                        </p:tgtEl>
                                        <p:attrNameLst>
                                          <p:attrName>ppt_x</p:attrName>
                                        </p:attrNameLst>
                                      </p:cBhvr>
                                      <p:tavLst>
                                        <p:tav tm="0">
                                          <p:val>
                                            <p:strVal val="#ppt_x"/>
                                          </p:val>
                                        </p:tav>
                                        <p:tav tm="100000">
                                          <p:val>
                                            <p:strVal val="#ppt_x"/>
                                          </p:val>
                                        </p:tav>
                                      </p:tavLst>
                                    </p:anim>
                                    <p:anim calcmode="lin" valueType="num">
                                      <p:cBhvr>
                                        <p:cTn id="141" dur="1000" fill="hold"/>
                                        <p:tgtEl>
                                          <p:spTgt spid="15"/>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76"/>
                                        </p:tgtEl>
                                        <p:attrNameLst>
                                          <p:attrName>style.visibility</p:attrName>
                                        </p:attrNameLst>
                                      </p:cBhvr>
                                      <p:to>
                                        <p:strVal val="visible"/>
                                      </p:to>
                                    </p:set>
                                    <p:animEffect transition="in" filter="fade">
                                      <p:cBhvr>
                                        <p:cTn id="144" dur="1000"/>
                                        <p:tgtEl>
                                          <p:spTgt spid="76"/>
                                        </p:tgtEl>
                                      </p:cBhvr>
                                    </p:animEffect>
                                    <p:anim calcmode="lin" valueType="num">
                                      <p:cBhvr>
                                        <p:cTn id="145" dur="1000" fill="hold"/>
                                        <p:tgtEl>
                                          <p:spTgt spid="76"/>
                                        </p:tgtEl>
                                        <p:attrNameLst>
                                          <p:attrName>ppt_x</p:attrName>
                                        </p:attrNameLst>
                                      </p:cBhvr>
                                      <p:tavLst>
                                        <p:tav tm="0">
                                          <p:val>
                                            <p:strVal val="#ppt_x"/>
                                          </p:val>
                                        </p:tav>
                                        <p:tav tm="100000">
                                          <p:val>
                                            <p:strVal val="#ppt_x"/>
                                          </p:val>
                                        </p:tav>
                                      </p:tavLst>
                                    </p:anim>
                                    <p:anim calcmode="lin" valueType="num">
                                      <p:cBhvr>
                                        <p:cTn id="146" dur="1000" fill="hold"/>
                                        <p:tgtEl>
                                          <p:spTgt spid="76"/>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fade">
                                      <p:cBhvr>
                                        <p:cTn id="149" dur="1000"/>
                                        <p:tgtEl>
                                          <p:spTgt spid="78"/>
                                        </p:tgtEl>
                                      </p:cBhvr>
                                    </p:animEffect>
                                    <p:anim calcmode="lin" valueType="num">
                                      <p:cBhvr>
                                        <p:cTn id="150" dur="1000" fill="hold"/>
                                        <p:tgtEl>
                                          <p:spTgt spid="78"/>
                                        </p:tgtEl>
                                        <p:attrNameLst>
                                          <p:attrName>ppt_x</p:attrName>
                                        </p:attrNameLst>
                                      </p:cBhvr>
                                      <p:tavLst>
                                        <p:tav tm="0">
                                          <p:val>
                                            <p:strVal val="#ppt_x"/>
                                          </p:val>
                                        </p:tav>
                                        <p:tav tm="100000">
                                          <p:val>
                                            <p:strVal val="#ppt_x"/>
                                          </p:val>
                                        </p:tav>
                                      </p:tavLst>
                                    </p:anim>
                                    <p:anim calcmode="lin" valueType="num">
                                      <p:cBhvr>
                                        <p:cTn id="15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4"/>
                                        </p:tgtEl>
                                        <p:attrNameLst>
                                          <p:attrName>style.visibility</p:attrName>
                                        </p:attrNameLst>
                                      </p:cBhvr>
                                      <p:to>
                                        <p:strVal val="visible"/>
                                      </p:to>
                                    </p:set>
                                    <p:animEffect transition="in" filter="fade">
                                      <p:cBhvr>
                                        <p:cTn id="156" dur="1000"/>
                                        <p:tgtEl>
                                          <p:spTgt spid="4"/>
                                        </p:tgtEl>
                                      </p:cBhvr>
                                    </p:animEffect>
                                    <p:anim calcmode="lin" valueType="num">
                                      <p:cBhvr>
                                        <p:cTn id="157" dur="1000" fill="hold"/>
                                        <p:tgtEl>
                                          <p:spTgt spid="4"/>
                                        </p:tgtEl>
                                        <p:attrNameLst>
                                          <p:attrName>ppt_x</p:attrName>
                                        </p:attrNameLst>
                                      </p:cBhvr>
                                      <p:tavLst>
                                        <p:tav tm="0">
                                          <p:val>
                                            <p:strVal val="#ppt_x"/>
                                          </p:val>
                                        </p:tav>
                                        <p:tav tm="100000">
                                          <p:val>
                                            <p:strVal val="#ppt_x"/>
                                          </p:val>
                                        </p:tav>
                                      </p:tavLst>
                                    </p:anim>
                                    <p:anim calcmode="lin" valueType="num">
                                      <p:cBhvr>
                                        <p:cTn id="158" dur="1000" fill="hold"/>
                                        <p:tgtEl>
                                          <p:spTgt spid="4"/>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9"/>
                                        </p:tgtEl>
                                        <p:attrNameLst>
                                          <p:attrName>style.visibility</p:attrName>
                                        </p:attrNameLst>
                                      </p:cBhvr>
                                      <p:to>
                                        <p:strVal val="visible"/>
                                      </p:to>
                                    </p:set>
                                    <p:animEffect transition="in" filter="fade">
                                      <p:cBhvr>
                                        <p:cTn id="161" dur="1000"/>
                                        <p:tgtEl>
                                          <p:spTgt spid="9"/>
                                        </p:tgtEl>
                                      </p:cBhvr>
                                    </p:animEffect>
                                    <p:anim calcmode="lin" valueType="num">
                                      <p:cBhvr>
                                        <p:cTn id="162" dur="1000" fill="hold"/>
                                        <p:tgtEl>
                                          <p:spTgt spid="9"/>
                                        </p:tgtEl>
                                        <p:attrNameLst>
                                          <p:attrName>ppt_x</p:attrName>
                                        </p:attrNameLst>
                                      </p:cBhvr>
                                      <p:tavLst>
                                        <p:tav tm="0">
                                          <p:val>
                                            <p:strVal val="#ppt_x"/>
                                          </p:val>
                                        </p:tav>
                                        <p:tav tm="100000">
                                          <p:val>
                                            <p:strVal val="#ppt_x"/>
                                          </p:val>
                                        </p:tav>
                                      </p:tavLst>
                                    </p:anim>
                                    <p:anim calcmode="lin" valueType="num">
                                      <p:cBhvr>
                                        <p:cTn id="16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6"/>
                                        </p:tgtEl>
                                        <p:attrNameLst>
                                          <p:attrName>style.visibility</p:attrName>
                                        </p:attrNameLst>
                                      </p:cBhvr>
                                      <p:to>
                                        <p:strVal val="visible"/>
                                      </p:to>
                                    </p:set>
                                    <p:animEffect transition="in" filter="fade">
                                      <p:cBhvr>
                                        <p:cTn id="168" dur="1000"/>
                                        <p:tgtEl>
                                          <p:spTgt spid="6"/>
                                        </p:tgtEl>
                                      </p:cBhvr>
                                    </p:animEffect>
                                    <p:anim calcmode="lin" valueType="num">
                                      <p:cBhvr>
                                        <p:cTn id="169" dur="1000" fill="hold"/>
                                        <p:tgtEl>
                                          <p:spTgt spid="6"/>
                                        </p:tgtEl>
                                        <p:attrNameLst>
                                          <p:attrName>ppt_x</p:attrName>
                                        </p:attrNameLst>
                                      </p:cBhvr>
                                      <p:tavLst>
                                        <p:tav tm="0">
                                          <p:val>
                                            <p:strVal val="#ppt_x"/>
                                          </p:val>
                                        </p:tav>
                                        <p:tav tm="100000">
                                          <p:val>
                                            <p:strVal val="#ppt_x"/>
                                          </p:val>
                                        </p:tav>
                                      </p:tavLst>
                                    </p:anim>
                                    <p:anim calcmode="lin" valueType="num">
                                      <p:cBhvr>
                                        <p:cTn id="170" dur="1000" fill="hold"/>
                                        <p:tgtEl>
                                          <p:spTgt spid="6"/>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5"/>
                                        </p:tgtEl>
                                        <p:attrNameLst>
                                          <p:attrName>style.visibility</p:attrName>
                                        </p:attrNameLst>
                                      </p:cBhvr>
                                      <p:to>
                                        <p:strVal val="visible"/>
                                      </p:to>
                                    </p:set>
                                    <p:animEffect transition="in" filter="fade">
                                      <p:cBhvr>
                                        <p:cTn id="173" dur="1000"/>
                                        <p:tgtEl>
                                          <p:spTgt spid="5"/>
                                        </p:tgtEl>
                                      </p:cBhvr>
                                    </p:animEffect>
                                    <p:anim calcmode="lin" valueType="num">
                                      <p:cBhvr>
                                        <p:cTn id="174" dur="1000" fill="hold"/>
                                        <p:tgtEl>
                                          <p:spTgt spid="5"/>
                                        </p:tgtEl>
                                        <p:attrNameLst>
                                          <p:attrName>ppt_x</p:attrName>
                                        </p:attrNameLst>
                                      </p:cBhvr>
                                      <p:tavLst>
                                        <p:tav tm="0">
                                          <p:val>
                                            <p:strVal val="#ppt_x"/>
                                          </p:val>
                                        </p:tav>
                                        <p:tav tm="100000">
                                          <p:val>
                                            <p:strVal val="#ppt_x"/>
                                          </p:val>
                                        </p:tav>
                                      </p:tavLst>
                                    </p:anim>
                                    <p:anim calcmode="lin" valueType="num">
                                      <p:cBhvr>
                                        <p:cTn id="17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grpId="0" nodeType="clickEffect">
                                  <p:stCondLst>
                                    <p:cond delay="0"/>
                                  </p:stCondLst>
                                  <p:childTnLst>
                                    <p:set>
                                      <p:cBhvr>
                                        <p:cTn id="179" dur="1" fill="hold">
                                          <p:stCondLst>
                                            <p:cond delay="0"/>
                                          </p:stCondLst>
                                        </p:cTn>
                                        <p:tgtEl>
                                          <p:spTgt spid="29"/>
                                        </p:tgtEl>
                                        <p:attrNameLst>
                                          <p:attrName>style.visibility</p:attrName>
                                        </p:attrNameLst>
                                      </p:cBhvr>
                                      <p:to>
                                        <p:strVal val="visible"/>
                                      </p:to>
                                    </p:set>
                                    <p:animEffect transition="in" filter="fade">
                                      <p:cBhvr>
                                        <p:cTn id="180" dur="1000"/>
                                        <p:tgtEl>
                                          <p:spTgt spid="29"/>
                                        </p:tgtEl>
                                      </p:cBhvr>
                                    </p:animEffect>
                                    <p:anim calcmode="lin" valueType="num">
                                      <p:cBhvr>
                                        <p:cTn id="181" dur="1000" fill="hold"/>
                                        <p:tgtEl>
                                          <p:spTgt spid="29"/>
                                        </p:tgtEl>
                                        <p:attrNameLst>
                                          <p:attrName>ppt_x</p:attrName>
                                        </p:attrNameLst>
                                      </p:cBhvr>
                                      <p:tavLst>
                                        <p:tav tm="0">
                                          <p:val>
                                            <p:strVal val="#ppt_x"/>
                                          </p:val>
                                        </p:tav>
                                        <p:tav tm="100000">
                                          <p:val>
                                            <p:strVal val="#ppt_x"/>
                                          </p:val>
                                        </p:tav>
                                      </p:tavLst>
                                    </p:anim>
                                    <p:anim calcmode="lin" valueType="num">
                                      <p:cBhvr>
                                        <p:cTn id="182" dur="1000" fill="hold"/>
                                        <p:tgtEl>
                                          <p:spTgt spid="29"/>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22"/>
                                        </p:tgtEl>
                                        <p:attrNameLst>
                                          <p:attrName>style.visibility</p:attrName>
                                        </p:attrNameLst>
                                      </p:cBhvr>
                                      <p:to>
                                        <p:strVal val="visible"/>
                                      </p:to>
                                    </p:set>
                                    <p:animEffect transition="in" filter="fade">
                                      <p:cBhvr>
                                        <p:cTn id="185" dur="1000"/>
                                        <p:tgtEl>
                                          <p:spTgt spid="22"/>
                                        </p:tgtEl>
                                      </p:cBhvr>
                                    </p:animEffect>
                                    <p:anim calcmode="lin" valueType="num">
                                      <p:cBhvr>
                                        <p:cTn id="186" dur="1000" fill="hold"/>
                                        <p:tgtEl>
                                          <p:spTgt spid="22"/>
                                        </p:tgtEl>
                                        <p:attrNameLst>
                                          <p:attrName>ppt_x</p:attrName>
                                        </p:attrNameLst>
                                      </p:cBhvr>
                                      <p:tavLst>
                                        <p:tav tm="0">
                                          <p:val>
                                            <p:strVal val="#ppt_x"/>
                                          </p:val>
                                        </p:tav>
                                        <p:tav tm="100000">
                                          <p:val>
                                            <p:strVal val="#ppt_x"/>
                                          </p:val>
                                        </p:tav>
                                      </p:tavLst>
                                    </p:anim>
                                    <p:anim calcmode="lin" valueType="num">
                                      <p:cBhvr>
                                        <p:cTn id="18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56"/>
                                        </p:tgtEl>
                                        <p:attrNameLst>
                                          <p:attrName>style.visibility</p:attrName>
                                        </p:attrNameLst>
                                      </p:cBhvr>
                                      <p:to>
                                        <p:strVal val="visible"/>
                                      </p:to>
                                    </p:set>
                                    <p:animEffect transition="in" filter="fade">
                                      <p:cBhvr>
                                        <p:cTn id="192" dur="1000"/>
                                        <p:tgtEl>
                                          <p:spTgt spid="56"/>
                                        </p:tgtEl>
                                      </p:cBhvr>
                                    </p:animEffect>
                                    <p:anim calcmode="lin" valueType="num">
                                      <p:cBhvr>
                                        <p:cTn id="193" dur="1000" fill="hold"/>
                                        <p:tgtEl>
                                          <p:spTgt spid="56"/>
                                        </p:tgtEl>
                                        <p:attrNameLst>
                                          <p:attrName>ppt_x</p:attrName>
                                        </p:attrNameLst>
                                      </p:cBhvr>
                                      <p:tavLst>
                                        <p:tav tm="0">
                                          <p:val>
                                            <p:strVal val="#ppt_x"/>
                                          </p:val>
                                        </p:tav>
                                        <p:tav tm="100000">
                                          <p:val>
                                            <p:strVal val="#ppt_x"/>
                                          </p:val>
                                        </p:tav>
                                      </p:tavLst>
                                    </p:anim>
                                    <p:anim calcmode="lin" valueType="num">
                                      <p:cBhvr>
                                        <p:cTn id="194" dur="1000" fill="hold"/>
                                        <p:tgtEl>
                                          <p:spTgt spid="56"/>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55"/>
                                        </p:tgtEl>
                                        <p:attrNameLst>
                                          <p:attrName>style.visibility</p:attrName>
                                        </p:attrNameLst>
                                      </p:cBhvr>
                                      <p:to>
                                        <p:strVal val="visible"/>
                                      </p:to>
                                    </p:set>
                                    <p:animEffect transition="in" filter="fade">
                                      <p:cBhvr>
                                        <p:cTn id="197" dur="1000"/>
                                        <p:tgtEl>
                                          <p:spTgt spid="55"/>
                                        </p:tgtEl>
                                      </p:cBhvr>
                                    </p:animEffect>
                                    <p:anim calcmode="lin" valueType="num">
                                      <p:cBhvr>
                                        <p:cTn id="198" dur="1000" fill="hold"/>
                                        <p:tgtEl>
                                          <p:spTgt spid="55"/>
                                        </p:tgtEl>
                                        <p:attrNameLst>
                                          <p:attrName>ppt_x</p:attrName>
                                        </p:attrNameLst>
                                      </p:cBhvr>
                                      <p:tavLst>
                                        <p:tav tm="0">
                                          <p:val>
                                            <p:strVal val="#ppt_x"/>
                                          </p:val>
                                        </p:tav>
                                        <p:tav tm="100000">
                                          <p:val>
                                            <p:strVal val="#ppt_x"/>
                                          </p:val>
                                        </p:tav>
                                      </p:tavLst>
                                    </p:anim>
                                    <p:anim calcmode="lin" valueType="num">
                                      <p:cBhvr>
                                        <p:cTn id="19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104"/>
                                        </p:tgtEl>
                                        <p:attrNameLst>
                                          <p:attrName>style.visibility</p:attrName>
                                        </p:attrNameLst>
                                      </p:cBhvr>
                                      <p:to>
                                        <p:strVal val="visible"/>
                                      </p:to>
                                    </p:set>
                                    <p:animEffect transition="in" filter="fade">
                                      <p:cBhvr>
                                        <p:cTn id="204" dur="1000"/>
                                        <p:tgtEl>
                                          <p:spTgt spid="104"/>
                                        </p:tgtEl>
                                      </p:cBhvr>
                                    </p:animEffect>
                                    <p:anim calcmode="lin" valueType="num">
                                      <p:cBhvr>
                                        <p:cTn id="205" dur="1000" fill="hold"/>
                                        <p:tgtEl>
                                          <p:spTgt spid="104"/>
                                        </p:tgtEl>
                                        <p:attrNameLst>
                                          <p:attrName>ppt_x</p:attrName>
                                        </p:attrNameLst>
                                      </p:cBhvr>
                                      <p:tavLst>
                                        <p:tav tm="0">
                                          <p:val>
                                            <p:strVal val="#ppt_x"/>
                                          </p:val>
                                        </p:tav>
                                        <p:tav tm="100000">
                                          <p:val>
                                            <p:strVal val="#ppt_x"/>
                                          </p:val>
                                        </p:tav>
                                      </p:tavLst>
                                    </p:anim>
                                    <p:anim calcmode="lin" valueType="num">
                                      <p:cBhvr>
                                        <p:cTn id="206" dur="1000" fill="hold"/>
                                        <p:tgtEl>
                                          <p:spTgt spid="104"/>
                                        </p:tgtEl>
                                        <p:attrNameLst>
                                          <p:attrName>ppt_y</p:attrName>
                                        </p:attrNameLst>
                                      </p:cBhvr>
                                      <p:tavLst>
                                        <p:tav tm="0">
                                          <p:val>
                                            <p:strVal val="#ppt_y+.1"/>
                                          </p:val>
                                        </p:tav>
                                        <p:tav tm="100000">
                                          <p:val>
                                            <p:strVal val="#ppt_y"/>
                                          </p:val>
                                        </p:tav>
                                      </p:tavLst>
                                    </p:anim>
                                  </p:childTnLst>
                                </p:cTn>
                              </p:par>
                              <p:par>
                                <p:cTn id="207" presetID="42" presetClass="entr" presetSubtype="0" fill="hold" nodeType="withEffect">
                                  <p:stCondLst>
                                    <p:cond delay="0"/>
                                  </p:stCondLst>
                                  <p:childTnLst>
                                    <p:set>
                                      <p:cBhvr>
                                        <p:cTn id="208" dur="1" fill="hold">
                                          <p:stCondLst>
                                            <p:cond delay="0"/>
                                          </p:stCondLst>
                                        </p:cTn>
                                        <p:tgtEl>
                                          <p:spTgt spid="89"/>
                                        </p:tgtEl>
                                        <p:attrNameLst>
                                          <p:attrName>style.visibility</p:attrName>
                                        </p:attrNameLst>
                                      </p:cBhvr>
                                      <p:to>
                                        <p:strVal val="visible"/>
                                      </p:to>
                                    </p:set>
                                    <p:animEffect transition="in" filter="fade">
                                      <p:cBhvr>
                                        <p:cTn id="209" dur="1000"/>
                                        <p:tgtEl>
                                          <p:spTgt spid="89"/>
                                        </p:tgtEl>
                                      </p:cBhvr>
                                    </p:animEffect>
                                    <p:anim calcmode="lin" valueType="num">
                                      <p:cBhvr>
                                        <p:cTn id="210" dur="1000" fill="hold"/>
                                        <p:tgtEl>
                                          <p:spTgt spid="89"/>
                                        </p:tgtEl>
                                        <p:attrNameLst>
                                          <p:attrName>ppt_x</p:attrName>
                                        </p:attrNameLst>
                                      </p:cBhvr>
                                      <p:tavLst>
                                        <p:tav tm="0">
                                          <p:val>
                                            <p:strVal val="#ppt_x"/>
                                          </p:val>
                                        </p:tav>
                                        <p:tav tm="100000">
                                          <p:val>
                                            <p:strVal val="#ppt_x"/>
                                          </p:val>
                                        </p:tav>
                                      </p:tavLst>
                                    </p:anim>
                                    <p:anim calcmode="lin" valueType="num">
                                      <p:cBhvr>
                                        <p:cTn id="21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42" presetClass="entr" presetSubtype="0" fill="hold" grpId="0" nodeType="click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fade">
                                      <p:cBhvr>
                                        <p:cTn id="216" dur="1000"/>
                                        <p:tgtEl>
                                          <p:spTgt spid="105"/>
                                        </p:tgtEl>
                                      </p:cBhvr>
                                    </p:animEffect>
                                    <p:anim calcmode="lin" valueType="num">
                                      <p:cBhvr>
                                        <p:cTn id="217" dur="1000" fill="hold"/>
                                        <p:tgtEl>
                                          <p:spTgt spid="105"/>
                                        </p:tgtEl>
                                        <p:attrNameLst>
                                          <p:attrName>ppt_x</p:attrName>
                                        </p:attrNameLst>
                                      </p:cBhvr>
                                      <p:tavLst>
                                        <p:tav tm="0">
                                          <p:val>
                                            <p:strVal val="#ppt_x"/>
                                          </p:val>
                                        </p:tav>
                                        <p:tav tm="100000">
                                          <p:val>
                                            <p:strVal val="#ppt_x"/>
                                          </p:val>
                                        </p:tav>
                                      </p:tavLst>
                                    </p:anim>
                                    <p:anim calcmode="lin" valueType="num">
                                      <p:cBhvr>
                                        <p:cTn id="218" dur="1000" fill="hold"/>
                                        <p:tgtEl>
                                          <p:spTgt spid="105"/>
                                        </p:tgtEl>
                                        <p:attrNameLst>
                                          <p:attrName>ppt_y</p:attrName>
                                        </p:attrNameLst>
                                      </p:cBhvr>
                                      <p:tavLst>
                                        <p:tav tm="0">
                                          <p:val>
                                            <p:strVal val="#ppt_y+.1"/>
                                          </p:val>
                                        </p:tav>
                                        <p:tav tm="100000">
                                          <p:val>
                                            <p:strVal val="#ppt_y"/>
                                          </p:val>
                                        </p:tav>
                                      </p:tavLst>
                                    </p:anim>
                                  </p:childTnLst>
                                </p:cTn>
                              </p:par>
                              <p:par>
                                <p:cTn id="219" presetID="42" presetClass="entr" presetSubtype="0" fill="hold" nodeType="withEffect">
                                  <p:stCondLst>
                                    <p:cond delay="0"/>
                                  </p:stCondLst>
                                  <p:childTnLst>
                                    <p:set>
                                      <p:cBhvr>
                                        <p:cTn id="220" dur="1" fill="hold">
                                          <p:stCondLst>
                                            <p:cond delay="0"/>
                                          </p:stCondLst>
                                        </p:cTn>
                                        <p:tgtEl>
                                          <p:spTgt spid="96"/>
                                        </p:tgtEl>
                                        <p:attrNameLst>
                                          <p:attrName>style.visibility</p:attrName>
                                        </p:attrNameLst>
                                      </p:cBhvr>
                                      <p:to>
                                        <p:strVal val="visible"/>
                                      </p:to>
                                    </p:set>
                                    <p:animEffect transition="in" filter="fade">
                                      <p:cBhvr>
                                        <p:cTn id="221" dur="1000"/>
                                        <p:tgtEl>
                                          <p:spTgt spid="96"/>
                                        </p:tgtEl>
                                      </p:cBhvr>
                                    </p:animEffect>
                                    <p:anim calcmode="lin" valueType="num">
                                      <p:cBhvr>
                                        <p:cTn id="222" dur="1000" fill="hold"/>
                                        <p:tgtEl>
                                          <p:spTgt spid="96"/>
                                        </p:tgtEl>
                                        <p:attrNameLst>
                                          <p:attrName>ppt_x</p:attrName>
                                        </p:attrNameLst>
                                      </p:cBhvr>
                                      <p:tavLst>
                                        <p:tav tm="0">
                                          <p:val>
                                            <p:strVal val="#ppt_x"/>
                                          </p:val>
                                        </p:tav>
                                        <p:tav tm="100000">
                                          <p:val>
                                            <p:strVal val="#ppt_x"/>
                                          </p:val>
                                        </p:tav>
                                      </p:tavLst>
                                    </p:anim>
                                    <p:anim calcmode="lin" valueType="num">
                                      <p:cBhvr>
                                        <p:cTn id="223"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2" presetClass="entr" presetSubtype="0" fill="hold" grpId="0" nodeType="clickEffect">
                                  <p:stCondLst>
                                    <p:cond delay="0"/>
                                  </p:stCondLst>
                                  <p:childTnLst>
                                    <p:set>
                                      <p:cBhvr>
                                        <p:cTn id="227" dur="1" fill="hold">
                                          <p:stCondLst>
                                            <p:cond delay="0"/>
                                          </p:stCondLst>
                                        </p:cTn>
                                        <p:tgtEl>
                                          <p:spTgt spid="23"/>
                                        </p:tgtEl>
                                        <p:attrNameLst>
                                          <p:attrName>style.visibility</p:attrName>
                                        </p:attrNameLst>
                                      </p:cBhvr>
                                      <p:to>
                                        <p:strVal val="visible"/>
                                      </p:to>
                                    </p:set>
                                    <p:animEffect transition="in" filter="fade">
                                      <p:cBhvr>
                                        <p:cTn id="228" dur="1000"/>
                                        <p:tgtEl>
                                          <p:spTgt spid="23"/>
                                        </p:tgtEl>
                                      </p:cBhvr>
                                    </p:animEffect>
                                    <p:anim calcmode="lin" valueType="num">
                                      <p:cBhvr>
                                        <p:cTn id="229" dur="1000" fill="hold"/>
                                        <p:tgtEl>
                                          <p:spTgt spid="23"/>
                                        </p:tgtEl>
                                        <p:attrNameLst>
                                          <p:attrName>ppt_x</p:attrName>
                                        </p:attrNameLst>
                                      </p:cBhvr>
                                      <p:tavLst>
                                        <p:tav tm="0">
                                          <p:val>
                                            <p:strVal val="#ppt_x"/>
                                          </p:val>
                                        </p:tav>
                                        <p:tav tm="100000">
                                          <p:val>
                                            <p:strVal val="#ppt_x"/>
                                          </p:val>
                                        </p:tav>
                                      </p:tavLst>
                                    </p:anim>
                                    <p:anim calcmode="lin" valueType="num">
                                      <p:cBhvr>
                                        <p:cTn id="230" dur="1000" fill="hold"/>
                                        <p:tgtEl>
                                          <p:spTgt spid="23"/>
                                        </p:tgtEl>
                                        <p:attrNameLst>
                                          <p:attrName>ppt_y</p:attrName>
                                        </p:attrNameLst>
                                      </p:cBhvr>
                                      <p:tavLst>
                                        <p:tav tm="0">
                                          <p:val>
                                            <p:strVal val="#ppt_y+.1"/>
                                          </p:val>
                                        </p:tav>
                                        <p:tav tm="100000">
                                          <p:val>
                                            <p:strVal val="#ppt_y"/>
                                          </p:val>
                                        </p:tav>
                                      </p:tavLst>
                                    </p:anim>
                                  </p:childTnLst>
                                </p:cTn>
                              </p:par>
                              <p:par>
                                <p:cTn id="231" presetID="42" presetClass="entr" presetSubtype="0" fill="hold" nodeType="withEffect">
                                  <p:stCondLst>
                                    <p:cond delay="0"/>
                                  </p:stCondLst>
                                  <p:childTnLst>
                                    <p:set>
                                      <p:cBhvr>
                                        <p:cTn id="232" dur="1" fill="hold">
                                          <p:stCondLst>
                                            <p:cond delay="0"/>
                                          </p:stCondLst>
                                        </p:cTn>
                                        <p:tgtEl>
                                          <p:spTgt spid="28"/>
                                        </p:tgtEl>
                                        <p:attrNameLst>
                                          <p:attrName>style.visibility</p:attrName>
                                        </p:attrNameLst>
                                      </p:cBhvr>
                                      <p:to>
                                        <p:strVal val="visible"/>
                                      </p:to>
                                    </p:set>
                                    <p:animEffect transition="in" filter="fade">
                                      <p:cBhvr>
                                        <p:cTn id="233" dur="1000"/>
                                        <p:tgtEl>
                                          <p:spTgt spid="28"/>
                                        </p:tgtEl>
                                      </p:cBhvr>
                                    </p:animEffect>
                                    <p:anim calcmode="lin" valueType="num">
                                      <p:cBhvr>
                                        <p:cTn id="234" dur="1000" fill="hold"/>
                                        <p:tgtEl>
                                          <p:spTgt spid="28"/>
                                        </p:tgtEl>
                                        <p:attrNameLst>
                                          <p:attrName>ppt_x</p:attrName>
                                        </p:attrNameLst>
                                      </p:cBhvr>
                                      <p:tavLst>
                                        <p:tav tm="0">
                                          <p:val>
                                            <p:strVal val="#ppt_x"/>
                                          </p:val>
                                        </p:tav>
                                        <p:tav tm="100000">
                                          <p:val>
                                            <p:strVal val="#ppt_x"/>
                                          </p:val>
                                        </p:tav>
                                      </p:tavLst>
                                    </p:anim>
                                    <p:anim calcmode="lin" valueType="num">
                                      <p:cBhvr>
                                        <p:cTn id="235" dur="1000" fill="hold"/>
                                        <p:tgtEl>
                                          <p:spTgt spid="28"/>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24"/>
                                        </p:tgtEl>
                                        <p:attrNameLst>
                                          <p:attrName>style.visibility</p:attrName>
                                        </p:attrNameLst>
                                      </p:cBhvr>
                                      <p:to>
                                        <p:strVal val="visible"/>
                                      </p:to>
                                    </p:set>
                                    <p:animEffect transition="in" filter="fade">
                                      <p:cBhvr>
                                        <p:cTn id="238" dur="1000"/>
                                        <p:tgtEl>
                                          <p:spTgt spid="24"/>
                                        </p:tgtEl>
                                      </p:cBhvr>
                                    </p:animEffect>
                                    <p:anim calcmode="lin" valueType="num">
                                      <p:cBhvr>
                                        <p:cTn id="239" dur="1000" fill="hold"/>
                                        <p:tgtEl>
                                          <p:spTgt spid="24"/>
                                        </p:tgtEl>
                                        <p:attrNameLst>
                                          <p:attrName>ppt_x</p:attrName>
                                        </p:attrNameLst>
                                      </p:cBhvr>
                                      <p:tavLst>
                                        <p:tav tm="0">
                                          <p:val>
                                            <p:strVal val="#ppt_x"/>
                                          </p:val>
                                        </p:tav>
                                        <p:tav tm="100000">
                                          <p:val>
                                            <p:strVal val="#ppt_x"/>
                                          </p:val>
                                        </p:tav>
                                      </p:tavLst>
                                    </p:anim>
                                    <p:anim calcmode="lin" valueType="num">
                                      <p:cBhvr>
                                        <p:cTn id="240" dur="1000" fill="hold"/>
                                        <p:tgtEl>
                                          <p:spTgt spid="24"/>
                                        </p:tgtEl>
                                        <p:attrNameLst>
                                          <p:attrName>ppt_y</p:attrName>
                                        </p:attrNameLst>
                                      </p:cBhvr>
                                      <p:tavLst>
                                        <p:tav tm="0">
                                          <p:val>
                                            <p:strVal val="#ppt_y+.1"/>
                                          </p:val>
                                        </p:tav>
                                        <p:tav tm="100000">
                                          <p:val>
                                            <p:strVal val="#ppt_y"/>
                                          </p:val>
                                        </p:tav>
                                      </p:tavLst>
                                    </p:anim>
                                  </p:childTnLst>
                                </p:cTn>
                              </p:par>
                              <p:par>
                                <p:cTn id="241" presetID="42" presetClass="entr" presetSubtype="0" fill="hold" grpId="0" nodeType="withEffect">
                                  <p:stCondLst>
                                    <p:cond delay="0"/>
                                  </p:stCondLst>
                                  <p:childTnLst>
                                    <p:set>
                                      <p:cBhvr>
                                        <p:cTn id="242" dur="1" fill="hold">
                                          <p:stCondLst>
                                            <p:cond delay="0"/>
                                          </p:stCondLst>
                                        </p:cTn>
                                        <p:tgtEl>
                                          <p:spTgt spid="25"/>
                                        </p:tgtEl>
                                        <p:attrNameLst>
                                          <p:attrName>style.visibility</p:attrName>
                                        </p:attrNameLst>
                                      </p:cBhvr>
                                      <p:to>
                                        <p:strVal val="visible"/>
                                      </p:to>
                                    </p:set>
                                    <p:animEffect transition="in" filter="fade">
                                      <p:cBhvr>
                                        <p:cTn id="243" dur="1000"/>
                                        <p:tgtEl>
                                          <p:spTgt spid="25"/>
                                        </p:tgtEl>
                                      </p:cBhvr>
                                    </p:animEffect>
                                    <p:anim calcmode="lin" valueType="num">
                                      <p:cBhvr>
                                        <p:cTn id="244" dur="1000" fill="hold"/>
                                        <p:tgtEl>
                                          <p:spTgt spid="25"/>
                                        </p:tgtEl>
                                        <p:attrNameLst>
                                          <p:attrName>ppt_x</p:attrName>
                                        </p:attrNameLst>
                                      </p:cBhvr>
                                      <p:tavLst>
                                        <p:tav tm="0">
                                          <p:val>
                                            <p:strVal val="#ppt_x"/>
                                          </p:val>
                                        </p:tav>
                                        <p:tav tm="100000">
                                          <p:val>
                                            <p:strVal val="#ppt_x"/>
                                          </p:val>
                                        </p:tav>
                                      </p:tavLst>
                                    </p:anim>
                                    <p:anim calcmode="lin" valueType="num">
                                      <p:cBhvr>
                                        <p:cTn id="245" dur="1000" fill="hold"/>
                                        <p:tgtEl>
                                          <p:spTgt spid="25"/>
                                        </p:tgtEl>
                                        <p:attrNameLst>
                                          <p:attrName>ppt_y</p:attrName>
                                        </p:attrNameLst>
                                      </p:cBhvr>
                                      <p:tavLst>
                                        <p:tav tm="0">
                                          <p:val>
                                            <p:strVal val="#ppt_y+.1"/>
                                          </p:val>
                                        </p:tav>
                                        <p:tav tm="100000">
                                          <p:val>
                                            <p:strVal val="#ppt_y"/>
                                          </p:val>
                                        </p:tav>
                                      </p:tavLst>
                                    </p:anim>
                                  </p:childTnLst>
                                </p:cTn>
                              </p:par>
                              <p:par>
                                <p:cTn id="246" presetID="42" presetClass="entr" presetSubtype="0" fill="hold" grpId="0" nodeType="withEffect">
                                  <p:stCondLst>
                                    <p:cond delay="0"/>
                                  </p:stCondLst>
                                  <p:childTnLst>
                                    <p:set>
                                      <p:cBhvr>
                                        <p:cTn id="247" dur="1" fill="hold">
                                          <p:stCondLst>
                                            <p:cond delay="0"/>
                                          </p:stCondLst>
                                        </p:cTn>
                                        <p:tgtEl>
                                          <p:spTgt spid="26"/>
                                        </p:tgtEl>
                                        <p:attrNameLst>
                                          <p:attrName>style.visibility</p:attrName>
                                        </p:attrNameLst>
                                      </p:cBhvr>
                                      <p:to>
                                        <p:strVal val="visible"/>
                                      </p:to>
                                    </p:set>
                                    <p:animEffect transition="in" filter="fade">
                                      <p:cBhvr>
                                        <p:cTn id="248" dur="1000"/>
                                        <p:tgtEl>
                                          <p:spTgt spid="26"/>
                                        </p:tgtEl>
                                      </p:cBhvr>
                                    </p:animEffect>
                                    <p:anim calcmode="lin" valueType="num">
                                      <p:cBhvr>
                                        <p:cTn id="249" dur="1000" fill="hold"/>
                                        <p:tgtEl>
                                          <p:spTgt spid="26"/>
                                        </p:tgtEl>
                                        <p:attrNameLst>
                                          <p:attrName>ppt_x</p:attrName>
                                        </p:attrNameLst>
                                      </p:cBhvr>
                                      <p:tavLst>
                                        <p:tav tm="0">
                                          <p:val>
                                            <p:strVal val="#ppt_x"/>
                                          </p:val>
                                        </p:tav>
                                        <p:tav tm="100000">
                                          <p:val>
                                            <p:strVal val="#ppt_x"/>
                                          </p:val>
                                        </p:tav>
                                      </p:tavLst>
                                    </p:anim>
                                    <p:anim calcmode="lin" valueType="num">
                                      <p:cBhvr>
                                        <p:cTn id="250" dur="1000" fill="hold"/>
                                        <p:tgtEl>
                                          <p:spTgt spid="26"/>
                                        </p:tgtEl>
                                        <p:attrNameLst>
                                          <p:attrName>ppt_y</p:attrName>
                                        </p:attrNameLst>
                                      </p:cBhvr>
                                      <p:tavLst>
                                        <p:tav tm="0">
                                          <p:val>
                                            <p:strVal val="#ppt_y+.1"/>
                                          </p:val>
                                        </p:tav>
                                        <p:tav tm="100000">
                                          <p:val>
                                            <p:strVal val="#ppt_y"/>
                                          </p:val>
                                        </p:tav>
                                      </p:tavLst>
                                    </p:anim>
                                  </p:childTnLst>
                                </p:cTn>
                              </p:par>
                              <p:par>
                                <p:cTn id="251" presetID="42" presetClass="entr" presetSubtype="0" fill="hold" nodeType="withEffect">
                                  <p:stCondLst>
                                    <p:cond delay="0"/>
                                  </p:stCondLst>
                                  <p:childTnLst>
                                    <p:set>
                                      <p:cBhvr>
                                        <p:cTn id="252" dur="1" fill="hold">
                                          <p:stCondLst>
                                            <p:cond delay="0"/>
                                          </p:stCondLst>
                                        </p:cTn>
                                        <p:tgtEl>
                                          <p:spTgt spid="27"/>
                                        </p:tgtEl>
                                        <p:attrNameLst>
                                          <p:attrName>style.visibility</p:attrName>
                                        </p:attrNameLst>
                                      </p:cBhvr>
                                      <p:to>
                                        <p:strVal val="visible"/>
                                      </p:to>
                                    </p:set>
                                    <p:animEffect transition="in" filter="fade">
                                      <p:cBhvr>
                                        <p:cTn id="253" dur="1000"/>
                                        <p:tgtEl>
                                          <p:spTgt spid="27"/>
                                        </p:tgtEl>
                                      </p:cBhvr>
                                    </p:animEffect>
                                    <p:anim calcmode="lin" valueType="num">
                                      <p:cBhvr>
                                        <p:cTn id="254" dur="1000" fill="hold"/>
                                        <p:tgtEl>
                                          <p:spTgt spid="27"/>
                                        </p:tgtEl>
                                        <p:attrNameLst>
                                          <p:attrName>ppt_x</p:attrName>
                                        </p:attrNameLst>
                                      </p:cBhvr>
                                      <p:tavLst>
                                        <p:tav tm="0">
                                          <p:val>
                                            <p:strVal val="#ppt_x"/>
                                          </p:val>
                                        </p:tav>
                                        <p:tav tm="100000">
                                          <p:val>
                                            <p:strVal val="#ppt_x"/>
                                          </p:val>
                                        </p:tav>
                                      </p:tavLst>
                                    </p:anim>
                                    <p:anim calcmode="lin" valueType="num">
                                      <p:cBhvr>
                                        <p:cTn id="255" dur="1000" fill="hold"/>
                                        <p:tgtEl>
                                          <p:spTgt spid="27"/>
                                        </p:tgtEl>
                                        <p:attrNameLst>
                                          <p:attrName>ppt_y</p:attrName>
                                        </p:attrNameLst>
                                      </p:cBhvr>
                                      <p:tavLst>
                                        <p:tav tm="0">
                                          <p:val>
                                            <p:strVal val="#ppt_y+.1"/>
                                          </p:val>
                                        </p:tav>
                                        <p:tav tm="100000">
                                          <p:val>
                                            <p:strVal val="#ppt_y"/>
                                          </p:val>
                                        </p:tav>
                                      </p:tavLst>
                                    </p:anim>
                                  </p:childTnLst>
                                </p:cTn>
                              </p:par>
                              <p:par>
                                <p:cTn id="256" presetID="42" presetClass="entr" presetSubtype="0" fill="hold" grpId="0" nodeType="withEffect">
                                  <p:stCondLst>
                                    <p:cond delay="0"/>
                                  </p:stCondLst>
                                  <p:childTnLst>
                                    <p:set>
                                      <p:cBhvr>
                                        <p:cTn id="257" dur="1" fill="hold">
                                          <p:stCondLst>
                                            <p:cond delay="0"/>
                                          </p:stCondLst>
                                        </p:cTn>
                                        <p:tgtEl>
                                          <p:spTgt spid="59"/>
                                        </p:tgtEl>
                                        <p:attrNameLst>
                                          <p:attrName>style.visibility</p:attrName>
                                        </p:attrNameLst>
                                      </p:cBhvr>
                                      <p:to>
                                        <p:strVal val="visible"/>
                                      </p:to>
                                    </p:set>
                                    <p:animEffect transition="in" filter="fade">
                                      <p:cBhvr>
                                        <p:cTn id="258" dur="1000"/>
                                        <p:tgtEl>
                                          <p:spTgt spid="59"/>
                                        </p:tgtEl>
                                      </p:cBhvr>
                                    </p:animEffect>
                                    <p:anim calcmode="lin" valueType="num">
                                      <p:cBhvr>
                                        <p:cTn id="259" dur="1000" fill="hold"/>
                                        <p:tgtEl>
                                          <p:spTgt spid="59"/>
                                        </p:tgtEl>
                                        <p:attrNameLst>
                                          <p:attrName>ppt_x</p:attrName>
                                        </p:attrNameLst>
                                      </p:cBhvr>
                                      <p:tavLst>
                                        <p:tav tm="0">
                                          <p:val>
                                            <p:strVal val="#ppt_x"/>
                                          </p:val>
                                        </p:tav>
                                        <p:tav tm="100000">
                                          <p:val>
                                            <p:strVal val="#ppt_x"/>
                                          </p:val>
                                        </p:tav>
                                      </p:tavLst>
                                    </p:anim>
                                    <p:anim calcmode="lin" valueType="num">
                                      <p:cBhvr>
                                        <p:cTn id="260" dur="1000" fill="hold"/>
                                        <p:tgtEl>
                                          <p:spTgt spid="59"/>
                                        </p:tgtEl>
                                        <p:attrNameLst>
                                          <p:attrName>ppt_y</p:attrName>
                                        </p:attrNameLst>
                                      </p:cBhvr>
                                      <p:tavLst>
                                        <p:tav tm="0">
                                          <p:val>
                                            <p:strVal val="#ppt_y+.1"/>
                                          </p:val>
                                        </p:tav>
                                        <p:tav tm="100000">
                                          <p:val>
                                            <p:strVal val="#ppt_y"/>
                                          </p:val>
                                        </p:tav>
                                      </p:tavLst>
                                    </p:anim>
                                  </p:childTnLst>
                                </p:cTn>
                              </p:par>
                              <p:par>
                                <p:cTn id="261" presetID="42" presetClass="entr" presetSubtype="0" fill="hold" grpId="0" nodeType="withEffect">
                                  <p:stCondLst>
                                    <p:cond delay="0"/>
                                  </p:stCondLst>
                                  <p:childTnLst>
                                    <p:set>
                                      <p:cBhvr>
                                        <p:cTn id="262" dur="1" fill="hold">
                                          <p:stCondLst>
                                            <p:cond delay="0"/>
                                          </p:stCondLst>
                                        </p:cTn>
                                        <p:tgtEl>
                                          <p:spTgt spid="60"/>
                                        </p:tgtEl>
                                        <p:attrNameLst>
                                          <p:attrName>style.visibility</p:attrName>
                                        </p:attrNameLst>
                                      </p:cBhvr>
                                      <p:to>
                                        <p:strVal val="visible"/>
                                      </p:to>
                                    </p:set>
                                    <p:animEffect transition="in" filter="fade">
                                      <p:cBhvr>
                                        <p:cTn id="263" dur="1000"/>
                                        <p:tgtEl>
                                          <p:spTgt spid="60"/>
                                        </p:tgtEl>
                                      </p:cBhvr>
                                    </p:animEffect>
                                    <p:anim calcmode="lin" valueType="num">
                                      <p:cBhvr>
                                        <p:cTn id="264" dur="1000" fill="hold"/>
                                        <p:tgtEl>
                                          <p:spTgt spid="60"/>
                                        </p:tgtEl>
                                        <p:attrNameLst>
                                          <p:attrName>ppt_x</p:attrName>
                                        </p:attrNameLst>
                                      </p:cBhvr>
                                      <p:tavLst>
                                        <p:tav tm="0">
                                          <p:val>
                                            <p:strVal val="#ppt_x"/>
                                          </p:val>
                                        </p:tav>
                                        <p:tav tm="100000">
                                          <p:val>
                                            <p:strVal val="#ppt_x"/>
                                          </p:val>
                                        </p:tav>
                                      </p:tavLst>
                                    </p:anim>
                                    <p:anim calcmode="lin" valueType="num">
                                      <p:cBhvr>
                                        <p:cTn id="265" dur="1000" fill="hold"/>
                                        <p:tgtEl>
                                          <p:spTgt spid="60"/>
                                        </p:tgtEl>
                                        <p:attrNameLst>
                                          <p:attrName>ppt_y</p:attrName>
                                        </p:attrNameLst>
                                      </p:cBhvr>
                                      <p:tavLst>
                                        <p:tav tm="0">
                                          <p:val>
                                            <p:strVal val="#ppt_y+.1"/>
                                          </p:val>
                                        </p:tav>
                                        <p:tav tm="100000">
                                          <p:val>
                                            <p:strVal val="#ppt_y"/>
                                          </p:val>
                                        </p:tav>
                                      </p:tavLst>
                                    </p:anim>
                                  </p:childTnLst>
                                </p:cTn>
                              </p:par>
                              <p:par>
                                <p:cTn id="266" presetID="42" presetClass="entr" presetSubtype="0" fill="hold" grpId="0" nodeType="withEffect">
                                  <p:stCondLst>
                                    <p:cond delay="0"/>
                                  </p:stCondLst>
                                  <p:childTnLst>
                                    <p:set>
                                      <p:cBhvr>
                                        <p:cTn id="267" dur="1" fill="hold">
                                          <p:stCondLst>
                                            <p:cond delay="0"/>
                                          </p:stCondLst>
                                        </p:cTn>
                                        <p:tgtEl>
                                          <p:spTgt spid="62"/>
                                        </p:tgtEl>
                                        <p:attrNameLst>
                                          <p:attrName>style.visibility</p:attrName>
                                        </p:attrNameLst>
                                      </p:cBhvr>
                                      <p:to>
                                        <p:strVal val="visible"/>
                                      </p:to>
                                    </p:set>
                                    <p:animEffect transition="in" filter="fade">
                                      <p:cBhvr>
                                        <p:cTn id="268" dur="1000"/>
                                        <p:tgtEl>
                                          <p:spTgt spid="62"/>
                                        </p:tgtEl>
                                      </p:cBhvr>
                                    </p:animEffect>
                                    <p:anim calcmode="lin" valueType="num">
                                      <p:cBhvr>
                                        <p:cTn id="269" dur="1000" fill="hold"/>
                                        <p:tgtEl>
                                          <p:spTgt spid="62"/>
                                        </p:tgtEl>
                                        <p:attrNameLst>
                                          <p:attrName>ppt_x</p:attrName>
                                        </p:attrNameLst>
                                      </p:cBhvr>
                                      <p:tavLst>
                                        <p:tav tm="0">
                                          <p:val>
                                            <p:strVal val="#ppt_x"/>
                                          </p:val>
                                        </p:tav>
                                        <p:tav tm="100000">
                                          <p:val>
                                            <p:strVal val="#ppt_x"/>
                                          </p:val>
                                        </p:tav>
                                      </p:tavLst>
                                    </p:anim>
                                    <p:anim calcmode="lin" valueType="num">
                                      <p:cBhvr>
                                        <p:cTn id="270"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P spid="12" grpId="0"/>
      <p:bldP spid="14" grpId="0" bldLvl="0" animBg="1"/>
      <p:bldP spid="15" grpId="0"/>
      <p:bldP spid="16" grpId="0" bldLvl="0" animBg="1"/>
      <p:bldP spid="17" grpId="0" bldLvl="0" animBg="1"/>
      <p:bldP spid="18" grpId="0" bldLvl="0" animBg="1"/>
      <p:bldP spid="19" grpId="0"/>
      <p:bldP spid="20" grpId="0"/>
      <p:bldP spid="21" grpId="0"/>
      <p:bldP spid="23" grpId="0" bldLvl="0" animBg="1"/>
      <p:bldP spid="24" grpId="0"/>
      <p:bldP spid="25" grpId="0"/>
      <p:bldP spid="26" grpId="0"/>
      <p:bldP spid="29" grpId="0"/>
      <p:bldP spid="56" grpId="0"/>
      <p:bldP spid="65" grpId="0" bldLvl="0" animBg="1"/>
      <p:bldP spid="66" grpId="0"/>
      <p:bldP spid="76" grpId="0"/>
      <p:bldP spid="78" grpId="0"/>
      <p:bldP spid="86" grpId="0" bldLvl="0" animBg="1"/>
      <p:bldP spid="87" grpId="0"/>
      <p:bldP spid="104" grpId="0"/>
      <p:bldP spid="105" grpId="0"/>
      <p:bldP spid="107" grpId="0" bldLvl="0" animBg="1"/>
      <p:bldP spid="108" grpId="0"/>
      <p:bldP spid="109" grpId="0" bldLvl="0" animBg="1"/>
      <p:bldP spid="110" grpId="0"/>
      <p:bldP spid="111" grpId="0" bldLvl="0" animBg="1"/>
      <p:bldP spid="112" grpId="0"/>
      <p:bldP spid="113" grpId="0" bldLvl="0" animBg="1"/>
      <p:bldP spid="114" grpId="0"/>
      <p:bldP spid="47" grpId="0"/>
      <p:bldP spid="48" grpId="0" bldLvl="0" animBg="1"/>
      <p:bldP spid="49" grpId="0" bldLvl="0" animBg="1"/>
      <p:bldP spid="50" grpId="0" bldLvl="0" animBg="1"/>
      <p:bldP spid="51" grpId="0" bldLvl="0" animBg="1"/>
      <p:bldP spid="59" grpId="0"/>
      <p:bldP spid="60" grpId="0"/>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43301" y="1797244"/>
            <a:ext cx="959857" cy="86387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3199"/>
          </a:p>
        </p:txBody>
      </p:sp>
      <p:sp>
        <p:nvSpPr>
          <p:cNvPr id="48" name="圆角矩形 47"/>
          <p:cNvSpPr/>
          <p:nvPr/>
        </p:nvSpPr>
        <p:spPr>
          <a:xfrm>
            <a:off x="2446958" y="1029358"/>
            <a:ext cx="4616100" cy="5663154"/>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50" name="圆角矩形 49"/>
          <p:cNvSpPr/>
          <p:nvPr/>
        </p:nvSpPr>
        <p:spPr>
          <a:xfrm>
            <a:off x="8067812" y="1029360"/>
            <a:ext cx="3910891" cy="5663154"/>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51" name="文本框 9"/>
          <p:cNvSpPr txBox="1">
            <a:spLocks noChangeArrowheads="1"/>
          </p:cNvSpPr>
          <p:nvPr/>
        </p:nvSpPr>
        <p:spPr bwMode="auto">
          <a:xfrm>
            <a:off x="230335" y="3319064"/>
            <a:ext cx="2303656" cy="69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2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元数据的增删改查请求</a:t>
            </a:r>
            <a:endPar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endParaRPr>
          </a:p>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/user/</a:t>
            </a: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atguigu</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/ss.avi</a:t>
            </a:r>
            <a:endParaRPr lang="en-US" altLang="zh-CN" sz="1600" dirty="0">
              <a:latin typeface="Arial" panose="020B0604020202020204" pitchFamily="34" charset="0"/>
            </a:endParaRPr>
          </a:p>
        </p:txBody>
      </p:sp>
      <p:sp>
        <p:nvSpPr>
          <p:cNvPr id="57" name="文本框 9"/>
          <p:cNvSpPr txBox="1">
            <a:spLocks noChangeArrowheads="1"/>
          </p:cNvSpPr>
          <p:nvPr/>
        </p:nvSpPr>
        <p:spPr bwMode="auto">
          <a:xfrm>
            <a:off x="414038" y="2124315"/>
            <a:ext cx="1092417"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latin typeface="Arial" panose="020B0604020202020204" pitchFamily="34" charset="0"/>
              </a:rPr>
              <a:t>client</a:t>
            </a:r>
          </a:p>
        </p:txBody>
      </p:sp>
      <p:sp>
        <p:nvSpPr>
          <p:cNvPr id="58" name="文本框 9"/>
          <p:cNvSpPr txBox="1">
            <a:spLocks noChangeArrowheads="1"/>
          </p:cNvSpPr>
          <p:nvPr/>
        </p:nvSpPr>
        <p:spPr bwMode="auto">
          <a:xfrm>
            <a:off x="8670650" y="797451"/>
            <a:ext cx="2100675"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latin typeface="Arial" panose="020B0604020202020204" pitchFamily="34" charset="0"/>
              </a:rPr>
              <a:t>Secondary </a:t>
            </a:r>
            <a:r>
              <a:rPr lang="en-US" altLang="zh-CN" sz="1600" dirty="0" err="1">
                <a:latin typeface="Arial" panose="020B0604020202020204" pitchFamily="34" charset="0"/>
              </a:rPr>
              <a:t>namenode</a:t>
            </a:r>
            <a:endParaRPr lang="en-US" altLang="zh-CN" sz="1600" dirty="0">
              <a:latin typeface="Arial" panose="020B0604020202020204" pitchFamily="34" charset="0"/>
            </a:endParaRPr>
          </a:p>
        </p:txBody>
      </p:sp>
      <p:sp>
        <p:nvSpPr>
          <p:cNvPr id="30" name="矩形 29"/>
          <p:cNvSpPr/>
          <p:nvPr/>
        </p:nvSpPr>
        <p:spPr>
          <a:xfrm>
            <a:off x="3255351" y="1199185"/>
            <a:ext cx="3201012" cy="123002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59" name="矩形 58"/>
          <p:cNvSpPr/>
          <p:nvPr/>
        </p:nvSpPr>
        <p:spPr>
          <a:xfrm>
            <a:off x="3208441" y="5551234"/>
            <a:ext cx="1606358" cy="479928"/>
          </a:xfrm>
          <a:prstGeom prst="rect">
            <a:avLst/>
          </a:prstGeom>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60" name="矩形 59"/>
          <p:cNvSpPr/>
          <p:nvPr/>
        </p:nvSpPr>
        <p:spPr>
          <a:xfrm>
            <a:off x="4992906" y="3633163"/>
            <a:ext cx="1231443" cy="479928"/>
          </a:xfrm>
          <a:prstGeom prst="rect">
            <a:avLst/>
          </a:prstGeom>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61" name="矩形 60"/>
          <p:cNvSpPr/>
          <p:nvPr/>
        </p:nvSpPr>
        <p:spPr>
          <a:xfrm>
            <a:off x="3227221" y="3620971"/>
            <a:ext cx="1606358" cy="479928"/>
          </a:xfrm>
          <a:prstGeom prst="rect">
            <a:avLst/>
          </a:prstGeom>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63" name="文本框 9"/>
          <p:cNvSpPr txBox="1">
            <a:spLocks noChangeArrowheads="1"/>
          </p:cNvSpPr>
          <p:nvPr/>
        </p:nvSpPr>
        <p:spPr bwMode="auto">
          <a:xfrm>
            <a:off x="3282704" y="5670763"/>
            <a:ext cx="1492550"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latin typeface="Arial" panose="020B0604020202020204" pitchFamily="34" charset="0"/>
              </a:rPr>
              <a:t>edits.inprogress</a:t>
            </a:r>
            <a:endParaRPr lang="en-US" altLang="zh-CN" sz="1600" dirty="0">
              <a:latin typeface="Arial" panose="020B0604020202020204" pitchFamily="34" charset="0"/>
            </a:endParaRPr>
          </a:p>
        </p:txBody>
      </p:sp>
      <p:sp>
        <p:nvSpPr>
          <p:cNvPr id="67" name="文本框 9"/>
          <p:cNvSpPr txBox="1">
            <a:spLocks noChangeArrowheads="1"/>
          </p:cNvSpPr>
          <p:nvPr/>
        </p:nvSpPr>
        <p:spPr bwMode="auto">
          <a:xfrm>
            <a:off x="4679995" y="741402"/>
            <a:ext cx="1092417"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latin typeface="Arial" panose="020B0604020202020204" pitchFamily="34" charset="0"/>
              </a:rPr>
              <a:t>namenode</a:t>
            </a:r>
            <a:endParaRPr lang="en-US" altLang="zh-CN" sz="1600" dirty="0">
              <a:latin typeface="Arial" panose="020B0604020202020204" pitchFamily="34" charset="0"/>
            </a:endParaRPr>
          </a:p>
        </p:txBody>
      </p:sp>
      <p:sp>
        <p:nvSpPr>
          <p:cNvPr id="69" name="文本框 9"/>
          <p:cNvSpPr txBox="1">
            <a:spLocks noChangeArrowheads="1"/>
          </p:cNvSpPr>
          <p:nvPr/>
        </p:nvSpPr>
        <p:spPr bwMode="auto">
          <a:xfrm>
            <a:off x="3501551" y="3739707"/>
            <a:ext cx="1092417"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latin typeface="Arial" panose="020B0604020202020204" pitchFamily="34" charset="0"/>
              </a:rPr>
              <a:t>edits.001</a:t>
            </a:r>
          </a:p>
        </p:txBody>
      </p:sp>
      <p:sp>
        <p:nvSpPr>
          <p:cNvPr id="70" name="矩形 69"/>
          <p:cNvSpPr/>
          <p:nvPr/>
        </p:nvSpPr>
        <p:spPr>
          <a:xfrm>
            <a:off x="3208441" y="4617368"/>
            <a:ext cx="1606358" cy="479928"/>
          </a:xfrm>
          <a:prstGeom prst="rect">
            <a:avLst/>
          </a:prstGeom>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71" name="文本框 9"/>
          <p:cNvSpPr txBox="1">
            <a:spLocks noChangeArrowheads="1"/>
          </p:cNvSpPr>
          <p:nvPr/>
        </p:nvSpPr>
        <p:spPr bwMode="auto">
          <a:xfrm>
            <a:off x="3482771" y="4736104"/>
            <a:ext cx="1092417"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latin typeface="Arial" panose="020B0604020202020204" pitchFamily="34" charset="0"/>
              </a:rPr>
              <a:t>edits.002</a:t>
            </a:r>
          </a:p>
        </p:txBody>
      </p:sp>
      <p:sp>
        <p:nvSpPr>
          <p:cNvPr id="72" name="文本框 9"/>
          <p:cNvSpPr txBox="1">
            <a:spLocks noChangeArrowheads="1"/>
          </p:cNvSpPr>
          <p:nvPr/>
        </p:nvSpPr>
        <p:spPr bwMode="auto">
          <a:xfrm>
            <a:off x="5157592" y="3732946"/>
            <a:ext cx="1092417"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latin typeface="Arial" panose="020B0604020202020204" pitchFamily="34" charset="0"/>
              </a:rPr>
              <a:t>fsimage</a:t>
            </a:r>
            <a:endParaRPr lang="en-US" altLang="zh-CN" sz="1600" dirty="0">
              <a:latin typeface="Arial" panose="020B0604020202020204" pitchFamily="34" charset="0"/>
            </a:endParaRPr>
          </a:p>
        </p:txBody>
      </p:sp>
      <p:sp>
        <p:nvSpPr>
          <p:cNvPr id="73" name="文本框 9"/>
          <p:cNvSpPr txBox="1">
            <a:spLocks noChangeArrowheads="1"/>
          </p:cNvSpPr>
          <p:nvPr/>
        </p:nvSpPr>
        <p:spPr bwMode="auto">
          <a:xfrm>
            <a:off x="4395189" y="1264044"/>
            <a:ext cx="1066675"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1600" dirty="0">
                <a:latin typeface="Arial" panose="020B0604020202020204" pitchFamily="34" charset="0"/>
              </a:rPr>
              <a:t>内存</a:t>
            </a:r>
            <a:r>
              <a:rPr lang="en-US" altLang="zh-CN" sz="1600" dirty="0">
                <a:latin typeface="Arial" panose="020B0604020202020204" pitchFamily="34" charset="0"/>
              </a:rPr>
              <a:t>128G</a:t>
            </a:r>
          </a:p>
        </p:txBody>
      </p:sp>
      <p:sp>
        <p:nvSpPr>
          <p:cNvPr id="75" name="文本框 9"/>
          <p:cNvSpPr txBox="1">
            <a:spLocks noChangeArrowheads="1"/>
          </p:cNvSpPr>
          <p:nvPr/>
        </p:nvSpPr>
        <p:spPr bwMode="auto">
          <a:xfrm>
            <a:off x="4007061" y="2110961"/>
            <a:ext cx="1833816"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latin typeface="Arial" panose="020B0604020202020204" pitchFamily="34" charset="0"/>
              </a:rPr>
              <a:t>4 </a:t>
            </a:r>
            <a:r>
              <a:rPr lang="zh-CN" altLang="en-US" sz="1600" dirty="0">
                <a:latin typeface="Arial" panose="020B0604020202020204" pitchFamily="34" charset="0"/>
              </a:rPr>
              <a:t>内存数据增删改查</a:t>
            </a:r>
            <a:endParaRPr lang="en-US" altLang="zh-CN" sz="1600" dirty="0">
              <a:latin typeface="Arial" panose="020B0604020202020204" pitchFamily="34" charset="0"/>
            </a:endParaRPr>
          </a:p>
        </p:txBody>
      </p:sp>
      <p:cxnSp>
        <p:nvCxnSpPr>
          <p:cNvPr id="37" name="直接箭头连接符 36"/>
          <p:cNvCxnSpPr>
            <a:stCxn id="61" idx="0"/>
          </p:cNvCxnSpPr>
          <p:nvPr/>
        </p:nvCxnSpPr>
        <p:spPr>
          <a:xfrm flipV="1">
            <a:off x="4030401" y="2447234"/>
            <a:ext cx="831307" cy="117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0" idx="0"/>
          </p:cNvCxnSpPr>
          <p:nvPr/>
        </p:nvCxnSpPr>
        <p:spPr>
          <a:xfrm flipH="1" flipV="1">
            <a:off x="4910261" y="2463184"/>
            <a:ext cx="698367" cy="1169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文本框 9"/>
          <p:cNvSpPr txBox="1">
            <a:spLocks noChangeArrowheads="1"/>
          </p:cNvSpPr>
          <p:nvPr/>
        </p:nvSpPr>
        <p:spPr bwMode="auto">
          <a:xfrm>
            <a:off x="3221210" y="3197995"/>
            <a:ext cx="3042360"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latin typeface="Arial" panose="020B0604020202020204" pitchFamily="34" charset="0"/>
              </a:rPr>
              <a:t>1 </a:t>
            </a:r>
            <a:r>
              <a:rPr lang="zh-CN" altLang="en-US" sz="1600" dirty="0">
                <a:latin typeface="Arial" panose="020B0604020202020204" pitchFamily="34" charset="0"/>
              </a:rPr>
              <a:t>加载编辑日志和镜像文件到内存</a:t>
            </a:r>
            <a:endParaRPr lang="en-US" altLang="zh-CN" sz="1600" dirty="0">
              <a:latin typeface="Arial" panose="020B0604020202020204" pitchFamily="34" charset="0"/>
            </a:endParaRPr>
          </a:p>
        </p:txBody>
      </p:sp>
      <p:cxnSp>
        <p:nvCxnSpPr>
          <p:cNvPr id="43" name="肘形连接符 42"/>
          <p:cNvCxnSpPr>
            <a:stCxn id="30" idx="1"/>
            <a:endCxn id="59" idx="1"/>
          </p:cNvCxnSpPr>
          <p:nvPr/>
        </p:nvCxnSpPr>
        <p:spPr>
          <a:xfrm rot="10800000" flipV="1">
            <a:off x="3208441" y="1814197"/>
            <a:ext cx="46910" cy="3977001"/>
          </a:xfrm>
          <a:prstGeom prst="bentConnector3">
            <a:avLst>
              <a:gd name="adj1" fmla="val 7495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30" idx="1"/>
            <a:endCxn id="70" idx="1"/>
          </p:cNvCxnSpPr>
          <p:nvPr/>
        </p:nvCxnSpPr>
        <p:spPr>
          <a:xfrm rot="10800000" flipV="1">
            <a:off x="3208441" y="1814197"/>
            <a:ext cx="46910" cy="3043135"/>
          </a:xfrm>
          <a:prstGeom prst="bentConnector3">
            <a:avLst>
              <a:gd name="adj1" fmla="val 749579"/>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文本框 9"/>
          <p:cNvSpPr txBox="1">
            <a:spLocks noChangeArrowheads="1"/>
          </p:cNvSpPr>
          <p:nvPr/>
        </p:nvSpPr>
        <p:spPr bwMode="auto">
          <a:xfrm>
            <a:off x="2638928" y="2597703"/>
            <a:ext cx="1549063" cy="50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latin typeface="Arial" panose="020B0604020202020204" pitchFamily="34" charset="0"/>
              </a:rPr>
              <a:t>3</a:t>
            </a:r>
            <a:r>
              <a:rPr lang="zh-CN" altLang="en-US" sz="1600" dirty="0">
                <a:latin typeface="Arial" panose="020B0604020202020204" pitchFamily="34" charset="0"/>
              </a:rPr>
              <a:t>记录操作日志、</a:t>
            </a:r>
            <a:endParaRPr lang="en-US" altLang="zh-CN" sz="1600" dirty="0">
              <a:latin typeface="Arial" panose="020B0604020202020204" pitchFamily="34" charset="0"/>
            </a:endParaRPr>
          </a:p>
          <a:p>
            <a:pPr defTabSz="1218895" eaLnBrk="0" fontAlgn="base" hangingPunct="0">
              <a:spcBef>
                <a:spcPct val="0"/>
              </a:spcBef>
              <a:spcAft>
                <a:spcPct val="0"/>
              </a:spcAft>
            </a:pPr>
            <a:r>
              <a:rPr lang="zh-CN" altLang="en-US" sz="1600" dirty="0">
                <a:latin typeface="Arial" panose="020B0604020202020204" pitchFamily="34" charset="0"/>
              </a:rPr>
              <a:t>更新滚动日志</a:t>
            </a:r>
            <a:endParaRPr lang="en-US" altLang="zh-CN" sz="1600" dirty="0">
              <a:latin typeface="Arial" panose="020B0604020202020204" pitchFamily="34" charset="0"/>
            </a:endParaRPr>
          </a:p>
        </p:txBody>
      </p:sp>
      <p:sp>
        <p:nvSpPr>
          <p:cNvPr id="95" name="文本框 9"/>
          <p:cNvSpPr txBox="1">
            <a:spLocks noChangeArrowheads="1"/>
          </p:cNvSpPr>
          <p:nvPr/>
        </p:nvSpPr>
        <p:spPr bwMode="auto">
          <a:xfrm>
            <a:off x="6874716" y="1311448"/>
            <a:ext cx="2610981"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7030A0"/>
                </a:solidFill>
                <a:latin typeface="Arial" panose="020B0604020202020204" pitchFamily="34" charset="0"/>
              </a:rPr>
              <a:t>1 </a:t>
            </a:r>
            <a:r>
              <a:rPr lang="zh-CN" altLang="en-US" sz="1600" dirty="0">
                <a:solidFill>
                  <a:srgbClr val="7030A0"/>
                </a:solidFill>
                <a:latin typeface="Arial" panose="020B0604020202020204" pitchFamily="34" charset="0"/>
              </a:rPr>
              <a:t>请求是否需要</a:t>
            </a:r>
            <a:r>
              <a:rPr lang="en-US" altLang="zh-CN" sz="1600" dirty="0">
                <a:solidFill>
                  <a:srgbClr val="7030A0"/>
                </a:solidFill>
                <a:latin typeface="Arial" panose="020B0604020202020204" pitchFamily="34" charset="0"/>
              </a:rPr>
              <a:t>checkpoint</a:t>
            </a:r>
          </a:p>
        </p:txBody>
      </p:sp>
      <p:sp>
        <p:nvSpPr>
          <p:cNvPr id="97" name="文本框 9"/>
          <p:cNvSpPr txBox="1">
            <a:spLocks noChangeArrowheads="1"/>
          </p:cNvSpPr>
          <p:nvPr/>
        </p:nvSpPr>
        <p:spPr bwMode="auto">
          <a:xfrm>
            <a:off x="6895013" y="1849569"/>
            <a:ext cx="2610981"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7030A0"/>
                </a:solidFill>
                <a:latin typeface="Arial" panose="020B0604020202020204" pitchFamily="34" charset="0"/>
              </a:rPr>
              <a:t>2 </a:t>
            </a:r>
            <a:r>
              <a:rPr lang="zh-CN" altLang="en-US" sz="1600" dirty="0">
                <a:solidFill>
                  <a:srgbClr val="7030A0"/>
                </a:solidFill>
                <a:latin typeface="Arial" panose="020B0604020202020204" pitchFamily="34" charset="0"/>
              </a:rPr>
              <a:t>请求执行</a:t>
            </a:r>
            <a:r>
              <a:rPr lang="en-US" altLang="zh-CN" sz="1600" dirty="0">
                <a:solidFill>
                  <a:srgbClr val="7030A0"/>
                </a:solidFill>
                <a:latin typeface="Arial" panose="020B0604020202020204" pitchFamily="34" charset="0"/>
              </a:rPr>
              <a:t>checkpoint</a:t>
            </a:r>
          </a:p>
        </p:txBody>
      </p:sp>
      <p:sp>
        <p:nvSpPr>
          <p:cNvPr id="98" name="文本框 9"/>
          <p:cNvSpPr txBox="1">
            <a:spLocks noChangeArrowheads="1"/>
          </p:cNvSpPr>
          <p:nvPr/>
        </p:nvSpPr>
        <p:spPr bwMode="auto">
          <a:xfrm>
            <a:off x="4963878" y="5201512"/>
            <a:ext cx="1879724"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7030A0"/>
                </a:solidFill>
                <a:latin typeface="Arial" panose="020B0604020202020204" pitchFamily="34" charset="0"/>
              </a:rPr>
              <a:t>3 </a:t>
            </a:r>
            <a:r>
              <a:rPr lang="zh-CN" altLang="en-US" sz="1600" dirty="0">
                <a:solidFill>
                  <a:srgbClr val="7030A0"/>
                </a:solidFill>
                <a:latin typeface="Arial" panose="020B0604020202020204" pitchFamily="34" charset="0"/>
              </a:rPr>
              <a:t>滚动正在写的</a:t>
            </a:r>
            <a:r>
              <a:rPr lang="en-US" altLang="zh-CN" sz="1600" dirty="0">
                <a:solidFill>
                  <a:srgbClr val="7030A0"/>
                </a:solidFill>
                <a:latin typeface="Arial" panose="020B0604020202020204" pitchFamily="34" charset="0"/>
              </a:rPr>
              <a:t>edits</a:t>
            </a:r>
          </a:p>
        </p:txBody>
      </p:sp>
      <p:sp>
        <p:nvSpPr>
          <p:cNvPr id="100" name="矩形 99"/>
          <p:cNvSpPr/>
          <p:nvPr/>
        </p:nvSpPr>
        <p:spPr>
          <a:xfrm>
            <a:off x="4909046" y="5551234"/>
            <a:ext cx="1606358" cy="479928"/>
          </a:xfrm>
          <a:prstGeom prst="rect">
            <a:avLst/>
          </a:prstGeom>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101" name="文本框 9"/>
          <p:cNvSpPr txBox="1">
            <a:spLocks noChangeArrowheads="1"/>
          </p:cNvSpPr>
          <p:nvPr/>
        </p:nvSpPr>
        <p:spPr bwMode="auto">
          <a:xfrm>
            <a:off x="5183376" y="5669970"/>
            <a:ext cx="1092417"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latin typeface="Arial" panose="020B0604020202020204" pitchFamily="34" charset="0"/>
              </a:rPr>
              <a:t>edits.003</a:t>
            </a:r>
          </a:p>
        </p:txBody>
      </p:sp>
      <p:sp>
        <p:nvSpPr>
          <p:cNvPr id="102" name="矩形 101"/>
          <p:cNvSpPr/>
          <p:nvPr/>
        </p:nvSpPr>
        <p:spPr>
          <a:xfrm>
            <a:off x="4910107" y="6116599"/>
            <a:ext cx="1606358" cy="479928"/>
          </a:xfrm>
          <a:prstGeom prst="rect">
            <a:avLst/>
          </a:prstGeom>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103" name="文本框 9"/>
          <p:cNvSpPr txBox="1">
            <a:spLocks noChangeArrowheads="1"/>
          </p:cNvSpPr>
          <p:nvPr/>
        </p:nvSpPr>
        <p:spPr bwMode="auto">
          <a:xfrm>
            <a:off x="4984370" y="6236128"/>
            <a:ext cx="1492550"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latin typeface="Arial" panose="020B0604020202020204" pitchFamily="34" charset="0"/>
              </a:rPr>
              <a:t>edits.inprogress</a:t>
            </a:r>
            <a:endParaRPr lang="en-US" altLang="zh-CN" sz="1600" dirty="0">
              <a:latin typeface="Arial" panose="020B0604020202020204" pitchFamily="34" charset="0"/>
            </a:endParaRPr>
          </a:p>
        </p:txBody>
      </p:sp>
      <p:sp>
        <p:nvSpPr>
          <p:cNvPr id="115" name="矩形 114"/>
          <p:cNvSpPr/>
          <p:nvPr/>
        </p:nvSpPr>
        <p:spPr>
          <a:xfrm>
            <a:off x="8462162" y="4676814"/>
            <a:ext cx="972605" cy="479928"/>
          </a:xfrm>
          <a:prstGeom prst="rect">
            <a:avLst/>
          </a:prstGeom>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116" name="文本框 9"/>
          <p:cNvSpPr txBox="1">
            <a:spLocks noChangeArrowheads="1"/>
          </p:cNvSpPr>
          <p:nvPr/>
        </p:nvSpPr>
        <p:spPr bwMode="auto">
          <a:xfrm>
            <a:off x="8626847" y="4776597"/>
            <a:ext cx="709583"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latin typeface="Arial" panose="020B0604020202020204" pitchFamily="34" charset="0"/>
              </a:rPr>
              <a:t>fsimage</a:t>
            </a:r>
            <a:endParaRPr lang="en-US" altLang="zh-CN" sz="1600" dirty="0">
              <a:latin typeface="Arial" panose="020B0604020202020204" pitchFamily="34" charset="0"/>
            </a:endParaRPr>
          </a:p>
        </p:txBody>
      </p:sp>
      <p:sp>
        <p:nvSpPr>
          <p:cNvPr id="117" name="矩形 116"/>
          <p:cNvSpPr/>
          <p:nvPr/>
        </p:nvSpPr>
        <p:spPr>
          <a:xfrm>
            <a:off x="10079380" y="5359263"/>
            <a:ext cx="1606358" cy="479928"/>
          </a:xfrm>
          <a:prstGeom prst="rect">
            <a:avLst/>
          </a:prstGeom>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118" name="文本框 9"/>
          <p:cNvSpPr txBox="1">
            <a:spLocks noChangeArrowheads="1"/>
          </p:cNvSpPr>
          <p:nvPr/>
        </p:nvSpPr>
        <p:spPr bwMode="auto">
          <a:xfrm>
            <a:off x="10353710" y="5477998"/>
            <a:ext cx="1092417"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latin typeface="Arial" panose="020B0604020202020204" pitchFamily="34" charset="0"/>
              </a:rPr>
              <a:t>edits.002</a:t>
            </a:r>
          </a:p>
        </p:txBody>
      </p:sp>
      <p:sp>
        <p:nvSpPr>
          <p:cNvPr id="119" name="矩形 118"/>
          <p:cNvSpPr/>
          <p:nvPr/>
        </p:nvSpPr>
        <p:spPr>
          <a:xfrm>
            <a:off x="10080441" y="5924627"/>
            <a:ext cx="1606358" cy="479928"/>
          </a:xfrm>
          <a:prstGeom prst="rect">
            <a:avLst/>
          </a:prstGeom>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120" name="文本框 9"/>
          <p:cNvSpPr txBox="1">
            <a:spLocks noChangeArrowheads="1"/>
          </p:cNvSpPr>
          <p:nvPr/>
        </p:nvSpPr>
        <p:spPr bwMode="auto">
          <a:xfrm>
            <a:off x="10361002" y="6025888"/>
            <a:ext cx="1492550"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lvl="0" eaLnBrk="0" fontAlgn="base" hangingPunct="0">
              <a:spcBef>
                <a:spcPct val="0"/>
              </a:spcBef>
              <a:spcAft>
                <a:spcPct val="0"/>
              </a:spcAft>
            </a:pPr>
            <a:r>
              <a:rPr lang="en-US" altLang="zh-CN" sz="1600" dirty="0">
                <a:latin typeface="Arial" panose="020B0604020202020204" pitchFamily="34" charset="0"/>
              </a:rPr>
              <a:t>edits.003</a:t>
            </a:r>
          </a:p>
        </p:txBody>
      </p:sp>
      <p:sp>
        <p:nvSpPr>
          <p:cNvPr id="121" name="文本框 9"/>
          <p:cNvSpPr txBox="1">
            <a:spLocks noChangeArrowheads="1"/>
          </p:cNvSpPr>
          <p:nvPr/>
        </p:nvSpPr>
        <p:spPr bwMode="auto">
          <a:xfrm>
            <a:off x="8198853" y="5636670"/>
            <a:ext cx="1063086"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7030A0"/>
                </a:solidFill>
                <a:latin typeface="Arial" panose="020B0604020202020204" pitchFamily="34" charset="0"/>
              </a:rPr>
              <a:t>4 </a:t>
            </a:r>
            <a:r>
              <a:rPr lang="zh-CN" altLang="en-US" sz="1600" dirty="0">
                <a:solidFill>
                  <a:srgbClr val="7030A0"/>
                </a:solidFill>
                <a:latin typeface="Arial" panose="020B0604020202020204" pitchFamily="34" charset="0"/>
              </a:rPr>
              <a:t>拷贝到</a:t>
            </a:r>
            <a:r>
              <a:rPr lang="en-US" altLang="zh-CN" sz="1600" dirty="0" err="1">
                <a:solidFill>
                  <a:srgbClr val="7030A0"/>
                </a:solidFill>
                <a:latin typeface="Arial" panose="020B0604020202020204" pitchFamily="34" charset="0"/>
              </a:rPr>
              <a:t>sn</a:t>
            </a:r>
            <a:endParaRPr lang="en-US" altLang="zh-CN" sz="1600" dirty="0">
              <a:solidFill>
                <a:srgbClr val="7030A0"/>
              </a:solidFill>
              <a:latin typeface="Arial" panose="020B0604020202020204" pitchFamily="34" charset="0"/>
            </a:endParaRPr>
          </a:p>
        </p:txBody>
      </p:sp>
      <p:sp>
        <p:nvSpPr>
          <p:cNvPr id="122" name="矩形 121"/>
          <p:cNvSpPr/>
          <p:nvPr/>
        </p:nvSpPr>
        <p:spPr>
          <a:xfrm>
            <a:off x="8871784" y="2177463"/>
            <a:ext cx="2094416" cy="74108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123" name="文本框 9"/>
          <p:cNvSpPr txBox="1">
            <a:spLocks noChangeArrowheads="1"/>
          </p:cNvSpPr>
          <p:nvPr/>
        </p:nvSpPr>
        <p:spPr bwMode="auto">
          <a:xfrm>
            <a:off x="9653510" y="2277172"/>
            <a:ext cx="436846" cy="29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1600" dirty="0">
                <a:latin typeface="Arial" panose="020B0604020202020204" pitchFamily="34" charset="0"/>
              </a:rPr>
              <a:t>内存</a:t>
            </a:r>
            <a:endParaRPr lang="en-US" altLang="zh-CN" sz="1600" dirty="0">
              <a:latin typeface="Arial" panose="020B0604020202020204" pitchFamily="34" charset="0"/>
            </a:endParaRPr>
          </a:p>
        </p:txBody>
      </p:sp>
      <p:sp>
        <p:nvSpPr>
          <p:cNvPr id="124" name="文本框 9"/>
          <p:cNvSpPr txBox="1">
            <a:spLocks noChangeArrowheads="1"/>
          </p:cNvSpPr>
          <p:nvPr/>
        </p:nvSpPr>
        <p:spPr bwMode="auto">
          <a:xfrm>
            <a:off x="9116274" y="2565129"/>
            <a:ext cx="1948163"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7030A0"/>
                </a:solidFill>
                <a:latin typeface="Arial" panose="020B0604020202020204" pitchFamily="34" charset="0"/>
              </a:rPr>
              <a:t>5 </a:t>
            </a:r>
            <a:r>
              <a:rPr lang="zh-CN" altLang="en-US" sz="1600" dirty="0">
                <a:solidFill>
                  <a:srgbClr val="7030A0"/>
                </a:solidFill>
                <a:latin typeface="Arial" panose="020B0604020202020204" pitchFamily="34" charset="0"/>
              </a:rPr>
              <a:t>加载到内存并合并</a:t>
            </a:r>
            <a:endParaRPr lang="en-US" altLang="zh-CN" sz="1600" dirty="0">
              <a:solidFill>
                <a:srgbClr val="7030A0"/>
              </a:solidFill>
              <a:latin typeface="Arial" panose="020B0604020202020204" pitchFamily="34" charset="0"/>
            </a:endParaRPr>
          </a:p>
        </p:txBody>
      </p:sp>
      <p:sp>
        <p:nvSpPr>
          <p:cNvPr id="125" name="矩形 124"/>
          <p:cNvSpPr/>
          <p:nvPr/>
        </p:nvSpPr>
        <p:spPr>
          <a:xfrm>
            <a:off x="8407292" y="3477592"/>
            <a:ext cx="1793622" cy="479928"/>
          </a:xfrm>
          <a:prstGeom prst="rect">
            <a:avLst/>
          </a:prstGeom>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126" name="文本框 9"/>
          <p:cNvSpPr txBox="1">
            <a:spLocks noChangeArrowheads="1"/>
          </p:cNvSpPr>
          <p:nvPr/>
        </p:nvSpPr>
        <p:spPr bwMode="auto">
          <a:xfrm>
            <a:off x="8481555" y="3597120"/>
            <a:ext cx="1608801"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latin typeface="Arial" panose="020B0604020202020204" pitchFamily="34" charset="0"/>
              </a:rPr>
              <a:t>fsimage.chkpoint</a:t>
            </a:r>
            <a:endParaRPr lang="en-US" altLang="zh-CN" sz="1600" dirty="0">
              <a:latin typeface="Arial" panose="020B0604020202020204" pitchFamily="34" charset="0"/>
            </a:endParaRPr>
          </a:p>
        </p:txBody>
      </p:sp>
      <p:sp>
        <p:nvSpPr>
          <p:cNvPr id="127" name="文本框 9"/>
          <p:cNvSpPr txBox="1">
            <a:spLocks noChangeArrowheads="1"/>
          </p:cNvSpPr>
          <p:nvPr/>
        </p:nvSpPr>
        <p:spPr bwMode="auto">
          <a:xfrm>
            <a:off x="8198853" y="4060964"/>
            <a:ext cx="1063086"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7030A0"/>
                </a:solidFill>
                <a:latin typeface="Arial" panose="020B0604020202020204" pitchFamily="34" charset="0"/>
              </a:rPr>
              <a:t>7 </a:t>
            </a:r>
            <a:r>
              <a:rPr lang="zh-CN" altLang="en-US" sz="1600" dirty="0">
                <a:solidFill>
                  <a:srgbClr val="7030A0"/>
                </a:solidFill>
                <a:latin typeface="Arial" panose="020B0604020202020204" pitchFamily="34" charset="0"/>
              </a:rPr>
              <a:t>拷贝到</a:t>
            </a:r>
            <a:r>
              <a:rPr lang="en-US" altLang="zh-CN" sz="1600" dirty="0" err="1">
                <a:solidFill>
                  <a:srgbClr val="7030A0"/>
                </a:solidFill>
                <a:latin typeface="Arial" panose="020B0604020202020204" pitchFamily="34" charset="0"/>
              </a:rPr>
              <a:t>nn</a:t>
            </a:r>
            <a:endParaRPr lang="en-US" altLang="zh-CN" sz="1600" dirty="0">
              <a:solidFill>
                <a:srgbClr val="7030A0"/>
              </a:solidFill>
              <a:latin typeface="Arial" panose="020B0604020202020204" pitchFamily="34" charset="0"/>
            </a:endParaRPr>
          </a:p>
        </p:txBody>
      </p:sp>
      <p:sp>
        <p:nvSpPr>
          <p:cNvPr id="128" name="文本框 9"/>
          <p:cNvSpPr txBox="1">
            <a:spLocks noChangeArrowheads="1"/>
          </p:cNvSpPr>
          <p:nvPr/>
        </p:nvSpPr>
        <p:spPr bwMode="auto">
          <a:xfrm>
            <a:off x="5154674" y="4172864"/>
            <a:ext cx="1828620"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7030A0"/>
                </a:solidFill>
                <a:latin typeface="Arial" panose="020B0604020202020204" pitchFamily="34" charset="0"/>
              </a:rPr>
              <a:t>8</a:t>
            </a:r>
            <a:r>
              <a:rPr lang="zh-CN" altLang="en-US" sz="1600" dirty="0">
                <a:solidFill>
                  <a:srgbClr val="7030A0"/>
                </a:solidFill>
                <a:latin typeface="Arial" panose="020B0604020202020204" pitchFamily="34" charset="0"/>
              </a:rPr>
              <a:t>重命名成</a:t>
            </a:r>
            <a:r>
              <a:rPr lang="en-US" altLang="zh-CN" sz="1600" dirty="0" err="1">
                <a:solidFill>
                  <a:srgbClr val="7030A0"/>
                </a:solidFill>
                <a:latin typeface="Arial" panose="020B0604020202020204" pitchFamily="34" charset="0"/>
              </a:rPr>
              <a:t>fsimage</a:t>
            </a:r>
            <a:endParaRPr lang="en-US" altLang="zh-CN" sz="1600" dirty="0">
              <a:solidFill>
                <a:srgbClr val="7030A0"/>
              </a:solidFill>
              <a:latin typeface="Arial" panose="020B0604020202020204" pitchFamily="34" charset="0"/>
            </a:endParaRPr>
          </a:p>
        </p:txBody>
      </p:sp>
      <p:cxnSp>
        <p:nvCxnSpPr>
          <p:cNvPr id="80" name="直接箭头连接符 79"/>
          <p:cNvCxnSpPr/>
          <p:nvPr/>
        </p:nvCxnSpPr>
        <p:spPr>
          <a:xfrm flipH="1">
            <a:off x="7008133" y="1639252"/>
            <a:ext cx="1104771"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2" name="直接箭头连接符 81"/>
          <p:cNvCxnSpPr/>
          <p:nvPr/>
        </p:nvCxnSpPr>
        <p:spPr>
          <a:xfrm flipH="1">
            <a:off x="7063057" y="2177462"/>
            <a:ext cx="1004757"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8" name="直接箭头连接符 87"/>
          <p:cNvCxnSpPr/>
          <p:nvPr/>
        </p:nvCxnSpPr>
        <p:spPr>
          <a:xfrm flipH="1">
            <a:off x="6502581" y="2177463"/>
            <a:ext cx="560477" cy="30843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1" name="直接箭头连接符 90"/>
          <p:cNvCxnSpPr>
            <a:stCxn id="100" idx="3"/>
            <a:endCxn id="119" idx="1"/>
          </p:cNvCxnSpPr>
          <p:nvPr/>
        </p:nvCxnSpPr>
        <p:spPr>
          <a:xfrm>
            <a:off x="6515404" y="5791198"/>
            <a:ext cx="3565038" cy="37339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1" name="直接箭头连接符 130"/>
          <p:cNvCxnSpPr>
            <a:stCxn id="72" idx="3"/>
            <a:endCxn id="115" idx="1"/>
          </p:cNvCxnSpPr>
          <p:nvPr/>
        </p:nvCxnSpPr>
        <p:spPr>
          <a:xfrm>
            <a:off x="6250010" y="3896893"/>
            <a:ext cx="2212153" cy="101988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3" name="直接箭头连接符 132"/>
          <p:cNvCxnSpPr>
            <a:stCxn id="115" idx="0"/>
            <a:endCxn id="122" idx="2"/>
          </p:cNvCxnSpPr>
          <p:nvPr/>
        </p:nvCxnSpPr>
        <p:spPr>
          <a:xfrm flipV="1">
            <a:off x="8948465" y="2918551"/>
            <a:ext cx="970527" cy="175826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7" name="直接箭头连接符 136"/>
          <p:cNvCxnSpPr/>
          <p:nvPr/>
        </p:nvCxnSpPr>
        <p:spPr>
          <a:xfrm>
            <a:off x="4849518" y="4906486"/>
            <a:ext cx="5229863" cy="7634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9" name="直接箭头连接符 138"/>
          <p:cNvCxnSpPr>
            <a:stCxn id="117" idx="0"/>
            <a:endCxn id="122" idx="2"/>
          </p:cNvCxnSpPr>
          <p:nvPr/>
        </p:nvCxnSpPr>
        <p:spPr>
          <a:xfrm flipH="1" flipV="1">
            <a:off x="9918992" y="2918551"/>
            <a:ext cx="963568" cy="24407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1" name="直接箭头连接符 140"/>
          <p:cNvCxnSpPr>
            <a:stCxn id="119" idx="0"/>
            <a:endCxn id="122" idx="2"/>
          </p:cNvCxnSpPr>
          <p:nvPr/>
        </p:nvCxnSpPr>
        <p:spPr>
          <a:xfrm flipH="1" flipV="1">
            <a:off x="9918992" y="2918551"/>
            <a:ext cx="964629" cy="300607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42" name="文本框 9"/>
          <p:cNvSpPr txBox="1">
            <a:spLocks noChangeArrowheads="1"/>
          </p:cNvSpPr>
          <p:nvPr/>
        </p:nvSpPr>
        <p:spPr bwMode="auto">
          <a:xfrm>
            <a:off x="8171401" y="3045057"/>
            <a:ext cx="1858423"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7030A0"/>
                </a:solidFill>
                <a:latin typeface="Arial" panose="020B0604020202020204" pitchFamily="34" charset="0"/>
              </a:rPr>
              <a:t>6 </a:t>
            </a:r>
            <a:r>
              <a:rPr lang="zh-CN" altLang="en-US" sz="1600" dirty="0">
                <a:solidFill>
                  <a:srgbClr val="7030A0"/>
                </a:solidFill>
                <a:latin typeface="Arial" panose="020B0604020202020204" pitchFamily="34" charset="0"/>
              </a:rPr>
              <a:t>生成新的</a:t>
            </a:r>
            <a:r>
              <a:rPr lang="en-US" altLang="zh-CN" sz="1600" dirty="0" err="1">
                <a:solidFill>
                  <a:srgbClr val="7030A0"/>
                </a:solidFill>
                <a:latin typeface="Arial" panose="020B0604020202020204" pitchFamily="34" charset="0"/>
              </a:rPr>
              <a:t>fsimage</a:t>
            </a:r>
            <a:endParaRPr lang="en-US" altLang="zh-CN" sz="1600" dirty="0">
              <a:solidFill>
                <a:srgbClr val="7030A0"/>
              </a:solidFill>
              <a:latin typeface="Arial" panose="020B0604020202020204" pitchFamily="34" charset="0"/>
            </a:endParaRPr>
          </a:p>
        </p:txBody>
      </p:sp>
      <p:cxnSp>
        <p:nvCxnSpPr>
          <p:cNvPr id="144" name="直接箭头连接符 143"/>
          <p:cNvCxnSpPr>
            <a:stCxn id="122" idx="1"/>
          </p:cNvCxnSpPr>
          <p:nvPr/>
        </p:nvCxnSpPr>
        <p:spPr>
          <a:xfrm flipH="1">
            <a:off x="8481554" y="2548007"/>
            <a:ext cx="390229" cy="90318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1" name="直接箭头连接符 150"/>
          <p:cNvCxnSpPr>
            <a:stCxn id="125" idx="1"/>
            <a:endCxn id="168" idx="3"/>
          </p:cNvCxnSpPr>
          <p:nvPr/>
        </p:nvCxnSpPr>
        <p:spPr>
          <a:xfrm flipH="1">
            <a:off x="6680655" y="3717556"/>
            <a:ext cx="1726637" cy="100725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2" name="肘形连接符 161"/>
          <p:cNvCxnSpPr>
            <a:stCxn id="7" idx="4"/>
            <a:endCxn id="48" idx="1"/>
          </p:cNvCxnSpPr>
          <p:nvPr/>
        </p:nvCxnSpPr>
        <p:spPr>
          <a:xfrm rot="16200000" flipH="1">
            <a:off x="935182" y="2349161"/>
            <a:ext cx="1199821" cy="18237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文本框 9"/>
          <p:cNvSpPr txBox="1">
            <a:spLocks noChangeArrowheads="1"/>
          </p:cNvSpPr>
          <p:nvPr/>
        </p:nvSpPr>
        <p:spPr bwMode="auto">
          <a:xfrm>
            <a:off x="9871934" y="1372983"/>
            <a:ext cx="2453066" cy="82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7030A0"/>
                </a:solidFill>
                <a:latin typeface="Arial" panose="020B0604020202020204" pitchFamily="34" charset="0"/>
              </a:rPr>
              <a:t>checkpoint</a:t>
            </a:r>
            <a:r>
              <a:rPr lang="zh-CN" altLang="en-US" sz="1600" dirty="0">
                <a:solidFill>
                  <a:srgbClr val="7030A0"/>
                </a:solidFill>
                <a:latin typeface="Arial" panose="020B0604020202020204" pitchFamily="34" charset="0"/>
              </a:rPr>
              <a:t>触发条件：</a:t>
            </a:r>
            <a:endParaRPr lang="en-US" altLang="zh-CN" sz="1600" dirty="0">
              <a:solidFill>
                <a:srgbClr val="7030A0"/>
              </a:solidFill>
              <a:latin typeface="Arial" panose="020B0604020202020204" pitchFamily="34" charset="0"/>
            </a:endParaRPr>
          </a:p>
          <a:p>
            <a:pPr defTabSz="1218895" eaLnBrk="0" fontAlgn="base" hangingPunct="0">
              <a:spcBef>
                <a:spcPct val="0"/>
              </a:spcBef>
              <a:spcAft>
                <a:spcPct val="0"/>
              </a:spcAft>
            </a:pPr>
            <a:r>
              <a:rPr lang="en-US" altLang="zh-CN" sz="1600" dirty="0">
                <a:solidFill>
                  <a:srgbClr val="7030A0"/>
                </a:solidFill>
                <a:latin typeface="Arial" panose="020B0604020202020204" pitchFamily="34" charset="0"/>
              </a:rPr>
              <a:t>1</a:t>
            </a:r>
            <a:r>
              <a:rPr lang="zh-CN" altLang="en-US" sz="1600" dirty="0">
                <a:solidFill>
                  <a:srgbClr val="7030A0"/>
                </a:solidFill>
                <a:latin typeface="Arial" panose="020B0604020202020204" pitchFamily="34" charset="0"/>
              </a:rPr>
              <a:t>）定时时间到</a:t>
            </a:r>
            <a:endParaRPr lang="en-US" altLang="zh-CN" sz="1600" dirty="0">
              <a:solidFill>
                <a:srgbClr val="7030A0"/>
              </a:solidFill>
              <a:latin typeface="Arial" panose="020B0604020202020204" pitchFamily="34" charset="0"/>
            </a:endParaRPr>
          </a:p>
          <a:p>
            <a:pPr defTabSz="1218895" eaLnBrk="0" fontAlgn="base" hangingPunct="0">
              <a:spcBef>
                <a:spcPct val="0"/>
              </a:spcBef>
              <a:spcAft>
                <a:spcPct val="0"/>
              </a:spcAft>
            </a:pPr>
            <a:r>
              <a:rPr lang="en-US" altLang="zh-CN" sz="1600" dirty="0">
                <a:solidFill>
                  <a:srgbClr val="7030A0"/>
                </a:solidFill>
                <a:latin typeface="Arial" panose="020B0604020202020204" pitchFamily="34" charset="0"/>
              </a:rPr>
              <a:t>2</a:t>
            </a:r>
            <a:r>
              <a:rPr lang="zh-CN" altLang="en-US" sz="1600" dirty="0">
                <a:solidFill>
                  <a:srgbClr val="7030A0"/>
                </a:solidFill>
                <a:latin typeface="Arial" panose="020B0604020202020204" pitchFamily="34" charset="0"/>
              </a:rPr>
              <a:t>）</a:t>
            </a:r>
            <a:r>
              <a:rPr lang="en-US" altLang="zh-CN" sz="1600" dirty="0">
                <a:solidFill>
                  <a:srgbClr val="7030A0"/>
                </a:solidFill>
                <a:latin typeface="Arial" panose="020B0604020202020204" pitchFamily="34" charset="0"/>
              </a:rPr>
              <a:t>edits</a:t>
            </a:r>
            <a:r>
              <a:rPr lang="zh-CN" altLang="en-US" sz="1600" dirty="0">
                <a:solidFill>
                  <a:srgbClr val="7030A0"/>
                </a:solidFill>
                <a:latin typeface="Arial" panose="020B0604020202020204" pitchFamily="34" charset="0"/>
              </a:rPr>
              <a:t>中的数据满了</a:t>
            </a:r>
            <a:endParaRPr lang="en-US" altLang="zh-CN" sz="1600" dirty="0">
              <a:solidFill>
                <a:srgbClr val="7030A0"/>
              </a:solidFill>
              <a:latin typeface="Arial" panose="020B0604020202020204" pitchFamily="34" charset="0"/>
            </a:endParaRPr>
          </a:p>
        </p:txBody>
      </p:sp>
      <p:sp>
        <p:nvSpPr>
          <p:cNvPr id="165" name="矩形 164"/>
          <p:cNvSpPr/>
          <p:nvPr/>
        </p:nvSpPr>
        <p:spPr>
          <a:xfrm>
            <a:off x="5157592" y="144781"/>
            <a:ext cx="2526654" cy="420564"/>
          </a:xfrm>
          <a:prstGeom prst="rect">
            <a:avLst/>
          </a:prstGeom>
        </p:spPr>
        <p:txBody>
          <a:bodyPr wrap="none">
            <a:spAutoFit/>
          </a:bodyPr>
          <a:lstStyle/>
          <a:p>
            <a:r>
              <a:rPr lang="en-US" altLang="zh-CN" sz="2133" kern="100" dirty="0" err="1">
                <a:solidFill>
                  <a:srgbClr val="FF0000"/>
                </a:solidFill>
                <a:latin typeface="Times New Roman" panose="02020603050405020304" pitchFamily="18" charset="0"/>
              </a:rPr>
              <a:t>NameNode</a:t>
            </a:r>
            <a:r>
              <a:rPr lang="zh-CN" altLang="zh-CN" sz="2133" kern="100" dirty="0">
                <a:solidFill>
                  <a:srgbClr val="FF0000"/>
                </a:solidFill>
                <a:latin typeface="Times New Roman" panose="02020603050405020304" pitchFamily="18" charset="0"/>
                <a:cs typeface="Times New Roman" panose="02020603050405020304" pitchFamily="18" charset="0"/>
              </a:rPr>
              <a:t>工作机制</a:t>
            </a:r>
            <a:endParaRPr lang="zh-CN" altLang="en-US" sz="2133" dirty="0">
              <a:solidFill>
                <a:srgbClr val="FF0000"/>
              </a:solidFill>
            </a:endParaRPr>
          </a:p>
        </p:txBody>
      </p:sp>
      <p:sp>
        <p:nvSpPr>
          <p:cNvPr id="168" name="矩形 167"/>
          <p:cNvSpPr/>
          <p:nvPr/>
        </p:nvSpPr>
        <p:spPr>
          <a:xfrm>
            <a:off x="4973227" y="4484842"/>
            <a:ext cx="1707427" cy="479928"/>
          </a:xfrm>
          <a:prstGeom prst="rect">
            <a:avLst/>
          </a:prstGeom>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169" name="文本框 9"/>
          <p:cNvSpPr txBox="1">
            <a:spLocks noChangeArrowheads="1"/>
          </p:cNvSpPr>
          <p:nvPr/>
        </p:nvSpPr>
        <p:spPr bwMode="auto">
          <a:xfrm>
            <a:off x="5047489" y="4604371"/>
            <a:ext cx="1608801"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latin typeface="Arial" panose="020B0604020202020204" pitchFamily="34" charset="0"/>
              </a:rPr>
              <a:t>fsimage.chkpoint</a:t>
            </a:r>
            <a:endParaRPr lang="en-US" altLang="zh-CN" sz="1600" dirty="0">
              <a:latin typeface="Arial" panose="020B0604020202020204" pitchFamily="34" charset="0"/>
            </a:endParaRPr>
          </a:p>
        </p:txBody>
      </p:sp>
      <p:cxnSp>
        <p:nvCxnSpPr>
          <p:cNvPr id="188" name="直接箭头连接符 187"/>
          <p:cNvCxnSpPr/>
          <p:nvPr/>
        </p:nvCxnSpPr>
        <p:spPr>
          <a:xfrm flipV="1">
            <a:off x="5011653" y="4097582"/>
            <a:ext cx="0" cy="3622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5" name="文本框 9"/>
          <p:cNvSpPr txBox="1">
            <a:spLocks noChangeArrowheads="1"/>
          </p:cNvSpPr>
          <p:nvPr/>
        </p:nvSpPr>
        <p:spPr bwMode="auto">
          <a:xfrm>
            <a:off x="3439126" y="1525379"/>
            <a:ext cx="2956014" cy="2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1600" dirty="0">
                <a:latin typeface="Arial" panose="020B0604020202020204" pitchFamily="34" charset="0"/>
              </a:rPr>
              <a:t>（每个</a:t>
            </a:r>
            <a:r>
              <a:rPr lang="en-US" altLang="zh-CN" sz="1600" dirty="0">
                <a:latin typeface="Arial" panose="020B0604020202020204" pitchFamily="34" charset="0"/>
              </a:rPr>
              <a:t>block</a:t>
            </a:r>
            <a:r>
              <a:rPr lang="zh-CN" altLang="en-US" sz="1600" dirty="0">
                <a:latin typeface="Arial" panose="020B0604020202020204" pitchFamily="34" charset="0"/>
              </a:rPr>
              <a:t>占元数据</a:t>
            </a:r>
            <a:r>
              <a:rPr lang="en-US" altLang="zh-CN" sz="1600" dirty="0">
                <a:latin typeface="Arial" panose="020B0604020202020204" pitchFamily="34" charset="0"/>
              </a:rPr>
              <a:t>150byte</a:t>
            </a:r>
            <a:r>
              <a:rPr lang="zh-CN" altLang="en-US" sz="1600" dirty="0">
                <a:latin typeface="Arial" panose="020B0604020202020204" pitchFamily="34" charset="0"/>
              </a:rPr>
              <a:t>）</a:t>
            </a:r>
            <a:endParaRPr lang="en-US" altLang="zh-CN" sz="16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1000"/>
                                        <p:tgtEl>
                                          <p:spTgt spid="67"/>
                                        </p:tgtEl>
                                      </p:cBhvr>
                                    </p:animEffect>
                                    <p:anim calcmode="lin" valueType="num">
                                      <p:cBhvr>
                                        <p:cTn id="18" dur="1000" fill="hold"/>
                                        <p:tgtEl>
                                          <p:spTgt spid="67"/>
                                        </p:tgtEl>
                                        <p:attrNameLst>
                                          <p:attrName>ppt_x</p:attrName>
                                        </p:attrNameLst>
                                      </p:cBhvr>
                                      <p:tavLst>
                                        <p:tav tm="0">
                                          <p:val>
                                            <p:strVal val="#ppt_x"/>
                                          </p:val>
                                        </p:tav>
                                        <p:tav tm="100000">
                                          <p:val>
                                            <p:strVal val="#ppt_x"/>
                                          </p:val>
                                        </p:tav>
                                      </p:tavLst>
                                    </p:anim>
                                    <p:anim calcmode="lin" valueType="num">
                                      <p:cBhvr>
                                        <p:cTn id="19" dur="1000" fill="hold"/>
                                        <p:tgtEl>
                                          <p:spTgt spid="6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anim calcmode="lin" valueType="num">
                                      <p:cBhvr>
                                        <p:cTn id="30" dur="1000" fill="hold"/>
                                        <p:tgtEl>
                                          <p:spTgt spid="79"/>
                                        </p:tgtEl>
                                        <p:attrNameLst>
                                          <p:attrName>ppt_x</p:attrName>
                                        </p:attrNameLst>
                                      </p:cBhvr>
                                      <p:tavLst>
                                        <p:tav tm="0">
                                          <p:val>
                                            <p:strVal val="#ppt_x"/>
                                          </p:val>
                                        </p:tav>
                                        <p:tav tm="100000">
                                          <p:val>
                                            <p:strVal val="#ppt_x"/>
                                          </p:val>
                                        </p:tav>
                                      </p:tavLst>
                                    </p:anim>
                                    <p:anim calcmode="lin" valueType="num">
                                      <p:cBhvr>
                                        <p:cTn id="31" dur="1000" fill="hold"/>
                                        <p:tgtEl>
                                          <p:spTgt spid="7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1000"/>
                                        <p:tgtEl>
                                          <p:spTgt spid="61"/>
                                        </p:tgtEl>
                                      </p:cBhvr>
                                    </p:animEffect>
                                    <p:anim calcmode="lin" valueType="num">
                                      <p:cBhvr>
                                        <p:cTn id="35" dur="1000" fill="hold"/>
                                        <p:tgtEl>
                                          <p:spTgt spid="61"/>
                                        </p:tgtEl>
                                        <p:attrNameLst>
                                          <p:attrName>ppt_x</p:attrName>
                                        </p:attrNameLst>
                                      </p:cBhvr>
                                      <p:tavLst>
                                        <p:tav tm="0">
                                          <p:val>
                                            <p:strVal val="#ppt_x"/>
                                          </p:val>
                                        </p:tav>
                                        <p:tav tm="100000">
                                          <p:val>
                                            <p:strVal val="#ppt_x"/>
                                          </p:val>
                                        </p:tav>
                                      </p:tavLst>
                                    </p:anim>
                                    <p:anim calcmode="lin" valueType="num">
                                      <p:cBhvr>
                                        <p:cTn id="36" dur="1000" fill="hold"/>
                                        <p:tgtEl>
                                          <p:spTgt spid="6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1000"/>
                                        <p:tgtEl>
                                          <p:spTgt spid="69"/>
                                        </p:tgtEl>
                                      </p:cBhvr>
                                    </p:animEffect>
                                    <p:anim calcmode="lin" valueType="num">
                                      <p:cBhvr>
                                        <p:cTn id="40" dur="1000" fill="hold"/>
                                        <p:tgtEl>
                                          <p:spTgt spid="69"/>
                                        </p:tgtEl>
                                        <p:attrNameLst>
                                          <p:attrName>ppt_x</p:attrName>
                                        </p:attrNameLst>
                                      </p:cBhvr>
                                      <p:tavLst>
                                        <p:tav tm="0">
                                          <p:val>
                                            <p:strVal val="#ppt_x"/>
                                          </p:val>
                                        </p:tav>
                                        <p:tav tm="100000">
                                          <p:val>
                                            <p:strVal val="#ppt_x"/>
                                          </p:val>
                                        </p:tav>
                                      </p:tavLst>
                                    </p:anim>
                                    <p:anim calcmode="lin" valueType="num">
                                      <p:cBhvr>
                                        <p:cTn id="41" dur="1000" fill="hold"/>
                                        <p:tgtEl>
                                          <p:spTgt spid="6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1000"/>
                                        <p:tgtEl>
                                          <p:spTgt spid="72"/>
                                        </p:tgtEl>
                                      </p:cBhvr>
                                    </p:animEffect>
                                    <p:anim calcmode="lin" valueType="num">
                                      <p:cBhvr>
                                        <p:cTn id="45" dur="1000" fill="hold"/>
                                        <p:tgtEl>
                                          <p:spTgt spid="72"/>
                                        </p:tgtEl>
                                        <p:attrNameLst>
                                          <p:attrName>ppt_x</p:attrName>
                                        </p:attrNameLst>
                                      </p:cBhvr>
                                      <p:tavLst>
                                        <p:tav tm="0">
                                          <p:val>
                                            <p:strVal val="#ppt_x"/>
                                          </p:val>
                                        </p:tav>
                                        <p:tav tm="100000">
                                          <p:val>
                                            <p:strVal val="#ppt_x"/>
                                          </p:val>
                                        </p:tav>
                                      </p:tavLst>
                                    </p:anim>
                                    <p:anim calcmode="lin" valueType="num">
                                      <p:cBhvr>
                                        <p:cTn id="46" dur="1000" fill="hold"/>
                                        <p:tgtEl>
                                          <p:spTgt spid="7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1000"/>
                                        <p:tgtEl>
                                          <p:spTgt spid="60"/>
                                        </p:tgtEl>
                                      </p:cBhvr>
                                    </p:animEffect>
                                    <p:anim calcmode="lin" valueType="num">
                                      <p:cBhvr>
                                        <p:cTn id="50" dur="1000" fill="hold"/>
                                        <p:tgtEl>
                                          <p:spTgt spid="60"/>
                                        </p:tgtEl>
                                        <p:attrNameLst>
                                          <p:attrName>ppt_x</p:attrName>
                                        </p:attrNameLst>
                                      </p:cBhvr>
                                      <p:tavLst>
                                        <p:tav tm="0">
                                          <p:val>
                                            <p:strVal val="#ppt_x"/>
                                          </p:val>
                                        </p:tav>
                                        <p:tav tm="100000">
                                          <p:val>
                                            <p:strVal val="#ppt_x"/>
                                          </p:val>
                                        </p:tav>
                                      </p:tavLst>
                                    </p:anim>
                                    <p:anim calcmode="lin" valueType="num">
                                      <p:cBhvr>
                                        <p:cTn id="51" dur="1000" fill="hold"/>
                                        <p:tgtEl>
                                          <p:spTgt spid="6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1000"/>
                                        <p:tgtEl>
                                          <p:spTgt spid="39"/>
                                        </p:tgtEl>
                                      </p:cBhvr>
                                    </p:animEffect>
                                    <p:anim calcmode="lin" valueType="num">
                                      <p:cBhvr>
                                        <p:cTn id="55" dur="1000" fill="hold"/>
                                        <p:tgtEl>
                                          <p:spTgt spid="39"/>
                                        </p:tgtEl>
                                        <p:attrNameLst>
                                          <p:attrName>ppt_x</p:attrName>
                                        </p:attrNameLst>
                                      </p:cBhvr>
                                      <p:tavLst>
                                        <p:tav tm="0">
                                          <p:val>
                                            <p:strVal val="#ppt_x"/>
                                          </p:val>
                                        </p:tav>
                                        <p:tav tm="100000">
                                          <p:val>
                                            <p:strVal val="#ppt_x"/>
                                          </p:val>
                                        </p:tav>
                                      </p:tavLst>
                                    </p:anim>
                                    <p:anim calcmode="lin" valueType="num">
                                      <p:cBhvr>
                                        <p:cTn id="56" dur="1000" fill="hold"/>
                                        <p:tgtEl>
                                          <p:spTgt spid="39"/>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fade">
                                      <p:cBhvr>
                                        <p:cTn id="69" dur="1000"/>
                                        <p:tgtEl>
                                          <p:spTgt spid="73"/>
                                        </p:tgtEl>
                                      </p:cBhvr>
                                    </p:animEffect>
                                    <p:anim calcmode="lin" valueType="num">
                                      <p:cBhvr>
                                        <p:cTn id="70" dur="1000" fill="hold"/>
                                        <p:tgtEl>
                                          <p:spTgt spid="73"/>
                                        </p:tgtEl>
                                        <p:attrNameLst>
                                          <p:attrName>ppt_x</p:attrName>
                                        </p:attrNameLst>
                                      </p:cBhvr>
                                      <p:tavLst>
                                        <p:tav tm="0">
                                          <p:val>
                                            <p:strVal val="#ppt_x"/>
                                          </p:val>
                                        </p:tav>
                                        <p:tav tm="100000">
                                          <p:val>
                                            <p:strVal val="#ppt_x"/>
                                          </p:val>
                                        </p:tav>
                                      </p:tavLst>
                                    </p:anim>
                                    <p:anim calcmode="lin" valueType="num">
                                      <p:cBhvr>
                                        <p:cTn id="71" dur="1000" fill="hold"/>
                                        <p:tgtEl>
                                          <p:spTgt spid="73"/>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1000"/>
                                        <p:tgtEl>
                                          <p:spTgt spid="65"/>
                                        </p:tgtEl>
                                      </p:cBhvr>
                                    </p:animEffect>
                                    <p:anim calcmode="lin" valueType="num">
                                      <p:cBhvr>
                                        <p:cTn id="75" dur="1000" fill="hold"/>
                                        <p:tgtEl>
                                          <p:spTgt spid="65"/>
                                        </p:tgtEl>
                                        <p:attrNameLst>
                                          <p:attrName>ppt_x</p:attrName>
                                        </p:attrNameLst>
                                      </p:cBhvr>
                                      <p:tavLst>
                                        <p:tav tm="0">
                                          <p:val>
                                            <p:strVal val="#ppt_x"/>
                                          </p:val>
                                        </p:tav>
                                        <p:tav tm="100000">
                                          <p:val>
                                            <p:strVal val="#ppt_x"/>
                                          </p:val>
                                        </p:tav>
                                      </p:tavLst>
                                    </p:anim>
                                    <p:anim calcmode="lin" valueType="num">
                                      <p:cBhvr>
                                        <p:cTn id="76"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62"/>
                                        </p:tgtEl>
                                        <p:attrNameLst>
                                          <p:attrName>style.visibility</p:attrName>
                                        </p:attrNameLst>
                                      </p:cBhvr>
                                      <p:to>
                                        <p:strVal val="visible"/>
                                      </p:to>
                                    </p:set>
                                    <p:animEffect transition="in" filter="fade">
                                      <p:cBhvr>
                                        <p:cTn id="81" dur="1000"/>
                                        <p:tgtEl>
                                          <p:spTgt spid="162"/>
                                        </p:tgtEl>
                                      </p:cBhvr>
                                    </p:animEffect>
                                    <p:anim calcmode="lin" valueType="num">
                                      <p:cBhvr>
                                        <p:cTn id="82" dur="1000" fill="hold"/>
                                        <p:tgtEl>
                                          <p:spTgt spid="162"/>
                                        </p:tgtEl>
                                        <p:attrNameLst>
                                          <p:attrName>ppt_x</p:attrName>
                                        </p:attrNameLst>
                                      </p:cBhvr>
                                      <p:tavLst>
                                        <p:tav tm="0">
                                          <p:val>
                                            <p:strVal val="#ppt_x"/>
                                          </p:val>
                                        </p:tav>
                                        <p:tav tm="100000">
                                          <p:val>
                                            <p:strVal val="#ppt_x"/>
                                          </p:val>
                                        </p:tav>
                                      </p:tavLst>
                                    </p:anim>
                                    <p:anim calcmode="lin" valueType="num">
                                      <p:cBhvr>
                                        <p:cTn id="83" dur="1000" fill="hold"/>
                                        <p:tgtEl>
                                          <p:spTgt spid="162"/>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1000"/>
                                        <p:tgtEl>
                                          <p:spTgt spid="51"/>
                                        </p:tgtEl>
                                      </p:cBhvr>
                                    </p:animEffect>
                                    <p:anim calcmode="lin" valueType="num">
                                      <p:cBhvr>
                                        <p:cTn id="87" dur="1000" fill="hold"/>
                                        <p:tgtEl>
                                          <p:spTgt spid="51"/>
                                        </p:tgtEl>
                                        <p:attrNameLst>
                                          <p:attrName>ppt_x</p:attrName>
                                        </p:attrNameLst>
                                      </p:cBhvr>
                                      <p:tavLst>
                                        <p:tav tm="0">
                                          <p:val>
                                            <p:strVal val="#ppt_x"/>
                                          </p:val>
                                        </p:tav>
                                        <p:tav tm="100000">
                                          <p:val>
                                            <p:strVal val="#ppt_x"/>
                                          </p:val>
                                        </p:tav>
                                      </p:tavLst>
                                    </p:anim>
                                    <p:anim calcmode="lin" valueType="num">
                                      <p:cBhvr>
                                        <p:cTn id="88"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93"/>
                                        </p:tgtEl>
                                        <p:attrNameLst>
                                          <p:attrName>style.visibility</p:attrName>
                                        </p:attrNameLst>
                                      </p:cBhvr>
                                      <p:to>
                                        <p:strVal val="visible"/>
                                      </p:to>
                                    </p:set>
                                    <p:animEffect transition="in" filter="fade">
                                      <p:cBhvr>
                                        <p:cTn id="93" dur="1000"/>
                                        <p:tgtEl>
                                          <p:spTgt spid="93"/>
                                        </p:tgtEl>
                                      </p:cBhvr>
                                    </p:animEffect>
                                    <p:anim calcmode="lin" valueType="num">
                                      <p:cBhvr>
                                        <p:cTn id="94" dur="1000" fill="hold"/>
                                        <p:tgtEl>
                                          <p:spTgt spid="93"/>
                                        </p:tgtEl>
                                        <p:attrNameLst>
                                          <p:attrName>ppt_x</p:attrName>
                                        </p:attrNameLst>
                                      </p:cBhvr>
                                      <p:tavLst>
                                        <p:tav tm="0">
                                          <p:val>
                                            <p:strVal val="#ppt_x"/>
                                          </p:val>
                                        </p:tav>
                                        <p:tav tm="100000">
                                          <p:val>
                                            <p:strVal val="#ppt_x"/>
                                          </p:val>
                                        </p:tav>
                                      </p:tavLst>
                                    </p:anim>
                                    <p:anim calcmode="lin" valueType="num">
                                      <p:cBhvr>
                                        <p:cTn id="95" dur="1000" fill="hold"/>
                                        <p:tgtEl>
                                          <p:spTgt spid="93"/>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fade">
                                      <p:cBhvr>
                                        <p:cTn id="98" dur="1000"/>
                                        <p:tgtEl>
                                          <p:spTgt spid="54"/>
                                        </p:tgtEl>
                                      </p:cBhvr>
                                    </p:animEffect>
                                    <p:anim calcmode="lin" valueType="num">
                                      <p:cBhvr>
                                        <p:cTn id="99" dur="1000" fill="hold"/>
                                        <p:tgtEl>
                                          <p:spTgt spid="54"/>
                                        </p:tgtEl>
                                        <p:attrNameLst>
                                          <p:attrName>ppt_x</p:attrName>
                                        </p:attrNameLst>
                                      </p:cBhvr>
                                      <p:tavLst>
                                        <p:tav tm="0">
                                          <p:val>
                                            <p:strVal val="#ppt_x"/>
                                          </p:val>
                                        </p:tav>
                                        <p:tav tm="100000">
                                          <p:val>
                                            <p:strVal val="#ppt_x"/>
                                          </p:val>
                                        </p:tav>
                                      </p:tavLst>
                                    </p:anim>
                                    <p:anim calcmode="lin" valueType="num">
                                      <p:cBhvr>
                                        <p:cTn id="100" dur="1000" fill="hold"/>
                                        <p:tgtEl>
                                          <p:spTgt spid="54"/>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1000"/>
                                        <p:tgtEl>
                                          <p:spTgt spid="43"/>
                                        </p:tgtEl>
                                      </p:cBhvr>
                                    </p:animEffect>
                                    <p:anim calcmode="lin" valueType="num">
                                      <p:cBhvr>
                                        <p:cTn id="104" dur="1000" fill="hold"/>
                                        <p:tgtEl>
                                          <p:spTgt spid="43"/>
                                        </p:tgtEl>
                                        <p:attrNameLst>
                                          <p:attrName>ppt_x</p:attrName>
                                        </p:attrNameLst>
                                      </p:cBhvr>
                                      <p:tavLst>
                                        <p:tav tm="0">
                                          <p:val>
                                            <p:strVal val="#ppt_x"/>
                                          </p:val>
                                        </p:tav>
                                        <p:tav tm="100000">
                                          <p:val>
                                            <p:strVal val="#ppt_x"/>
                                          </p:val>
                                        </p:tav>
                                      </p:tavLst>
                                    </p:anim>
                                    <p:anim calcmode="lin" valueType="num">
                                      <p:cBhvr>
                                        <p:cTn id="105" dur="1000" fill="hold"/>
                                        <p:tgtEl>
                                          <p:spTgt spid="43"/>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animEffect transition="in" filter="fade">
                                      <p:cBhvr>
                                        <p:cTn id="108" dur="1000"/>
                                        <p:tgtEl>
                                          <p:spTgt spid="70"/>
                                        </p:tgtEl>
                                      </p:cBhvr>
                                    </p:animEffect>
                                    <p:anim calcmode="lin" valueType="num">
                                      <p:cBhvr>
                                        <p:cTn id="109" dur="1000" fill="hold"/>
                                        <p:tgtEl>
                                          <p:spTgt spid="70"/>
                                        </p:tgtEl>
                                        <p:attrNameLst>
                                          <p:attrName>ppt_x</p:attrName>
                                        </p:attrNameLst>
                                      </p:cBhvr>
                                      <p:tavLst>
                                        <p:tav tm="0">
                                          <p:val>
                                            <p:strVal val="#ppt_x"/>
                                          </p:val>
                                        </p:tav>
                                        <p:tav tm="100000">
                                          <p:val>
                                            <p:strVal val="#ppt_x"/>
                                          </p:val>
                                        </p:tav>
                                      </p:tavLst>
                                    </p:anim>
                                    <p:anim calcmode="lin" valueType="num">
                                      <p:cBhvr>
                                        <p:cTn id="110" dur="1000" fill="hold"/>
                                        <p:tgtEl>
                                          <p:spTgt spid="70"/>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animEffect transition="in" filter="fade">
                                      <p:cBhvr>
                                        <p:cTn id="113" dur="1000"/>
                                        <p:tgtEl>
                                          <p:spTgt spid="71"/>
                                        </p:tgtEl>
                                      </p:cBhvr>
                                    </p:animEffect>
                                    <p:anim calcmode="lin" valueType="num">
                                      <p:cBhvr>
                                        <p:cTn id="114" dur="1000" fill="hold"/>
                                        <p:tgtEl>
                                          <p:spTgt spid="71"/>
                                        </p:tgtEl>
                                        <p:attrNameLst>
                                          <p:attrName>ppt_x</p:attrName>
                                        </p:attrNameLst>
                                      </p:cBhvr>
                                      <p:tavLst>
                                        <p:tav tm="0">
                                          <p:val>
                                            <p:strVal val="#ppt_x"/>
                                          </p:val>
                                        </p:tav>
                                        <p:tav tm="100000">
                                          <p:val>
                                            <p:strVal val="#ppt_x"/>
                                          </p:val>
                                        </p:tav>
                                      </p:tavLst>
                                    </p:anim>
                                    <p:anim calcmode="lin" valueType="num">
                                      <p:cBhvr>
                                        <p:cTn id="115" dur="1000" fill="hold"/>
                                        <p:tgtEl>
                                          <p:spTgt spid="71"/>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fade">
                                      <p:cBhvr>
                                        <p:cTn id="118" dur="1000"/>
                                        <p:tgtEl>
                                          <p:spTgt spid="59"/>
                                        </p:tgtEl>
                                      </p:cBhvr>
                                    </p:animEffect>
                                    <p:anim calcmode="lin" valueType="num">
                                      <p:cBhvr>
                                        <p:cTn id="119" dur="1000" fill="hold"/>
                                        <p:tgtEl>
                                          <p:spTgt spid="59"/>
                                        </p:tgtEl>
                                        <p:attrNameLst>
                                          <p:attrName>ppt_x</p:attrName>
                                        </p:attrNameLst>
                                      </p:cBhvr>
                                      <p:tavLst>
                                        <p:tav tm="0">
                                          <p:val>
                                            <p:strVal val="#ppt_x"/>
                                          </p:val>
                                        </p:tav>
                                        <p:tav tm="100000">
                                          <p:val>
                                            <p:strVal val="#ppt_x"/>
                                          </p:val>
                                        </p:tav>
                                      </p:tavLst>
                                    </p:anim>
                                    <p:anim calcmode="lin" valueType="num">
                                      <p:cBhvr>
                                        <p:cTn id="120" dur="1000" fill="hold"/>
                                        <p:tgtEl>
                                          <p:spTgt spid="59"/>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Effect transition="in" filter="fade">
                                      <p:cBhvr>
                                        <p:cTn id="123" dur="1000"/>
                                        <p:tgtEl>
                                          <p:spTgt spid="63"/>
                                        </p:tgtEl>
                                      </p:cBhvr>
                                    </p:animEffect>
                                    <p:anim calcmode="lin" valueType="num">
                                      <p:cBhvr>
                                        <p:cTn id="124" dur="1000" fill="hold"/>
                                        <p:tgtEl>
                                          <p:spTgt spid="63"/>
                                        </p:tgtEl>
                                        <p:attrNameLst>
                                          <p:attrName>ppt_x</p:attrName>
                                        </p:attrNameLst>
                                      </p:cBhvr>
                                      <p:tavLst>
                                        <p:tav tm="0">
                                          <p:val>
                                            <p:strVal val="#ppt_x"/>
                                          </p:val>
                                        </p:tav>
                                        <p:tav tm="100000">
                                          <p:val>
                                            <p:strVal val="#ppt_x"/>
                                          </p:val>
                                        </p:tav>
                                      </p:tavLst>
                                    </p:anim>
                                    <p:anim calcmode="lin" valueType="num">
                                      <p:cBhvr>
                                        <p:cTn id="125"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fade">
                                      <p:cBhvr>
                                        <p:cTn id="130" dur="1000"/>
                                        <p:tgtEl>
                                          <p:spTgt spid="75"/>
                                        </p:tgtEl>
                                      </p:cBhvr>
                                    </p:animEffect>
                                    <p:anim calcmode="lin" valueType="num">
                                      <p:cBhvr>
                                        <p:cTn id="131" dur="1000" fill="hold"/>
                                        <p:tgtEl>
                                          <p:spTgt spid="75"/>
                                        </p:tgtEl>
                                        <p:attrNameLst>
                                          <p:attrName>ppt_x</p:attrName>
                                        </p:attrNameLst>
                                      </p:cBhvr>
                                      <p:tavLst>
                                        <p:tav tm="0">
                                          <p:val>
                                            <p:strVal val="#ppt_x"/>
                                          </p:val>
                                        </p:tav>
                                        <p:tav tm="100000">
                                          <p:val>
                                            <p:strVal val="#ppt_x"/>
                                          </p:val>
                                        </p:tav>
                                      </p:tavLst>
                                    </p:anim>
                                    <p:anim calcmode="lin" valueType="num">
                                      <p:cBhvr>
                                        <p:cTn id="132"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58"/>
                                        </p:tgtEl>
                                        <p:attrNameLst>
                                          <p:attrName>style.visibility</p:attrName>
                                        </p:attrNameLst>
                                      </p:cBhvr>
                                      <p:to>
                                        <p:strVal val="visible"/>
                                      </p:to>
                                    </p:set>
                                    <p:animEffect transition="in" filter="fade">
                                      <p:cBhvr>
                                        <p:cTn id="137" dur="1000"/>
                                        <p:tgtEl>
                                          <p:spTgt spid="58"/>
                                        </p:tgtEl>
                                      </p:cBhvr>
                                    </p:animEffect>
                                    <p:anim calcmode="lin" valueType="num">
                                      <p:cBhvr>
                                        <p:cTn id="138" dur="1000" fill="hold"/>
                                        <p:tgtEl>
                                          <p:spTgt spid="58"/>
                                        </p:tgtEl>
                                        <p:attrNameLst>
                                          <p:attrName>ppt_x</p:attrName>
                                        </p:attrNameLst>
                                      </p:cBhvr>
                                      <p:tavLst>
                                        <p:tav tm="0">
                                          <p:val>
                                            <p:strVal val="#ppt_x"/>
                                          </p:val>
                                        </p:tav>
                                        <p:tav tm="100000">
                                          <p:val>
                                            <p:strVal val="#ppt_x"/>
                                          </p:val>
                                        </p:tav>
                                      </p:tavLst>
                                    </p:anim>
                                    <p:anim calcmode="lin" valueType="num">
                                      <p:cBhvr>
                                        <p:cTn id="139" dur="1000" fill="hold"/>
                                        <p:tgtEl>
                                          <p:spTgt spid="58"/>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0"/>
                                        </p:tgtEl>
                                        <p:attrNameLst>
                                          <p:attrName>style.visibility</p:attrName>
                                        </p:attrNameLst>
                                      </p:cBhvr>
                                      <p:to>
                                        <p:strVal val="visible"/>
                                      </p:to>
                                    </p:set>
                                    <p:animEffect transition="in" filter="fade">
                                      <p:cBhvr>
                                        <p:cTn id="142" dur="1000"/>
                                        <p:tgtEl>
                                          <p:spTgt spid="50"/>
                                        </p:tgtEl>
                                      </p:cBhvr>
                                    </p:animEffect>
                                    <p:anim calcmode="lin" valueType="num">
                                      <p:cBhvr>
                                        <p:cTn id="143" dur="1000" fill="hold"/>
                                        <p:tgtEl>
                                          <p:spTgt spid="50"/>
                                        </p:tgtEl>
                                        <p:attrNameLst>
                                          <p:attrName>ppt_x</p:attrName>
                                        </p:attrNameLst>
                                      </p:cBhvr>
                                      <p:tavLst>
                                        <p:tav tm="0">
                                          <p:val>
                                            <p:strVal val="#ppt_x"/>
                                          </p:val>
                                        </p:tav>
                                        <p:tav tm="100000">
                                          <p:val>
                                            <p:strVal val="#ppt_x"/>
                                          </p:val>
                                        </p:tav>
                                      </p:tavLst>
                                    </p:anim>
                                    <p:anim calcmode="lin" valueType="num">
                                      <p:cBhvr>
                                        <p:cTn id="14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fade">
                                      <p:cBhvr>
                                        <p:cTn id="149" dur="1000"/>
                                        <p:tgtEl>
                                          <p:spTgt spid="80"/>
                                        </p:tgtEl>
                                      </p:cBhvr>
                                    </p:animEffect>
                                    <p:anim calcmode="lin" valueType="num">
                                      <p:cBhvr>
                                        <p:cTn id="150" dur="1000" fill="hold"/>
                                        <p:tgtEl>
                                          <p:spTgt spid="80"/>
                                        </p:tgtEl>
                                        <p:attrNameLst>
                                          <p:attrName>ppt_x</p:attrName>
                                        </p:attrNameLst>
                                      </p:cBhvr>
                                      <p:tavLst>
                                        <p:tav tm="0">
                                          <p:val>
                                            <p:strVal val="#ppt_x"/>
                                          </p:val>
                                        </p:tav>
                                        <p:tav tm="100000">
                                          <p:val>
                                            <p:strVal val="#ppt_x"/>
                                          </p:val>
                                        </p:tav>
                                      </p:tavLst>
                                    </p:anim>
                                    <p:anim calcmode="lin" valueType="num">
                                      <p:cBhvr>
                                        <p:cTn id="151" dur="1000" fill="hold"/>
                                        <p:tgtEl>
                                          <p:spTgt spid="80"/>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fade">
                                      <p:cBhvr>
                                        <p:cTn id="154" dur="1000"/>
                                        <p:tgtEl>
                                          <p:spTgt spid="95"/>
                                        </p:tgtEl>
                                      </p:cBhvr>
                                    </p:animEffect>
                                    <p:anim calcmode="lin" valueType="num">
                                      <p:cBhvr>
                                        <p:cTn id="155" dur="1000" fill="hold"/>
                                        <p:tgtEl>
                                          <p:spTgt spid="95"/>
                                        </p:tgtEl>
                                        <p:attrNameLst>
                                          <p:attrName>ppt_x</p:attrName>
                                        </p:attrNameLst>
                                      </p:cBhvr>
                                      <p:tavLst>
                                        <p:tav tm="0">
                                          <p:val>
                                            <p:strVal val="#ppt_x"/>
                                          </p:val>
                                        </p:tav>
                                        <p:tav tm="100000">
                                          <p:val>
                                            <p:strVal val="#ppt_x"/>
                                          </p:val>
                                        </p:tav>
                                      </p:tavLst>
                                    </p:anim>
                                    <p:anim calcmode="lin" valueType="num">
                                      <p:cBhvr>
                                        <p:cTn id="156"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grpId="0" nodeType="clickEffect">
                                  <p:stCondLst>
                                    <p:cond delay="0"/>
                                  </p:stCondLst>
                                  <p:childTnLst>
                                    <p:set>
                                      <p:cBhvr>
                                        <p:cTn id="160" dur="1" fill="hold">
                                          <p:stCondLst>
                                            <p:cond delay="0"/>
                                          </p:stCondLst>
                                        </p:cTn>
                                        <p:tgtEl>
                                          <p:spTgt spid="163"/>
                                        </p:tgtEl>
                                        <p:attrNameLst>
                                          <p:attrName>style.visibility</p:attrName>
                                        </p:attrNameLst>
                                      </p:cBhvr>
                                      <p:to>
                                        <p:strVal val="visible"/>
                                      </p:to>
                                    </p:set>
                                    <p:animEffect transition="in" filter="fade">
                                      <p:cBhvr>
                                        <p:cTn id="161" dur="1000"/>
                                        <p:tgtEl>
                                          <p:spTgt spid="163"/>
                                        </p:tgtEl>
                                      </p:cBhvr>
                                    </p:animEffect>
                                    <p:anim calcmode="lin" valueType="num">
                                      <p:cBhvr>
                                        <p:cTn id="162" dur="1000" fill="hold"/>
                                        <p:tgtEl>
                                          <p:spTgt spid="163"/>
                                        </p:tgtEl>
                                        <p:attrNameLst>
                                          <p:attrName>ppt_x</p:attrName>
                                        </p:attrNameLst>
                                      </p:cBhvr>
                                      <p:tavLst>
                                        <p:tav tm="0">
                                          <p:val>
                                            <p:strVal val="#ppt_x"/>
                                          </p:val>
                                        </p:tav>
                                        <p:tav tm="100000">
                                          <p:val>
                                            <p:strVal val="#ppt_x"/>
                                          </p:val>
                                        </p:tav>
                                      </p:tavLst>
                                    </p:anim>
                                    <p:anim calcmode="lin" valueType="num">
                                      <p:cBhvr>
                                        <p:cTn id="163"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82"/>
                                        </p:tgtEl>
                                        <p:attrNameLst>
                                          <p:attrName>style.visibility</p:attrName>
                                        </p:attrNameLst>
                                      </p:cBhvr>
                                      <p:to>
                                        <p:strVal val="visible"/>
                                      </p:to>
                                    </p:set>
                                    <p:animEffect transition="in" filter="fade">
                                      <p:cBhvr>
                                        <p:cTn id="168" dur="1000"/>
                                        <p:tgtEl>
                                          <p:spTgt spid="82"/>
                                        </p:tgtEl>
                                      </p:cBhvr>
                                    </p:animEffect>
                                    <p:anim calcmode="lin" valueType="num">
                                      <p:cBhvr>
                                        <p:cTn id="169" dur="1000" fill="hold"/>
                                        <p:tgtEl>
                                          <p:spTgt spid="82"/>
                                        </p:tgtEl>
                                        <p:attrNameLst>
                                          <p:attrName>ppt_x</p:attrName>
                                        </p:attrNameLst>
                                      </p:cBhvr>
                                      <p:tavLst>
                                        <p:tav tm="0">
                                          <p:val>
                                            <p:strVal val="#ppt_x"/>
                                          </p:val>
                                        </p:tav>
                                        <p:tav tm="100000">
                                          <p:val>
                                            <p:strVal val="#ppt_x"/>
                                          </p:val>
                                        </p:tav>
                                      </p:tavLst>
                                    </p:anim>
                                    <p:anim calcmode="lin" valueType="num">
                                      <p:cBhvr>
                                        <p:cTn id="170" dur="1000" fill="hold"/>
                                        <p:tgtEl>
                                          <p:spTgt spid="82"/>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97"/>
                                        </p:tgtEl>
                                        <p:attrNameLst>
                                          <p:attrName>style.visibility</p:attrName>
                                        </p:attrNameLst>
                                      </p:cBhvr>
                                      <p:to>
                                        <p:strVal val="visible"/>
                                      </p:to>
                                    </p:set>
                                    <p:animEffect transition="in" filter="fade">
                                      <p:cBhvr>
                                        <p:cTn id="173" dur="1000"/>
                                        <p:tgtEl>
                                          <p:spTgt spid="97"/>
                                        </p:tgtEl>
                                      </p:cBhvr>
                                    </p:animEffect>
                                    <p:anim calcmode="lin" valueType="num">
                                      <p:cBhvr>
                                        <p:cTn id="174" dur="1000" fill="hold"/>
                                        <p:tgtEl>
                                          <p:spTgt spid="97"/>
                                        </p:tgtEl>
                                        <p:attrNameLst>
                                          <p:attrName>ppt_x</p:attrName>
                                        </p:attrNameLst>
                                      </p:cBhvr>
                                      <p:tavLst>
                                        <p:tav tm="0">
                                          <p:val>
                                            <p:strVal val="#ppt_x"/>
                                          </p:val>
                                        </p:tav>
                                        <p:tav tm="100000">
                                          <p:val>
                                            <p:strVal val="#ppt_x"/>
                                          </p:val>
                                        </p:tav>
                                      </p:tavLst>
                                    </p:anim>
                                    <p:anim calcmode="lin" valueType="num">
                                      <p:cBhvr>
                                        <p:cTn id="175"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88"/>
                                        </p:tgtEl>
                                        <p:attrNameLst>
                                          <p:attrName>style.visibility</p:attrName>
                                        </p:attrNameLst>
                                      </p:cBhvr>
                                      <p:to>
                                        <p:strVal val="visible"/>
                                      </p:to>
                                    </p:set>
                                    <p:animEffect transition="in" filter="fade">
                                      <p:cBhvr>
                                        <p:cTn id="180" dur="1000"/>
                                        <p:tgtEl>
                                          <p:spTgt spid="88"/>
                                        </p:tgtEl>
                                      </p:cBhvr>
                                    </p:animEffect>
                                    <p:anim calcmode="lin" valueType="num">
                                      <p:cBhvr>
                                        <p:cTn id="181" dur="1000" fill="hold"/>
                                        <p:tgtEl>
                                          <p:spTgt spid="88"/>
                                        </p:tgtEl>
                                        <p:attrNameLst>
                                          <p:attrName>ppt_x</p:attrName>
                                        </p:attrNameLst>
                                      </p:cBhvr>
                                      <p:tavLst>
                                        <p:tav tm="0">
                                          <p:val>
                                            <p:strVal val="#ppt_x"/>
                                          </p:val>
                                        </p:tav>
                                        <p:tav tm="100000">
                                          <p:val>
                                            <p:strVal val="#ppt_x"/>
                                          </p:val>
                                        </p:tav>
                                      </p:tavLst>
                                    </p:anim>
                                    <p:anim calcmode="lin" valueType="num">
                                      <p:cBhvr>
                                        <p:cTn id="182" dur="1000" fill="hold"/>
                                        <p:tgtEl>
                                          <p:spTgt spid="88"/>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0"/>
                                  </p:stCondLst>
                                  <p:childTnLst>
                                    <p:set>
                                      <p:cBhvr>
                                        <p:cTn id="184" dur="1" fill="hold">
                                          <p:stCondLst>
                                            <p:cond delay="0"/>
                                          </p:stCondLst>
                                        </p:cTn>
                                        <p:tgtEl>
                                          <p:spTgt spid="98"/>
                                        </p:tgtEl>
                                        <p:attrNameLst>
                                          <p:attrName>style.visibility</p:attrName>
                                        </p:attrNameLst>
                                      </p:cBhvr>
                                      <p:to>
                                        <p:strVal val="visible"/>
                                      </p:to>
                                    </p:set>
                                    <p:animEffect transition="in" filter="fade">
                                      <p:cBhvr>
                                        <p:cTn id="185" dur="1000"/>
                                        <p:tgtEl>
                                          <p:spTgt spid="98"/>
                                        </p:tgtEl>
                                      </p:cBhvr>
                                    </p:animEffect>
                                    <p:anim calcmode="lin" valueType="num">
                                      <p:cBhvr>
                                        <p:cTn id="186" dur="1000" fill="hold"/>
                                        <p:tgtEl>
                                          <p:spTgt spid="98"/>
                                        </p:tgtEl>
                                        <p:attrNameLst>
                                          <p:attrName>ppt_x</p:attrName>
                                        </p:attrNameLst>
                                      </p:cBhvr>
                                      <p:tavLst>
                                        <p:tav tm="0">
                                          <p:val>
                                            <p:strVal val="#ppt_x"/>
                                          </p:val>
                                        </p:tav>
                                        <p:tav tm="100000">
                                          <p:val>
                                            <p:strVal val="#ppt_x"/>
                                          </p:val>
                                        </p:tav>
                                      </p:tavLst>
                                    </p:anim>
                                    <p:anim calcmode="lin" valueType="num">
                                      <p:cBhvr>
                                        <p:cTn id="187" dur="1000" fill="hold"/>
                                        <p:tgtEl>
                                          <p:spTgt spid="98"/>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0"/>
                                  </p:stCondLst>
                                  <p:childTnLst>
                                    <p:set>
                                      <p:cBhvr>
                                        <p:cTn id="189" dur="1" fill="hold">
                                          <p:stCondLst>
                                            <p:cond delay="0"/>
                                          </p:stCondLst>
                                        </p:cTn>
                                        <p:tgtEl>
                                          <p:spTgt spid="101"/>
                                        </p:tgtEl>
                                        <p:attrNameLst>
                                          <p:attrName>style.visibility</p:attrName>
                                        </p:attrNameLst>
                                      </p:cBhvr>
                                      <p:to>
                                        <p:strVal val="visible"/>
                                      </p:to>
                                    </p:set>
                                    <p:animEffect transition="in" filter="fade">
                                      <p:cBhvr>
                                        <p:cTn id="190" dur="1000"/>
                                        <p:tgtEl>
                                          <p:spTgt spid="101"/>
                                        </p:tgtEl>
                                      </p:cBhvr>
                                    </p:animEffect>
                                    <p:anim calcmode="lin" valueType="num">
                                      <p:cBhvr>
                                        <p:cTn id="191" dur="1000" fill="hold"/>
                                        <p:tgtEl>
                                          <p:spTgt spid="101"/>
                                        </p:tgtEl>
                                        <p:attrNameLst>
                                          <p:attrName>ppt_x</p:attrName>
                                        </p:attrNameLst>
                                      </p:cBhvr>
                                      <p:tavLst>
                                        <p:tav tm="0">
                                          <p:val>
                                            <p:strVal val="#ppt_x"/>
                                          </p:val>
                                        </p:tav>
                                        <p:tav tm="100000">
                                          <p:val>
                                            <p:strVal val="#ppt_x"/>
                                          </p:val>
                                        </p:tav>
                                      </p:tavLst>
                                    </p:anim>
                                    <p:anim calcmode="lin" valueType="num">
                                      <p:cBhvr>
                                        <p:cTn id="192" dur="1000" fill="hold"/>
                                        <p:tgtEl>
                                          <p:spTgt spid="101"/>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100"/>
                                        </p:tgtEl>
                                        <p:attrNameLst>
                                          <p:attrName>style.visibility</p:attrName>
                                        </p:attrNameLst>
                                      </p:cBhvr>
                                      <p:to>
                                        <p:strVal val="visible"/>
                                      </p:to>
                                    </p:set>
                                    <p:animEffect transition="in" filter="fade">
                                      <p:cBhvr>
                                        <p:cTn id="195" dur="1000"/>
                                        <p:tgtEl>
                                          <p:spTgt spid="100"/>
                                        </p:tgtEl>
                                      </p:cBhvr>
                                    </p:animEffect>
                                    <p:anim calcmode="lin" valueType="num">
                                      <p:cBhvr>
                                        <p:cTn id="196" dur="1000" fill="hold"/>
                                        <p:tgtEl>
                                          <p:spTgt spid="100"/>
                                        </p:tgtEl>
                                        <p:attrNameLst>
                                          <p:attrName>ppt_x</p:attrName>
                                        </p:attrNameLst>
                                      </p:cBhvr>
                                      <p:tavLst>
                                        <p:tav tm="0">
                                          <p:val>
                                            <p:strVal val="#ppt_x"/>
                                          </p:val>
                                        </p:tav>
                                        <p:tav tm="100000">
                                          <p:val>
                                            <p:strVal val="#ppt_x"/>
                                          </p:val>
                                        </p:tav>
                                      </p:tavLst>
                                    </p:anim>
                                    <p:anim calcmode="lin" valueType="num">
                                      <p:cBhvr>
                                        <p:cTn id="197" dur="1000" fill="hold"/>
                                        <p:tgtEl>
                                          <p:spTgt spid="100"/>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102"/>
                                        </p:tgtEl>
                                        <p:attrNameLst>
                                          <p:attrName>style.visibility</p:attrName>
                                        </p:attrNameLst>
                                      </p:cBhvr>
                                      <p:to>
                                        <p:strVal val="visible"/>
                                      </p:to>
                                    </p:set>
                                    <p:animEffect transition="in" filter="fade">
                                      <p:cBhvr>
                                        <p:cTn id="200" dur="1000"/>
                                        <p:tgtEl>
                                          <p:spTgt spid="102"/>
                                        </p:tgtEl>
                                      </p:cBhvr>
                                    </p:animEffect>
                                    <p:anim calcmode="lin" valueType="num">
                                      <p:cBhvr>
                                        <p:cTn id="201" dur="1000" fill="hold"/>
                                        <p:tgtEl>
                                          <p:spTgt spid="102"/>
                                        </p:tgtEl>
                                        <p:attrNameLst>
                                          <p:attrName>ppt_x</p:attrName>
                                        </p:attrNameLst>
                                      </p:cBhvr>
                                      <p:tavLst>
                                        <p:tav tm="0">
                                          <p:val>
                                            <p:strVal val="#ppt_x"/>
                                          </p:val>
                                        </p:tav>
                                        <p:tav tm="100000">
                                          <p:val>
                                            <p:strVal val="#ppt_x"/>
                                          </p:val>
                                        </p:tav>
                                      </p:tavLst>
                                    </p:anim>
                                    <p:anim calcmode="lin" valueType="num">
                                      <p:cBhvr>
                                        <p:cTn id="202" dur="1000" fill="hold"/>
                                        <p:tgtEl>
                                          <p:spTgt spid="102"/>
                                        </p:tgtEl>
                                        <p:attrNameLst>
                                          <p:attrName>ppt_y</p:attrName>
                                        </p:attrNameLst>
                                      </p:cBhvr>
                                      <p:tavLst>
                                        <p:tav tm="0">
                                          <p:val>
                                            <p:strVal val="#ppt_y+.1"/>
                                          </p:val>
                                        </p:tav>
                                        <p:tav tm="100000">
                                          <p:val>
                                            <p:strVal val="#ppt_y"/>
                                          </p:val>
                                        </p:tav>
                                      </p:tavLst>
                                    </p:anim>
                                  </p:childTnLst>
                                </p:cTn>
                              </p:par>
                              <p:par>
                                <p:cTn id="203" presetID="42" presetClass="entr" presetSubtype="0" fill="hold" grpId="0" nodeType="withEffect">
                                  <p:stCondLst>
                                    <p:cond delay="0"/>
                                  </p:stCondLst>
                                  <p:childTnLst>
                                    <p:set>
                                      <p:cBhvr>
                                        <p:cTn id="204" dur="1" fill="hold">
                                          <p:stCondLst>
                                            <p:cond delay="0"/>
                                          </p:stCondLst>
                                        </p:cTn>
                                        <p:tgtEl>
                                          <p:spTgt spid="103"/>
                                        </p:tgtEl>
                                        <p:attrNameLst>
                                          <p:attrName>style.visibility</p:attrName>
                                        </p:attrNameLst>
                                      </p:cBhvr>
                                      <p:to>
                                        <p:strVal val="visible"/>
                                      </p:to>
                                    </p:set>
                                    <p:animEffect transition="in" filter="fade">
                                      <p:cBhvr>
                                        <p:cTn id="205" dur="1000"/>
                                        <p:tgtEl>
                                          <p:spTgt spid="103"/>
                                        </p:tgtEl>
                                      </p:cBhvr>
                                    </p:animEffect>
                                    <p:anim calcmode="lin" valueType="num">
                                      <p:cBhvr>
                                        <p:cTn id="206" dur="1000" fill="hold"/>
                                        <p:tgtEl>
                                          <p:spTgt spid="103"/>
                                        </p:tgtEl>
                                        <p:attrNameLst>
                                          <p:attrName>ppt_x</p:attrName>
                                        </p:attrNameLst>
                                      </p:cBhvr>
                                      <p:tavLst>
                                        <p:tav tm="0">
                                          <p:val>
                                            <p:strVal val="#ppt_x"/>
                                          </p:val>
                                        </p:tav>
                                        <p:tav tm="100000">
                                          <p:val>
                                            <p:strVal val="#ppt_x"/>
                                          </p:val>
                                        </p:tav>
                                      </p:tavLst>
                                    </p:anim>
                                    <p:anim calcmode="lin" valueType="num">
                                      <p:cBhvr>
                                        <p:cTn id="207"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42" presetClass="entr" presetSubtype="0" fill="hold" grpId="0" nodeType="clickEffect">
                                  <p:stCondLst>
                                    <p:cond delay="0"/>
                                  </p:stCondLst>
                                  <p:childTnLst>
                                    <p:set>
                                      <p:cBhvr>
                                        <p:cTn id="211" dur="1" fill="hold">
                                          <p:stCondLst>
                                            <p:cond delay="0"/>
                                          </p:stCondLst>
                                        </p:cTn>
                                        <p:tgtEl>
                                          <p:spTgt spid="121"/>
                                        </p:tgtEl>
                                        <p:attrNameLst>
                                          <p:attrName>style.visibility</p:attrName>
                                        </p:attrNameLst>
                                      </p:cBhvr>
                                      <p:to>
                                        <p:strVal val="visible"/>
                                      </p:to>
                                    </p:set>
                                    <p:animEffect transition="in" filter="fade">
                                      <p:cBhvr>
                                        <p:cTn id="212" dur="1000"/>
                                        <p:tgtEl>
                                          <p:spTgt spid="121"/>
                                        </p:tgtEl>
                                      </p:cBhvr>
                                    </p:animEffect>
                                    <p:anim calcmode="lin" valueType="num">
                                      <p:cBhvr>
                                        <p:cTn id="213" dur="1000" fill="hold"/>
                                        <p:tgtEl>
                                          <p:spTgt spid="121"/>
                                        </p:tgtEl>
                                        <p:attrNameLst>
                                          <p:attrName>ppt_x</p:attrName>
                                        </p:attrNameLst>
                                      </p:cBhvr>
                                      <p:tavLst>
                                        <p:tav tm="0">
                                          <p:val>
                                            <p:strVal val="#ppt_x"/>
                                          </p:val>
                                        </p:tav>
                                        <p:tav tm="100000">
                                          <p:val>
                                            <p:strVal val="#ppt_x"/>
                                          </p:val>
                                        </p:tav>
                                      </p:tavLst>
                                    </p:anim>
                                    <p:anim calcmode="lin" valueType="num">
                                      <p:cBhvr>
                                        <p:cTn id="214" dur="1000" fill="hold"/>
                                        <p:tgtEl>
                                          <p:spTgt spid="121"/>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137"/>
                                        </p:tgtEl>
                                        <p:attrNameLst>
                                          <p:attrName>style.visibility</p:attrName>
                                        </p:attrNameLst>
                                      </p:cBhvr>
                                      <p:to>
                                        <p:strVal val="visible"/>
                                      </p:to>
                                    </p:set>
                                    <p:animEffect transition="in" filter="fade">
                                      <p:cBhvr>
                                        <p:cTn id="217" dur="1000"/>
                                        <p:tgtEl>
                                          <p:spTgt spid="137"/>
                                        </p:tgtEl>
                                      </p:cBhvr>
                                    </p:animEffect>
                                    <p:anim calcmode="lin" valueType="num">
                                      <p:cBhvr>
                                        <p:cTn id="218" dur="1000" fill="hold"/>
                                        <p:tgtEl>
                                          <p:spTgt spid="137"/>
                                        </p:tgtEl>
                                        <p:attrNameLst>
                                          <p:attrName>ppt_x</p:attrName>
                                        </p:attrNameLst>
                                      </p:cBhvr>
                                      <p:tavLst>
                                        <p:tav tm="0">
                                          <p:val>
                                            <p:strVal val="#ppt_x"/>
                                          </p:val>
                                        </p:tav>
                                        <p:tav tm="100000">
                                          <p:val>
                                            <p:strVal val="#ppt_x"/>
                                          </p:val>
                                        </p:tav>
                                      </p:tavLst>
                                    </p:anim>
                                    <p:anim calcmode="lin" valueType="num">
                                      <p:cBhvr>
                                        <p:cTn id="219" dur="1000" fill="hold"/>
                                        <p:tgtEl>
                                          <p:spTgt spid="137"/>
                                        </p:tgtEl>
                                        <p:attrNameLst>
                                          <p:attrName>ppt_y</p:attrName>
                                        </p:attrNameLst>
                                      </p:cBhvr>
                                      <p:tavLst>
                                        <p:tav tm="0">
                                          <p:val>
                                            <p:strVal val="#ppt_y+.1"/>
                                          </p:val>
                                        </p:tav>
                                        <p:tav tm="100000">
                                          <p:val>
                                            <p:strVal val="#ppt_y"/>
                                          </p:val>
                                        </p:tav>
                                      </p:tavLst>
                                    </p:anim>
                                  </p:childTnLst>
                                </p:cTn>
                              </p:par>
                              <p:par>
                                <p:cTn id="220" presetID="42" presetClass="entr" presetSubtype="0" fill="hold" nodeType="withEffect">
                                  <p:stCondLst>
                                    <p:cond delay="0"/>
                                  </p:stCondLst>
                                  <p:childTnLst>
                                    <p:set>
                                      <p:cBhvr>
                                        <p:cTn id="221" dur="1" fill="hold">
                                          <p:stCondLst>
                                            <p:cond delay="0"/>
                                          </p:stCondLst>
                                        </p:cTn>
                                        <p:tgtEl>
                                          <p:spTgt spid="91"/>
                                        </p:tgtEl>
                                        <p:attrNameLst>
                                          <p:attrName>style.visibility</p:attrName>
                                        </p:attrNameLst>
                                      </p:cBhvr>
                                      <p:to>
                                        <p:strVal val="visible"/>
                                      </p:to>
                                    </p:set>
                                    <p:animEffect transition="in" filter="fade">
                                      <p:cBhvr>
                                        <p:cTn id="222" dur="1000"/>
                                        <p:tgtEl>
                                          <p:spTgt spid="91"/>
                                        </p:tgtEl>
                                      </p:cBhvr>
                                    </p:animEffect>
                                    <p:anim calcmode="lin" valueType="num">
                                      <p:cBhvr>
                                        <p:cTn id="223" dur="1000" fill="hold"/>
                                        <p:tgtEl>
                                          <p:spTgt spid="91"/>
                                        </p:tgtEl>
                                        <p:attrNameLst>
                                          <p:attrName>ppt_x</p:attrName>
                                        </p:attrNameLst>
                                      </p:cBhvr>
                                      <p:tavLst>
                                        <p:tav tm="0">
                                          <p:val>
                                            <p:strVal val="#ppt_x"/>
                                          </p:val>
                                        </p:tav>
                                        <p:tav tm="100000">
                                          <p:val>
                                            <p:strVal val="#ppt_x"/>
                                          </p:val>
                                        </p:tav>
                                      </p:tavLst>
                                    </p:anim>
                                    <p:anim calcmode="lin" valueType="num">
                                      <p:cBhvr>
                                        <p:cTn id="224" dur="1000" fill="hold"/>
                                        <p:tgtEl>
                                          <p:spTgt spid="91"/>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131"/>
                                        </p:tgtEl>
                                        <p:attrNameLst>
                                          <p:attrName>style.visibility</p:attrName>
                                        </p:attrNameLst>
                                      </p:cBhvr>
                                      <p:to>
                                        <p:strVal val="visible"/>
                                      </p:to>
                                    </p:set>
                                    <p:animEffect transition="in" filter="fade">
                                      <p:cBhvr>
                                        <p:cTn id="227" dur="1000"/>
                                        <p:tgtEl>
                                          <p:spTgt spid="131"/>
                                        </p:tgtEl>
                                      </p:cBhvr>
                                    </p:animEffect>
                                    <p:anim calcmode="lin" valueType="num">
                                      <p:cBhvr>
                                        <p:cTn id="228" dur="1000" fill="hold"/>
                                        <p:tgtEl>
                                          <p:spTgt spid="131"/>
                                        </p:tgtEl>
                                        <p:attrNameLst>
                                          <p:attrName>ppt_x</p:attrName>
                                        </p:attrNameLst>
                                      </p:cBhvr>
                                      <p:tavLst>
                                        <p:tav tm="0">
                                          <p:val>
                                            <p:strVal val="#ppt_x"/>
                                          </p:val>
                                        </p:tav>
                                        <p:tav tm="100000">
                                          <p:val>
                                            <p:strVal val="#ppt_x"/>
                                          </p:val>
                                        </p:tav>
                                      </p:tavLst>
                                    </p:anim>
                                    <p:anim calcmode="lin" valueType="num">
                                      <p:cBhvr>
                                        <p:cTn id="229" dur="1000" fill="hold"/>
                                        <p:tgtEl>
                                          <p:spTgt spid="131"/>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116"/>
                                        </p:tgtEl>
                                        <p:attrNameLst>
                                          <p:attrName>style.visibility</p:attrName>
                                        </p:attrNameLst>
                                      </p:cBhvr>
                                      <p:to>
                                        <p:strVal val="visible"/>
                                      </p:to>
                                    </p:set>
                                    <p:animEffect transition="in" filter="fade">
                                      <p:cBhvr>
                                        <p:cTn id="232" dur="1000"/>
                                        <p:tgtEl>
                                          <p:spTgt spid="116"/>
                                        </p:tgtEl>
                                      </p:cBhvr>
                                    </p:animEffect>
                                    <p:anim calcmode="lin" valueType="num">
                                      <p:cBhvr>
                                        <p:cTn id="233" dur="1000" fill="hold"/>
                                        <p:tgtEl>
                                          <p:spTgt spid="116"/>
                                        </p:tgtEl>
                                        <p:attrNameLst>
                                          <p:attrName>ppt_x</p:attrName>
                                        </p:attrNameLst>
                                      </p:cBhvr>
                                      <p:tavLst>
                                        <p:tav tm="0">
                                          <p:val>
                                            <p:strVal val="#ppt_x"/>
                                          </p:val>
                                        </p:tav>
                                        <p:tav tm="100000">
                                          <p:val>
                                            <p:strVal val="#ppt_x"/>
                                          </p:val>
                                        </p:tav>
                                      </p:tavLst>
                                    </p:anim>
                                    <p:anim calcmode="lin" valueType="num">
                                      <p:cBhvr>
                                        <p:cTn id="234" dur="1000" fill="hold"/>
                                        <p:tgtEl>
                                          <p:spTgt spid="116"/>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0"/>
                                  </p:stCondLst>
                                  <p:childTnLst>
                                    <p:set>
                                      <p:cBhvr>
                                        <p:cTn id="236" dur="1" fill="hold">
                                          <p:stCondLst>
                                            <p:cond delay="0"/>
                                          </p:stCondLst>
                                        </p:cTn>
                                        <p:tgtEl>
                                          <p:spTgt spid="115"/>
                                        </p:tgtEl>
                                        <p:attrNameLst>
                                          <p:attrName>style.visibility</p:attrName>
                                        </p:attrNameLst>
                                      </p:cBhvr>
                                      <p:to>
                                        <p:strVal val="visible"/>
                                      </p:to>
                                    </p:set>
                                    <p:animEffect transition="in" filter="fade">
                                      <p:cBhvr>
                                        <p:cTn id="237" dur="1000"/>
                                        <p:tgtEl>
                                          <p:spTgt spid="115"/>
                                        </p:tgtEl>
                                      </p:cBhvr>
                                    </p:animEffect>
                                    <p:anim calcmode="lin" valueType="num">
                                      <p:cBhvr>
                                        <p:cTn id="238" dur="1000" fill="hold"/>
                                        <p:tgtEl>
                                          <p:spTgt spid="115"/>
                                        </p:tgtEl>
                                        <p:attrNameLst>
                                          <p:attrName>ppt_x</p:attrName>
                                        </p:attrNameLst>
                                      </p:cBhvr>
                                      <p:tavLst>
                                        <p:tav tm="0">
                                          <p:val>
                                            <p:strVal val="#ppt_x"/>
                                          </p:val>
                                        </p:tav>
                                        <p:tav tm="100000">
                                          <p:val>
                                            <p:strVal val="#ppt_x"/>
                                          </p:val>
                                        </p:tav>
                                      </p:tavLst>
                                    </p:anim>
                                    <p:anim calcmode="lin" valueType="num">
                                      <p:cBhvr>
                                        <p:cTn id="239" dur="1000" fill="hold"/>
                                        <p:tgtEl>
                                          <p:spTgt spid="115"/>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117"/>
                                        </p:tgtEl>
                                        <p:attrNameLst>
                                          <p:attrName>style.visibility</p:attrName>
                                        </p:attrNameLst>
                                      </p:cBhvr>
                                      <p:to>
                                        <p:strVal val="visible"/>
                                      </p:to>
                                    </p:set>
                                    <p:animEffect transition="in" filter="fade">
                                      <p:cBhvr>
                                        <p:cTn id="242" dur="1000"/>
                                        <p:tgtEl>
                                          <p:spTgt spid="117"/>
                                        </p:tgtEl>
                                      </p:cBhvr>
                                    </p:animEffect>
                                    <p:anim calcmode="lin" valueType="num">
                                      <p:cBhvr>
                                        <p:cTn id="243" dur="1000" fill="hold"/>
                                        <p:tgtEl>
                                          <p:spTgt spid="117"/>
                                        </p:tgtEl>
                                        <p:attrNameLst>
                                          <p:attrName>ppt_x</p:attrName>
                                        </p:attrNameLst>
                                      </p:cBhvr>
                                      <p:tavLst>
                                        <p:tav tm="0">
                                          <p:val>
                                            <p:strVal val="#ppt_x"/>
                                          </p:val>
                                        </p:tav>
                                        <p:tav tm="100000">
                                          <p:val>
                                            <p:strVal val="#ppt_x"/>
                                          </p:val>
                                        </p:tav>
                                      </p:tavLst>
                                    </p:anim>
                                    <p:anim calcmode="lin" valueType="num">
                                      <p:cBhvr>
                                        <p:cTn id="244" dur="1000" fill="hold"/>
                                        <p:tgtEl>
                                          <p:spTgt spid="117"/>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118"/>
                                        </p:tgtEl>
                                        <p:attrNameLst>
                                          <p:attrName>style.visibility</p:attrName>
                                        </p:attrNameLst>
                                      </p:cBhvr>
                                      <p:to>
                                        <p:strVal val="visible"/>
                                      </p:to>
                                    </p:set>
                                    <p:animEffect transition="in" filter="fade">
                                      <p:cBhvr>
                                        <p:cTn id="247" dur="1000"/>
                                        <p:tgtEl>
                                          <p:spTgt spid="118"/>
                                        </p:tgtEl>
                                      </p:cBhvr>
                                    </p:animEffect>
                                    <p:anim calcmode="lin" valueType="num">
                                      <p:cBhvr>
                                        <p:cTn id="248" dur="1000" fill="hold"/>
                                        <p:tgtEl>
                                          <p:spTgt spid="118"/>
                                        </p:tgtEl>
                                        <p:attrNameLst>
                                          <p:attrName>ppt_x</p:attrName>
                                        </p:attrNameLst>
                                      </p:cBhvr>
                                      <p:tavLst>
                                        <p:tav tm="0">
                                          <p:val>
                                            <p:strVal val="#ppt_x"/>
                                          </p:val>
                                        </p:tav>
                                        <p:tav tm="100000">
                                          <p:val>
                                            <p:strVal val="#ppt_x"/>
                                          </p:val>
                                        </p:tav>
                                      </p:tavLst>
                                    </p:anim>
                                    <p:anim calcmode="lin" valueType="num">
                                      <p:cBhvr>
                                        <p:cTn id="249" dur="1000" fill="hold"/>
                                        <p:tgtEl>
                                          <p:spTgt spid="118"/>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119"/>
                                        </p:tgtEl>
                                        <p:attrNameLst>
                                          <p:attrName>style.visibility</p:attrName>
                                        </p:attrNameLst>
                                      </p:cBhvr>
                                      <p:to>
                                        <p:strVal val="visible"/>
                                      </p:to>
                                    </p:set>
                                    <p:animEffect transition="in" filter="fade">
                                      <p:cBhvr>
                                        <p:cTn id="252" dur="1000"/>
                                        <p:tgtEl>
                                          <p:spTgt spid="119"/>
                                        </p:tgtEl>
                                      </p:cBhvr>
                                    </p:animEffect>
                                    <p:anim calcmode="lin" valueType="num">
                                      <p:cBhvr>
                                        <p:cTn id="253" dur="1000" fill="hold"/>
                                        <p:tgtEl>
                                          <p:spTgt spid="119"/>
                                        </p:tgtEl>
                                        <p:attrNameLst>
                                          <p:attrName>ppt_x</p:attrName>
                                        </p:attrNameLst>
                                      </p:cBhvr>
                                      <p:tavLst>
                                        <p:tav tm="0">
                                          <p:val>
                                            <p:strVal val="#ppt_x"/>
                                          </p:val>
                                        </p:tav>
                                        <p:tav tm="100000">
                                          <p:val>
                                            <p:strVal val="#ppt_x"/>
                                          </p:val>
                                        </p:tav>
                                      </p:tavLst>
                                    </p:anim>
                                    <p:anim calcmode="lin" valueType="num">
                                      <p:cBhvr>
                                        <p:cTn id="254" dur="1000" fill="hold"/>
                                        <p:tgtEl>
                                          <p:spTgt spid="119"/>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120"/>
                                        </p:tgtEl>
                                        <p:attrNameLst>
                                          <p:attrName>style.visibility</p:attrName>
                                        </p:attrNameLst>
                                      </p:cBhvr>
                                      <p:to>
                                        <p:strVal val="visible"/>
                                      </p:to>
                                    </p:set>
                                    <p:animEffect transition="in" filter="fade">
                                      <p:cBhvr>
                                        <p:cTn id="257" dur="1000"/>
                                        <p:tgtEl>
                                          <p:spTgt spid="120"/>
                                        </p:tgtEl>
                                      </p:cBhvr>
                                    </p:animEffect>
                                    <p:anim calcmode="lin" valueType="num">
                                      <p:cBhvr>
                                        <p:cTn id="258" dur="1000" fill="hold"/>
                                        <p:tgtEl>
                                          <p:spTgt spid="120"/>
                                        </p:tgtEl>
                                        <p:attrNameLst>
                                          <p:attrName>ppt_x</p:attrName>
                                        </p:attrNameLst>
                                      </p:cBhvr>
                                      <p:tavLst>
                                        <p:tav tm="0">
                                          <p:val>
                                            <p:strVal val="#ppt_x"/>
                                          </p:val>
                                        </p:tav>
                                        <p:tav tm="100000">
                                          <p:val>
                                            <p:strVal val="#ppt_x"/>
                                          </p:val>
                                        </p:tav>
                                      </p:tavLst>
                                    </p:anim>
                                    <p:anim calcmode="lin" valueType="num">
                                      <p:cBhvr>
                                        <p:cTn id="259"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260" fill="hold">
                      <p:stCondLst>
                        <p:cond delay="indefinite"/>
                      </p:stCondLst>
                      <p:childTnLst>
                        <p:par>
                          <p:cTn id="261" fill="hold">
                            <p:stCondLst>
                              <p:cond delay="0"/>
                            </p:stCondLst>
                            <p:childTnLst>
                              <p:par>
                                <p:cTn id="262" presetID="42" presetClass="entr" presetSubtype="0" fill="hold" nodeType="clickEffect">
                                  <p:stCondLst>
                                    <p:cond delay="0"/>
                                  </p:stCondLst>
                                  <p:childTnLst>
                                    <p:set>
                                      <p:cBhvr>
                                        <p:cTn id="263" dur="1" fill="hold">
                                          <p:stCondLst>
                                            <p:cond delay="0"/>
                                          </p:stCondLst>
                                        </p:cTn>
                                        <p:tgtEl>
                                          <p:spTgt spid="139"/>
                                        </p:tgtEl>
                                        <p:attrNameLst>
                                          <p:attrName>style.visibility</p:attrName>
                                        </p:attrNameLst>
                                      </p:cBhvr>
                                      <p:to>
                                        <p:strVal val="visible"/>
                                      </p:to>
                                    </p:set>
                                    <p:animEffect transition="in" filter="fade">
                                      <p:cBhvr>
                                        <p:cTn id="264" dur="1000"/>
                                        <p:tgtEl>
                                          <p:spTgt spid="139"/>
                                        </p:tgtEl>
                                      </p:cBhvr>
                                    </p:animEffect>
                                    <p:anim calcmode="lin" valueType="num">
                                      <p:cBhvr>
                                        <p:cTn id="265" dur="1000" fill="hold"/>
                                        <p:tgtEl>
                                          <p:spTgt spid="139"/>
                                        </p:tgtEl>
                                        <p:attrNameLst>
                                          <p:attrName>ppt_x</p:attrName>
                                        </p:attrNameLst>
                                      </p:cBhvr>
                                      <p:tavLst>
                                        <p:tav tm="0">
                                          <p:val>
                                            <p:strVal val="#ppt_x"/>
                                          </p:val>
                                        </p:tav>
                                        <p:tav tm="100000">
                                          <p:val>
                                            <p:strVal val="#ppt_x"/>
                                          </p:val>
                                        </p:tav>
                                      </p:tavLst>
                                    </p:anim>
                                    <p:anim calcmode="lin" valueType="num">
                                      <p:cBhvr>
                                        <p:cTn id="266" dur="1000" fill="hold"/>
                                        <p:tgtEl>
                                          <p:spTgt spid="139"/>
                                        </p:tgtEl>
                                        <p:attrNameLst>
                                          <p:attrName>ppt_y</p:attrName>
                                        </p:attrNameLst>
                                      </p:cBhvr>
                                      <p:tavLst>
                                        <p:tav tm="0">
                                          <p:val>
                                            <p:strVal val="#ppt_y+.1"/>
                                          </p:val>
                                        </p:tav>
                                        <p:tav tm="100000">
                                          <p:val>
                                            <p:strVal val="#ppt_y"/>
                                          </p:val>
                                        </p:tav>
                                      </p:tavLst>
                                    </p:anim>
                                  </p:childTnLst>
                                </p:cTn>
                              </p:par>
                              <p:par>
                                <p:cTn id="267" presetID="42" presetClass="entr" presetSubtype="0" fill="hold" nodeType="withEffect">
                                  <p:stCondLst>
                                    <p:cond delay="0"/>
                                  </p:stCondLst>
                                  <p:childTnLst>
                                    <p:set>
                                      <p:cBhvr>
                                        <p:cTn id="268" dur="1" fill="hold">
                                          <p:stCondLst>
                                            <p:cond delay="0"/>
                                          </p:stCondLst>
                                        </p:cTn>
                                        <p:tgtEl>
                                          <p:spTgt spid="141"/>
                                        </p:tgtEl>
                                        <p:attrNameLst>
                                          <p:attrName>style.visibility</p:attrName>
                                        </p:attrNameLst>
                                      </p:cBhvr>
                                      <p:to>
                                        <p:strVal val="visible"/>
                                      </p:to>
                                    </p:set>
                                    <p:animEffect transition="in" filter="fade">
                                      <p:cBhvr>
                                        <p:cTn id="269" dur="1000"/>
                                        <p:tgtEl>
                                          <p:spTgt spid="141"/>
                                        </p:tgtEl>
                                      </p:cBhvr>
                                    </p:animEffect>
                                    <p:anim calcmode="lin" valueType="num">
                                      <p:cBhvr>
                                        <p:cTn id="270" dur="1000" fill="hold"/>
                                        <p:tgtEl>
                                          <p:spTgt spid="141"/>
                                        </p:tgtEl>
                                        <p:attrNameLst>
                                          <p:attrName>ppt_x</p:attrName>
                                        </p:attrNameLst>
                                      </p:cBhvr>
                                      <p:tavLst>
                                        <p:tav tm="0">
                                          <p:val>
                                            <p:strVal val="#ppt_x"/>
                                          </p:val>
                                        </p:tav>
                                        <p:tav tm="100000">
                                          <p:val>
                                            <p:strVal val="#ppt_x"/>
                                          </p:val>
                                        </p:tav>
                                      </p:tavLst>
                                    </p:anim>
                                    <p:anim calcmode="lin" valueType="num">
                                      <p:cBhvr>
                                        <p:cTn id="271" dur="1000" fill="hold"/>
                                        <p:tgtEl>
                                          <p:spTgt spid="141"/>
                                        </p:tgtEl>
                                        <p:attrNameLst>
                                          <p:attrName>ppt_y</p:attrName>
                                        </p:attrNameLst>
                                      </p:cBhvr>
                                      <p:tavLst>
                                        <p:tav tm="0">
                                          <p:val>
                                            <p:strVal val="#ppt_y+.1"/>
                                          </p:val>
                                        </p:tav>
                                        <p:tav tm="100000">
                                          <p:val>
                                            <p:strVal val="#ppt_y"/>
                                          </p:val>
                                        </p:tav>
                                      </p:tavLst>
                                    </p:anim>
                                  </p:childTnLst>
                                </p:cTn>
                              </p:par>
                              <p:par>
                                <p:cTn id="272" presetID="42" presetClass="entr" presetSubtype="0" fill="hold" nodeType="withEffect">
                                  <p:stCondLst>
                                    <p:cond delay="0"/>
                                  </p:stCondLst>
                                  <p:childTnLst>
                                    <p:set>
                                      <p:cBhvr>
                                        <p:cTn id="273" dur="1" fill="hold">
                                          <p:stCondLst>
                                            <p:cond delay="0"/>
                                          </p:stCondLst>
                                        </p:cTn>
                                        <p:tgtEl>
                                          <p:spTgt spid="133"/>
                                        </p:tgtEl>
                                        <p:attrNameLst>
                                          <p:attrName>style.visibility</p:attrName>
                                        </p:attrNameLst>
                                      </p:cBhvr>
                                      <p:to>
                                        <p:strVal val="visible"/>
                                      </p:to>
                                    </p:set>
                                    <p:animEffect transition="in" filter="fade">
                                      <p:cBhvr>
                                        <p:cTn id="274" dur="1000"/>
                                        <p:tgtEl>
                                          <p:spTgt spid="133"/>
                                        </p:tgtEl>
                                      </p:cBhvr>
                                    </p:animEffect>
                                    <p:anim calcmode="lin" valueType="num">
                                      <p:cBhvr>
                                        <p:cTn id="275" dur="1000" fill="hold"/>
                                        <p:tgtEl>
                                          <p:spTgt spid="133"/>
                                        </p:tgtEl>
                                        <p:attrNameLst>
                                          <p:attrName>ppt_x</p:attrName>
                                        </p:attrNameLst>
                                      </p:cBhvr>
                                      <p:tavLst>
                                        <p:tav tm="0">
                                          <p:val>
                                            <p:strVal val="#ppt_x"/>
                                          </p:val>
                                        </p:tav>
                                        <p:tav tm="100000">
                                          <p:val>
                                            <p:strVal val="#ppt_x"/>
                                          </p:val>
                                        </p:tav>
                                      </p:tavLst>
                                    </p:anim>
                                    <p:anim calcmode="lin" valueType="num">
                                      <p:cBhvr>
                                        <p:cTn id="276" dur="1000" fill="hold"/>
                                        <p:tgtEl>
                                          <p:spTgt spid="133"/>
                                        </p:tgtEl>
                                        <p:attrNameLst>
                                          <p:attrName>ppt_y</p:attrName>
                                        </p:attrNameLst>
                                      </p:cBhvr>
                                      <p:tavLst>
                                        <p:tav tm="0">
                                          <p:val>
                                            <p:strVal val="#ppt_y+.1"/>
                                          </p:val>
                                        </p:tav>
                                        <p:tav tm="100000">
                                          <p:val>
                                            <p:strVal val="#ppt_y"/>
                                          </p:val>
                                        </p:tav>
                                      </p:tavLst>
                                    </p:anim>
                                  </p:childTnLst>
                                </p:cTn>
                              </p:par>
                              <p:par>
                                <p:cTn id="277" presetID="42" presetClass="entr" presetSubtype="0" fill="hold" grpId="0" nodeType="withEffect">
                                  <p:stCondLst>
                                    <p:cond delay="0"/>
                                  </p:stCondLst>
                                  <p:childTnLst>
                                    <p:set>
                                      <p:cBhvr>
                                        <p:cTn id="278" dur="1" fill="hold">
                                          <p:stCondLst>
                                            <p:cond delay="0"/>
                                          </p:stCondLst>
                                        </p:cTn>
                                        <p:tgtEl>
                                          <p:spTgt spid="124"/>
                                        </p:tgtEl>
                                        <p:attrNameLst>
                                          <p:attrName>style.visibility</p:attrName>
                                        </p:attrNameLst>
                                      </p:cBhvr>
                                      <p:to>
                                        <p:strVal val="visible"/>
                                      </p:to>
                                    </p:set>
                                    <p:animEffect transition="in" filter="fade">
                                      <p:cBhvr>
                                        <p:cTn id="279" dur="1000"/>
                                        <p:tgtEl>
                                          <p:spTgt spid="124"/>
                                        </p:tgtEl>
                                      </p:cBhvr>
                                    </p:animEffect>
                                    <p:anim calcmode="lin" valueType="num">
                                      <p:cBhvr>
                                        <p:cTn id="280" dur="1000" fill="hold"/>
                                        <p:tgtEl>
                                          <p:spTgt spid="124"/>
                                        </p:tgtEl>
                                        <p:attrNameLst>
                                          <p:attrName>ppt_x</p:attrName>
                                        </p:attrNameLst>
                                      </p:cBhvr>
                                      <p:tavLst>
                                        <p:tav tm="0">
                                          <p:val>
                                            <p:strVal val="#ppt_x"/>
                                          </p:val>
                                        </p:tav>
                                        <p:tav tm="100000">
                                          <p:val>
                                            <p:strVal val="#ppt_x"/>
                                          </p:val>
                                        </p:tav>
                                      </p:tavLst>
                                    </p:anim>
                                    <p:anim calcmode="lin" valueType="num">
                                      <p:cBhvr>
                                        <p:cTn id="281" dur="1000" fill="hold"/>
                                        <p:tgtEl>
                                          <p:spTgt spid="124"/>
                                        </p:tgtEl>
                                        <p:attrNameLst>
                                          <p:attrName>ppt_y</p:attrName>
                                        </p:attrNameLst>
                                      </p:cBhvr>
                                      <p:tavLst>
                                        <p:tav tm="0">
                                          <p:val>
                                            <p:strVal val="#ppt_y+.1"/>
                                          </p:val>
                                        </p:tav>
                                        <p:tav tm="100000">
                                          <p:val>
                                            <p:strVal val="#ppt_y"/>
                                          </p:val>
                                        </p:tav>
                                      </p:tavLst>
                                    </p:anim>
                                  </p:childTnLst>
                                </p:cTn>
                              </p:par>
                              <p:par>
                                <p:cTn id="282" presetID="42" presetClass="entr" presetSubtype="0" fill="hold" grpId="0" nodeType="withEffect">
                                  <p:stCondLst>
                                    <p:cond delay="0"/>
                                  </p:stCondLst>
                                  <p:childTnLst>
                                    <p:set>
                                      <p:cBhvr>
                                        <p:cTn id="283" dur="1" fill="hold">
                                          <p:stCondLst>
                                            <p:cond delay="0"/>
                                          </p:stCondLst>
                                        </p:cTn>
                                        <p:tgtEl>
                                          <p:spTgt spid="122"/>
                                        </p:tgtEl>
                                        <p:attrNameLst>
                                          <p:attrName>style.visibility</p:attrName>
                                        </p:attrNameLst>
                                      </p:cBhvr>
                                      <p:to>
                                        <p:strVal val="visible"/>
                                      </p:to>
                                    </p:set>
                                    <p:animEffect transition="in" filter="fade">
                                      <p:cBhvr>
                                        <p:cTn id="284" dur="1000"/>
                                        <p:tgtEl>
                                          <p:spTgt spid="122"/>
                                        </p:tgtEl>
                                      </p:cBhvr>
                                    </p:animEffect>
                                    <p:anim calcmode="lin" valueType="num">
                                      <p:cBhvr>
                                        <p:cTn id="285" dur="1000" fill="hold"/>
                                        <p:tgtEl>
                                          <p:spTgt spid="122"/>
                                        </p:tgtEl>
                                        <p:attrNameLst>
                                          <p:attrName>ppt_x</p:attrName>
                                        </p:attrNameLst>
                                      </p:cBhvr>
                                      <p:tavLst>
                                        <p:tav tm="0">
                                          <p:val>
                                            <p:strVal val="#ppt_x"/>
                                          </p:val>
                                        </p:tav>
                                        <p:tav tm="100000">
                                          <p:val>
                                            <p:strVal val="#ppt_x"/>
                                          </p:val>
                                        </p:tav>
                                      </p:tavLst>
                                    </p:anim>
                                    <p:anim calcmode="lin" valueType="num">
                                      <p:cBhvr>
                                        <p:cTn id="286" dur="1000" fill="hold"/>
                                        <p:tgtEl>
                                          <p:spTgt spid="122"/>
                                        </p:tgtEl>
                                        <p:attrNameLst>
                                          <p:attrName>ppt_y</p:attrName>
                                        </p:attrNameLst>
                                      </p:cBhvr>
                                      <p:tavLst>
                                        <p:tav tm="0">
                                          <p:val>
                                            <p:strVal val="#ppt_y+.1"/>
                                          </p:val>
                                        </p:tav>
                                        <p:tav tm="100000">
                                          <p:val>
                                            <p:strVal val="#ppt_y"/>
                                          </p:val>
                                        </p:tav>
                                      </p:tavLst>
                                    </p:anim>
                                  </p:childTnLst>
                                </p:cTn>
                              </p:par>
                              <p:par>
                                <p:cTn id="287" presetID="42" presetClass="entr" presetSubtype="0" fill="hold" grpId="0" nodeType="withEffect">
                                  <p:stCondLst>
                                    <p:cond delay="0"/>
                                  </p:stCondLst>
                                  <p:childTnLst>
                                    <p:set>
                                      <p:cBhvr>
                                        <p:cTn id="288" dur="1" fill="hold">
                                          <p:stCondLst>
                                            <p:cond delay="0"/>
                                          </p:stCondLst>
                                        </p:cTn>
                                        <p:tgtEl>
                                          <p:spTgt spid="123"/>
                                        </p:tgtEl>
                                        <p:attrNameLst>
                                          <p:attrName>style.visibility</p:attrName>
                                        </p:attrNameLst>
                                      </p:cBhvr>
                                      <p:to>
                                        <p:strVal val="visible"/>
                                      </p:to>
                                    </p:set>
                                    <p:animEffect transition="in" filter="fade">
                                      <p:cBhvr>
                                        <p:cTn id="289" dur="1000"/>
                                        <p:tgtEl>
                                          <p:spTgt spid="123"/>
                                        </p:tgtEl>
                                      </p:cBhvr>
                                    </p:animEffect>
                                    <p:anim calcmode="lin" valueType="num">
                                      <p:cBhvr>
                                        <p:cTn id="290" dur="1000" fill="hold"/>
                                        <p:tgtEl>
                                          <p:spTgt spid="123"/>
                                        </p:tgtEl>
                                        <p:attrNameLst>
                                          <p:attrName>ppt_x</p:attrName>
                                        </p:attrNameLst>
                                      </p:cBhvr>
                                      <p:tavLst>
                                        <p:tav tm="0">
                                          <p:val>
                                            <p:strVal val="#ppt_x"/>
                                          </p:val>
                                        </p:tav>
                                        <p:tav tm="100000">
                                          <p:val>
                                            <p:strVal val="#ppt_x"/>
                                          </p:val>
                                        </p:tav>
                                      </p:tavLst>
                                    </p:anim>
                                    <p:anim calcmode="lin" valueType="num">
                                      <p:cBhvr>
                                        <p:cTn id="291"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292" fill="hold">
                      <p:stCondLst>
                        <p:cond delay="indefinite"/>
                      </p:stCondLst>
                      <p:childTnLst>
                        <p:par>
                          <p:cTn id="293" fill="hold">
                            <p:stCondLst>
                              <p:cond delay="0"/>
                            </p:stCondLst>
                            <p:childTnLst>
                              <p:par>
                                <p:cTn id="294" presetID="42" presetClass="entr" presetSubtype="0" fill="hold" grpId="0" nodeType="clickEffect">
                                  <p:stCondLst>
                                    <p:cond delay="0"/>
                                  </p:stCondLst>
                                  <p:childTnLst>
                                    <p:set>
                                      <p:cBhvr>
                                        <p:cTn id="295" dur="1" fill="hold">
                                          <p:stCondLst>
                                            <p:cond delay="0"/>
                                          </p:stCondLst>
                                        </p:cTn>
                                        <p:tgtEl>
                                          <p:spTgt spid="142"/>
                                        </p:tgtEl>
                                        <p:attrNameLst>
                                          <p:attrName>style.visibility</p:attrName>
                                        </p:attrNameLst>
                                      </p:cBhvr>
                                      <p:to>
                                        <p:strVal val="visible"/>
                                      </p:to>
                                    </p:set>
                                    <p:animEffect transition="in" filter="fade">
                                      <p:cBhvr>
                                        <p:cTn id="296" dur="1000"/>
                                        <p:tgtEl>
                                          <p:spTgt spid="142"/>
                                        </p:tgtEl>
                                      </p:cBhvr>
                                    </p:animEffect>
                                    <p:anim calcmode="lin" valueType="num">
                                      <p:cBhvr>
                                        <p:cTn id="297" dur="1000" fill="hold"/>
                                        <p:tgtEl>
                                          <p:spTgt spid="142"/>
                                        </p:tgtEl>
                                        <p:attrNameLst>
                                          <p:attrName>ppt_x</p:attrName>
                                        </p:attrNameLst>
                                      </p:cBhvr>
                                      <p:tavLst>
                                        <p:tav tm="0">
                                          <p:val>
                                            <p:strVal val="#ppt_x"/>
                                          </p:val>
                                        </p:tav>
                                        <p:tav tm="100000">
                                          <p:val>
                                            <p:strVal val="#ppt_x"/>
                                          </p:val>
                                        </p:tav>
                                      </p:tavLst>
                                    </p:anim>
                                    <p:anim calcmode="lin" valueType="num">
                                      <p:cBhvr>
                                        <p:cTn id="298" dur="1000" fill="hold"/>
                                        <p:tgtEl>
                                          <p:spTgt spid="142"/>
                                        </p:tgtEl>
                                        <p:attrNameLst>
                                          <p:attrName>ppt_y</p:attrName>
                                        </p:attrNameLst>
                                      </p:cBhvr>
                                      <p:tavLst>
                                        <p:tav tm="0">
                                          <p:val>
                                            <p:strVal val="#ppt_y+.1"/>
                                          </p:val>
                                        </p:tav>
                                        <p:tav tm="100000">
                                          <p:val>
                                            <p:strVal val="#ppt_y"/>
                                          </p:val>
                                        </p:tav>
                                      </p:tavLst>
                                    </p:anim>
                                  </p:childTnLst>
                                </p:cTn>
                              </p:par>
                              <p:par>
                                <p:cTn id="299" presetID="42" presetClass="entr" presetSubtype="0" fill="hold" nodeType="withEffect">
                                  <p:stCondLst>
                                    <p:cond delay="0"/>
                                  </p:stCondLst>
                                  <p:childTnLst>
                                    <p:set>
                                      <p:cBhvr>
                                        <p:cTn id="300" dur="1" fill="hold">
                                          <p:stCondLst>
                                            <p:cond delay="0"/>
                                          </p:stCondLst>
                                        </p:cTn>
                                        <p:tgtEl>
                                          <p:spTgt spid="144"/>
                                        </p:tgtEl>
                                        <p:attrNameLst>
                                          <p:attrName>style.visibility</p:attrName>
                                        </p:attrNameLst>
                                      </p:cBhvr>
                                      <p:to>
                                        <p:strVal val="visible"/>
                                      </p:to>
                                    </p:set>
                                    <p:animEffect transition="in" filter="fade">
                                      <p:cBhvr>
                                        <p:cTn id="301" dur="1000"/>
                                        <p:tgtEl>
                                          <p:spTgt spid="144"/>
                                        </p:tgtEl>
                                      </p:cBhvr>
                                    </p:animEffect>
                                    <p:anim calcmode="lin" valueType="num">
                                      <p:cBhvr>
                                        <p:cTn id="302" dur="1000" fill="hold"/>
                                        <p:tgtEl>
                                          <p:spTgt spid="144"/>
                                        </p:tgtEl>
                                        <p:attrNameLst>
                                          <p:attrName>ppt_x</p:attrName>
                                        </p:attrNameLst>
                                      </p:cBhvr>
                                      <p:tavLst>
                                        <p:tav tm="0">
                                          <p:val>
                                            <p:strVal val="#ppt_x"/>
                                          </p:val>
                                        </p:tav>
                                        <p:tav tm="100000">
                                          <p:val>
                                            <p:strVal val="#ppt_x"/>
                                          </p:val>
                                        </p:tav>
                                      </p:tavLst>
                                    </p:anim>
                                    <p:anim calcmode="lin" valueType="num">
                                      <p:cBhvr>
                                        <p:cTn id="303" dur="1000" fill="hold"/>
                                        <p:tgtEl>
                                          <p:spTgt spid="144"/>
                                        </p:tgtEl>
                                        <p:attrNameLst>
                                          <p:attrName>ppt_y</p:attrName>
                                        </p:attrNameLst>
                                      </p:cBhvr>
                                      <p:tavLst>
                                        <p:tav tm="0">
                                          <p:val>
                                            <p:strVal val="#ppt_y+.1"/>
                                          </p:val>
                                        </p:tav>
                                        <p:tav tm="100000">
                                          <p:val>
                                            <p:strVal val="#ppt_y"/>
                                          </p:val>
                                        </p:tav>
                                      </p:tavLst>
                                    </p:anim>
                                  </p:childTnLst>
                                </p:cTn>
                              </p:par>
                              <p:par>
                                <p:cTn id="304" presetID="42" presetClass="entr" presetSubtype="0" fill="hold" grpId="0" nodeType="withEffect">
                                  <p:stCondLst>
                                    <p:cond delay="0"/>
                                  </p:stCondLst>
                                  <p:childTnLst>
                                    <p:set>
                                      <p:cBhvr>
                                        <p:cTn id="305" dur="1" fill="hold">
                                          <p:stCondLst>
                                            <p:cond delay="0"/>
                                          </p:stCondLst>
                                        </p:cTn>
                                        <p:tgtEl>
                                          <p:spTgt spid="126"/>
                                        </p:tgtEl>
                                        <p:attrNameLst>
                                          <p:attrName>style.visibility</p:attrName>
                                        </p:attrNameLst>
                                      </p:cBhvr>
                                      <p:to>
                                        <p:strVal val="visible"/>
                                      </p:to>
                                    </p:set>
                                    <p:animEffect transition="in" filter="fade">
                                      <p:cBhvr>
                                        <p:cTn id="306" dur="1000"/>
                                        <p:tgtEl>
                                          <p:spTgt spid="126"/>
                                        </p:tgtEl>
                                      </p:cBhvr>
                                    </p:animEffect>
                                    <p:anim calcmode="lin" valueType="num">
                                      <p:cBhvr>
                                        <p:cTn id="307" dur="1000" fill="hold"/>
                                        <p:tgtEl>
                                          <p:spTgt spid="126"/>
                                        </p:tgtEl>
                                        <p:attrNameLst>
                                          <p:attrName>ppt_x</p:attrName>
                                        </p:attrNameLst>
                                      </p:cBhvr>
                                      <p:tavLst>
                                        <p:tav tm="0">
                                          <p:val>
                                            <p:strVal val="#ppt_x"/>
                                          </p:val>
                                        </p:tav>
                                        <p:tav tm="100000">
                                          <p:val>
                                            <p:strVal val="#ppt_x"/>
                                          </p:val>
                                        </p:tav>
                                      </p:tavLst>
                                    </p:anim>
                                    <p:anim calcmode="lin" valueType="num">
                                      <p:cBhvr>
                                        <p:cTn id="308" dur="1000" fill="hold"/>
                                        <p:tgtEl>
                                          <p:spTgt spid="126"/>
                                        </p:tgtEl>
                                        <p:attrNameLst>
                                          <p:attrName>ppt_y</p:attrName>
                                        </p:attrNameLst>
                                      </p:cBhvr>
                                      <p:tavLst>
                                        <p:tav tm="0">
                                          <p:val>
                                            <p:strVal val="#ppt_y+.1"/>
                                          </p:val>
                                        </p:tav>
                                        <p:tav tm="100000">
                                          <p:val>
                                            <p:strVal val="#ppt_y"/>
                                          </p:val>
                                        </p:tav>
                                      </p:tavLst>
                                    </p:anim>
                                  </p:childTnLst>
                                </p:cTn>
                              </p:par>
                              <p:par>
                                <p:cTn id="309" presetID="42" presetClass="entr" presetSubtype="0" fill="hold" grpId="0" nodeType="withEffect">
                                  <p:stCondLst>
                                    <p:cond delay="0"/>
                                  </p:stCondLst>
                                  <p:childTnLst>
                                    <p:set>
                                      <p:cBhvr>
                                        <p:cTn id="310" dur="1" fill="hold">
                                          <p:stCondLst>
                                            <p:cond delay="0"/>
                                          </p:stCondLst>
                                        </p:cTn>
                                        <p:tgtEl>
                                          <p:spTgt spid="125"/>
                                        </p:tgtEl>
                                        <p:attrNameLst>
                                          <p:attrName>style.visibility</p:attrName>
                                        </p:attrNameLst>
                                      </p:cBhvr>
                                      <p:to>
                                        <p:strVal val="visible"/>
                                      </p:to>
                                    </p:set>
                                    <p:animEffect transition="in" filter="fade">
                                      <p:cBhvr>
                                        <p:cTn id="311" dur="1000"/>
                                        <p:tgtEl>
                                          <p:spTgt spid="125"/>
                                        </p:tgtEl>
                                      </p:cBhvr>
                                    </p:animEffect>
                                    <p:anim calcmode="lin" valueType="num">
                                      <p:cBhvr>
                                        <p:cTn id="312" dur="1000" fill="hold"/>
                                        <p:tgtEl>
                                          <p:spTgt spid="125"/>
                                        </p:tgtEl>
                                        <p:attrNameLst>
                                          <p:attrName>ppt_x</p:attrName>
                                        </p:attrNameLst>
                                      </p:cBhvr>
                                      <p:tavLst>
                                        <p:tav tm="0">
                                          <p:val>
                                            <p:strVal val="#ppt_x"/>
                                          </p:val>
                                        </p:tav>
                                        <p:tav tm="100000">
                                          <p:val>
                                            <p:strVal val="#ppt_x"/>
                                          </p:val>
                                        </p:tav>
                                      </p:tavLst>
                                    </p:anim>
                                    <p:anim calcmode="lin" valueType="num">
                                      <p:cBhvr>
                                        <p:cTn id="313"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314" fill="hold">
                      <p:stCondLst>
                        <p:cond delay="indefinite"/>
                      </p:stCondLst>
                      <p:childTnLst>
                        <p:par>
                          <p:cTn id="315" fill="hold">
                            <p:stCondLst>
                              <p:cond delay="0"/>
                            </p:stCondLst>
                            <p:childTnLst>
                              <p:par>
                                <p:cTn id="316" presetID="42" presetClass="entr" presetSubtype="0" fill="hold" grpId="0" nodeType="clickEffect">
                                  <p:stCondLst>
                                    <p:cond delay="0"/>
                                  </p:stCondLst>
                                  <p:childTnLst>
                                    <p:set>
                                      <p:cBhvr>
                                        <p:cTn id="317" dur="1" fill="hold">
                                          <p:stCondLst>
                                            <p:cond delay="0"/>
                                          </p:stCondLst>
                                        </p:cTn>
                                        <p:tgtEl>
                                          <p:spTgt spid="127"/>
                                        </p:tgtEl>
                                        <p:attrNameLst>
                                          <p:attrName>style.visibility</p:attrName>
                                        </p:attrNameLst>
                                      </p:cBhvr>
                                      <p:to>
                                        <p:strVal val="visible"/>
                                      </p:to>
                                    </p:set>
                                    <p:animEffect transition="in" filter="fade">
                                      <p:cBhvr>
                                        <p:cTn id="318" dur="1000"/>
                                        <p:tgtEl>
                                          <p:spTgt spid="127"/>
                                        </p:tgtEl>
                                      </p:cBhvr>
                                    </p:animEffect>
                                    <p:anim calcmode="lin" valueType="num">
                                      <p:cBhvr>
                                        <p:cTn id="319" dur="1000" fill="hold"/>
                                        <p:tgtEl>
                                          <p:spTgt spid="127"/>
                                        </p:tgtEl>
                                        <p:attrNameLst>
                                          <p:attrName>ppt_x</p:attrName>
                                        </p:attrNameLst>
                                      </p:cBhvr>
                                      <p:tavLst>
                                        <p:tav tm="0">
                                          <p:val>
                                            <p:strVal val="#ppt_x"/>
                                          </p:val>
                                        </p:tav>
                                        <p:tav tm="100000">
                                          <p:val>
                                            <p:strVal val="#ppt_x"/>
                                          </p:val>
                                        </p:tav>
                                      </p:tavLst>
                                    </p:anim>
                                    <p:anim calcmode="lin" valueType="num">
                                      <p:cBhvr>
                                        <p:cTn id="320" dur="1000" fill="hold"/>
                                        <p:tgtEl>
                                          <p:spTgt spid="127"/>
                                        </p:tgtEl>
                                        <p:attrNameLst>
                                          <p:attrName>ppt_y</p:attrName>
                                        </p:attrNameLst>
                                      </p:cBhvr>
                                      <p:tavLst>
                                        <p:tav tm="0">
                                          <p:val>
                                            <p:strVal val="#ppt_y+.1"/>
                                          </p:val>
                                        </p:tav>
                                        <p:tav tm="100000">
                                          <p:val>
                                            <p:strVal val="#ppt_y"/>
                                          </p:val>
                                        </p:tav>
                                      </p:tavLst>
                                    </p:anim>
                                  </p:childTnLst>
                                </p:cTn>
                              </p:par>
                              <p:par>
                                <p:cTn id="321" presetID="42" presetClass="entr" presetSubtype="0" fill="hold" nodeType="withEffect">
                                  <p:stCondLst>
                                    <p:cond delay="0"/>
                                  </p:stCondLst>
                                  <p:childTnLst>
                                    <p:set>
                                      <p:cBhvr>
                                        <p:cTn id="322" dur="1" fill="hold">
                                          <p:stCondLst>
                                            <p:cond delay="0"/>
                                          </p:stCondLst>
                                        </p:cTn>
                                        <p:tgtEl>
                                          <p:spTgt spid="151"/>
                                        </p:tgtEl>
                                        <p:attrNameLst>
                                          <p:attrName>style.visibility</p:attrName>
                                        </p:attrNameLst>
                                      </p:cBhvr>
                                      <p:to>
                                        <p:strVal val="visible"/>
                                      </p:to>
                                    </p:set>
                                    <p:animEffect transition="in" filter="fade">
                                      <p:cBhvr>
                                        <p:cTn id="323" dur="1000"/>
                                        <p:tgtEl>
                                          <p:spTgt spid="151"/>
                                        </p:tgtEl>
                                      </p:cBhvr>
                                    </p:animEffect>
                                    <p:anim calcmode="lin" valueType="num">
                                      <p:cBhvr>
                                        <p:cTn id="324" dur="1000" fill="hold"/>
                                        <p:tgtEl>
                                          <p:spTgt spid="151"/>
                                        </p:tgtEl>
                                        <p:attrNameLst>
                                          <p:attrName>ppt_x</p:attrName>
                                        </p:attrNameLst>
                                      </p:cBhvr>
                                      <p:tavLst>
                                        <p:tav tm="0">
                                          <p:val>
                                            <p:strVal val="#ppt_x"/>
                                          </p:val>
                                        </p:tav>
                                        <p:tav tm="100000">
                                          <p:val>
                                            <p:strVal val="#ppt_x"/>
                                          </p:val>
                                        </p:tav>
                                      </p:tavLst>
                                    </p:anim>
                                    <p:anim calcmode="lin" valueType="num">
                                      <p:cBhvr>
                                        <p:cTn id="325" dur="1000" fill="hold"/>
                                        <p:tgtEl>
                                          <p:spTgt spid="151"/>
                                        </p:tgtEl>
                                        <p:attrNameLst>
                                          <p:attrName>ppt_y</p:attrName>
                                        </p:attrNameLst>
                                      </p:cBhvr>
                                      <p:tavLst>
                                        <p:tav tm="0">
                                          <p:val>
                                            <p:strVal val="#ppt_y+.1"/>
                                          </p:val>
                                        </p:tav>
                                        <p:tav tm="100000">
                                          <p:val>
                                            <p:strVal val="#ppt_y"/>
                                          </p:val>
                                        </p:tav>
                                      </p:tavLst>
                                    </p:anim>
                                  </p:childTnLst>
                                </p:cTn>
                              </p:par>
                              <p:par>
                                <p:cTn id="326" presetID="42" presetClass="entr" presetSubtype="0" fill="hold" grpId="0" nodeType="withEffect">
                                  <p:stCondLst>
                                    <p:cond delay="0"/>
                                  </p:stCondLst>
                                  <p:childTnLst>
                                    <p:set>
                                      <p:cBhvr>
                                        <p:cTn id="327" dur="1" fill="hold">
                                          <p:stCondLst>
                                            <p:cond delay="0"/>
                                          </p:stCondLst>
                                        </p:cTn>
                                        <p:tgtEl>
                                          <p:spTgt spid="169"/>
                                        </p:tgtEl>
                                        <p:attrNameLst>
                                          <p:attrName>style.visibility</p:attrName>
                                        </p:attrNameLst>
                                      </p:cBhvr>
                                      <p:to>
                                        <p:strVal val="visible"/>
                                      </p:to>
                                    </p:set>
                                    <p:animEffect transition="in" filter="fade">
                                      <p:cBhvr>
                                        <p:cTn id="328" dur="1000"/>
                                        <p:tgtEl>
                                          <p:spTgt spid="169"/>
                                        </p:tgtEl>
                                      </p:cBhvr>
                                    </p:animEffect>
                                    <p:anim calcmode="lin" valueType="num">
                                      <p:cBhvr>
                                        <p:cTn id="329" dur="1000" fill="hold"/>
                                        <p:tgtEl>
                                          <p:spTgt spid="169"/>
                                        </p:tgtEl>
                                        <p:attrNameLst>
                                          <p:attrName>ppt_x</p:attrName>
                                        </p:attrNameLst>
                                      </p:cBhvr>
                                      <p:tavLst>
                                        <p:tav tm="0">
                                          <p:val>
                                            <p:strVal val="#ppt_x"/>
                                          </p:val>
                                        </p:tav>
                                        <p:tav tm="100000">
                                          <p:val>
                                            <p:strVal val="#ppt_x"/>
                                          </p:val>
                                        </p:tav>
                                      </p:tavLst>
                                    </p:anim>
                                    <p:anim calcmode="lin" valueType="num">
                                      <p:cBhvr>
                                        <p:cTn id="330" dur="1000" fill="hold"/>
                                        <p:tgtEl>
                                          <p:spTgt spid="169"/>
                                        </p:tgtEl>
                                        <p:attrNameLst>
                                          <p:attrName>ppt_y</p:attrName>
                                        </p:attrNameLst>
                                      </p:cBhvr>
                                      <p:tavLst>
                                        <p:tav tm="0">
                                          <p:val>
                                            <p:strVal val="#ppt_y+.1"/>
                                          </p:val>
                                        </p:tav>
                                        <p:tav tm="100000">
                                          <p:val>
                                            <p:strVal val="#ppt_y"/>
                                          </p:val>
                                        </p:tav>
                                      </p:tavLst>
                                    </p:anim>
                                  </p:childTnLst>
                                </p:cTn>
                              </p:par>
                              <p:par>
                                <p:cTn id="331" presetID="42" presetClass="entr" presetSubtype="0" fill="hold" grpId="0" nodeType="withEffect">
                                  <p:stCondLst>
                                    <p:cond delay="0"/>
                                  </p:stCondLst>
                                  <p:childTnLst>
                                    <p:set>
                                      <p:cBhvr>
                                        <p:cTn id="332" dur="1" fill="hold">
                                          <p:stCondLst>
                                            <p:cond delay="0"/>
                                          </p:stCondLst>
                                        </p:cTn>
                                        <p:tgtEl>
                                          <p:spTgt spid="168"/>
                                        </p:tgtEl>
                                        <p:attrNameLst>
                                          <p:attrName>style.visibility</p:attrName>
                                        </p:attrNameLst>
                                      </p:cBhvr>
                                      <p:to>
                                        <p:strVal val="visible"/>
                                      </p:to>
                                    </p:set>
                                    <p:animEffect transition="in" filter="fade">
                                      <p:cBhvr>
                                        <p:cTn id="333" dur="1000"/>
                                        <p:tgtEl>
                                          <p:spTgt spid="168"/>
                                        </p:tgtEl>
                                      </p:cBhvr>
                                    </p:animEffect>
                                    <p:anim calcmode="lin" valueType="num">
                                      <p:cBhvr>
                                        <p:cTn id="334" dur="1000" fill="hold"/>
                                        <p:tgtEl>
                                          <p:spTgt spid="168"/>
                                        </p:tgtEl>
                                        <p:attrNameLst>
                                          <p:attrName>ppt_x</p:attrName>
                                        </p:attrNameLst>
                                      </p:cBhvr>
                                      <p:tavLst>
                                        <p:tav tm="0">
                                          <p:val>
                                            <p:strVal val="#ppt_x"/>
                                          </p:val>
                                        </p:tav>
                                        <p:tav tm="100000">
                                          <p:val>
                                            <p:strVal val="#ppt_x"/>
                                          </p:val>
                                        </p:tav>
                                      </p:tavLst>
                                    </p:anim>
                                    <p:anim calcmode="lin" valueType="num">
                                      <p:cBhvr>
                                        <p:cTn id="335"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par>
                    <p:cTn id="336" fill="hold">
                      <p:stCondLst>
                        <p:cond delay="indefinite"/>
                      </p:stCondLst>
                      <p:childTnLst>
                        <p:par>
                          <p:cTn id="337" fill="hold">
                            <p:stCondLst>
                              <p:cond delay="0"/>
                            </p:stCondLst>
                            <p:childTnLst>
                              <p:par>
                                <p:cTn id="338" presetID="42" presetClass="entr" presetSubtype="0" fill="hold" grpId="0" nodeType="clickEffect">
                                  <p:stCondLst>
                                    <p:cond delay="0"/>
                                  </p:stCondLst>
                                  <p:childTnLst>
                                    <p:set>
                                      <p:cBhvr>
                                        <p:cTn id="339" dur="1" fill="hold">
                                          <p:stCondLst>
                                            <p:cond delay="0"/>
                                          </p:stCondLst>
                                        </p:cTn>
                                        <p:tgtEl>
                                          <p:spTgt spid="128"/>
                                        </p:tgtEl>
                                        <p:attrNameLst>
                                          <p:attrName>style.visibility</p:attrName>
                                        </p:attrNameLst>
                                      </p:cBhvr>
                                      <p:to>
                                        <p:strVal val="visible"/>
                                      </p:to>
                                    </p:set>
                                    <p:animEffect transition="in" filter="fade">
                                      <p:cBhvr>
                                        <p:cTn id="340" dur="1000"/>
                                        <p:tgtEl>
                                          <p:spTgt spid="128"/>
                                        </p:tgtEl>
                                      </p:cBhvr>
                                    </p:animEffect>
                                    <p:anim calcmode="lin" valueType="num">
                                      <p:cBhvr>
                                        <p:cTn id="341" dur="1000" fill="hold"/>
                                        <p:tgtEl>
                                          <p:spTgt spid="128"/>
                                        </p:tgtEl>
                                        <p:attrNameLst>
                                          <p:attrName>ppt_x</p:attrName>
                                        </p:attrNameLst>
                                      </p:cBhvr>
                                      <p:tavLst>
                                        <p:tav tm="0">
                                          <p:val>
                                            <p:strVal val="#ppt_x"/>
                                          </p:val>
                                        </p:tav>
                                        <p:tav tm="100000">
                                          <p:val>
                                            <p:strVal val="#ppt_x"/>
                                          </p:val>
                                        </p:tav>
                                      </p:tavLst>
                                    </p:anim>
                                    <p:anim calcmode="lin" valueType="num">
                                      <p:cBhvr>
                                        <p:cTn id="342" dur="1000" fill="hold"/>
                                        <p:tgtEl>
                                          <p:spTgt spid="128"/>
                                        </p:tgtEl>
                                        <p:attrNameLst>
                                          <p:attrName>ppt_y</p:attrName>
                                        </p:attrNameLst>
                                      </p:cBhvr>
                                      <p:tavLst>
                                        <p:tav tm="0">
                                          <p:val>
                                            <p:strVal val="#ppt_y+.1"/>
                                          </p:val>
                                        </p:tav>
                                        <p:tav tm="100000">
                                          <p:val>
                                            <p:strVal val="#ppt_y"/>
                                          </p:val>
                                        </p:tav>
                                      </p:tavLst>
                                    </p:anim>
                                  </p:childTnLst>
                                </p:cTn>
                              </p:par>
                              <p:par>
                                <p:cTn id="343" presetID="42" presetClass="entr" presetSubtype="0" fill="hold" nodeType="withEffect">
                                  <p:stCondLst>
                                    <p:cond delay="0"/>
                                  </p:stCondLst>
                                  <p:childTnLst>
                                    <p:set>
                                      <p:cBhvr>
                                        <p:cTn id="344" dur="1" fill="hold">
                                          <p:stCondLst>
                                            <p:cond delay="0"/>
                                          </p:stCondLst>
                                        </p:cTn>
                                        <p:tgtEl>
                                          <p:spTgt spid="188"/>
                                        </p:tgtEl>
                                        <p:attrNameLst>
                                          <p:attrName>style.visibility</p:attrName>
                                        </p:attrNameLst>
                                      </p:cBhvr>
                                      <p:to>
                                        <p:strVal val="visible"/>
                                      </p:to>
                                    </p:set>
                                    <p:animEffect transition="in" filter="fade">
                                      <p:cBhvr>
                                        <p:cTn id="345" dur="1000"/>
                                        <p:tgtEl>
                                          <p:spTgt spid="188"/>
                                        </p:tgtEl>
                                      </p:cBhvr>
                                    </p:animEffect>
                                    <p:anim calcmode="lin" valueType="num">
                                      <p:cBhvr>
                                        <p:cTn id="346" dur="1000" fill="hold"/>
                                        <p:tgtEl>
                                          <p:spTgt spid="188"/>
                                        </p:tgtEl>
                                        <p:attrNameLst>
                                          <p:attrName>ppt_x</p:attrName>
                                        </p:attrNameLst>
                                      </p:cBhvr>
                                      <p:tavLst>
                                        <p:tav tm="0">
                                          <p:val>
                                            <p:strVal val="#ppt_x"/>
                                          </p:val>
                                        </p:tav>
                                        <p:tav tm="100000">
                                          <p:val>
                                            <p:strVal val="#ppt_x"/>
                                          </p:val>
                                        </p:tav>
                                      </p:tavLst>
                                    </p:anim>
                                    <p:anim calcmode="lin" valueType="num">
                                      <p:cBhvr>
                                        <p:cTn id="347"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8" grpId="0" bldLvl="0" animBg="1"/>
      <p:bldP spid="50" grpId="0" bldLvl="0" animBg="1"/>
      <p:bldP spid="51" grpId="0"/>
      <p:bldP spid="57" grpId="0"/>
      <p:bldP spid="58" grpId="0"/>
      <p:bldP spid="30" grpId="0" bldLvl="0" animBg="1"/>
      <p:bldP spid="59" grpId="0" bldLvl="0" animBg="1"/>
      <p:bldP spid="60" grpId="0" bldLvl="0" animBg="1"/>
      <p:bldP spid="61" grpId="0" bldLvl="0" animBg="1"/>
      <p:bldP spid="63" grpId="0"/>
      <p:bldP spid="67" grpId="0"/>
      <p:bldP spid="69" grpId="0"/>
      <p:bldP spid="70" grpId="0" bldLvl="0" animBg="1"/>
      <p:bldP spid="71" grpId="0"/>
      <p:bldP spid="72" grpId="0"/>
      <p:bldP spid="73" grpId="0"/>
      <p:bldP spid="75" grpId="0"/>
      <p:bldP spid="79" grpId="0"/>
      <p:bldP spid="93" grpId="0"/>
      <p:bldP spid="95" grpId="0"/>
      <p:bldP spid="97" grpId="0"/>
      <p:bldP spid="98" grpId="0"/>
      <p:bldP spid="100" grpId="0" bldLvl="0" animBg="1"/>
      <p:bldP spid="101" grpId="0"/>
      <p:bldP spid="102" grpId="0" bldLvl="0" animBg="1"/>
      <p:bldP spid="103" grpId="0"/>
      <p:bldP spid="115" grpId="0" bldLvl="0" animBg="1"/>
      <p:bldP spid="116" grpId="0"/>
      <p:bldP spid="117" grpId="0" bldLvl="0" animBg="1"/>
      <p:bldP spid="118" grpId="0"/>
      <p:bldP spid="119" grpId="0" bldLvl="0" animBg="1"/>
      <p:bldP spid="120" grpId="0"/>
      <p:bldP spid="121" grpId="0"/>
      <p:bldP spid="122" grpId="0" bldLvl="0" animBg="1"/>
      <p:bldP spid="123" grpId="0"/>
      <p:bldP spid="124" grpId="0"/>
      <p:bldP spid="125" grpId="0" bldLvl="0" animBg="1"/>
      <p:bldP spid="126" grpId="0"/>
      <p:bldP spid="127" grpId="0"/>
      <p:bldP spid="128" grpId="0"/>
      <p:bldP spid="142" grpId="0"/>
      <p:bldP spid="163" grpId="0"/>
      <p:bldP spid="168" grpId="0" bldLvl="0" animBg="1"/>
      <p:bldP spid="169" grpId="0"/>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164"/>
          <p:cNvSpPr/>
          <p:nvPr/>
        </p:nvSpPr>
        <p:spPr>
          <a:xfrm>
            <a:off x="4900014" y="345784"/>
            <a:ext cx="2388795" cy="420564"/>
          </a:xfrm>
          <a:prstGeom prst="rect">
            <a:avLst/>
          </a:prstGeom>
        </p:spPr>
        <p:txBody>
          <a:bodyPr wrap="none">
            <a:spAutoFit/>
          </a:bodyPr>
          <a:lstStyle/>
          <a:p>
            <a:r>
              <a:rPr lang="en-US" altLang="zh-CN" sz="2133" kern="100" dirty="0" err="1">
                <a:solidFill>
                  <a:srgbClr val="FF0000"/>
                </a:solidFill>
                <a:latin typeface="Times New Roman" panose="02020603050405020304" pitchFamily="18" charset="0"/>
              </a:rPr>
              <a:t>DataNode</a:t>
            </a:r>
            <a:r>
              <a:rPr lang="zh-CN" altLang="zh-CN" sz="2133" kern="100" dirty="0">
                <a:solidFill>
                  <a:srgbClr val="FF0000"/>
                </a:solidFill>
                <a:latin typeface="Times New Roman" panose="02020603050405020304" pitchFamily="18" charset="0"/>
                <a:cs typeface="Times New Roman" panose="02020603050405020304" pitchFamily="18" charset="0"/>
              </a:rPr>
              <a:t>工作机制</a:t>
            </a:r>
            <a:endParaRPr lang="zh-CN" altLang="en-US" sz="2133" dirty="0">
              <a:solidFill>
                <a:srgbClr val="FF0000"/>
              </a:solidFill>
            </a:endParaRPr>
          </a:p>
        </p:txBody>
      </p:sp>
      <p:sp>
        <p:nvSpPr>
          <p:cNvPr id="68" name="圆角矩形 67"/>
          <p:cNvSpPr/>
          <p:nvPr/>
        </p:nvSpPr>
        <p:spPr>
          <a:xfrm>
            <a:off x="431258" y="4004915"/>
            <a:ext cx="2407745" cy="2594456"/>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dirty="0"/>
          </a:p>
        </p:txBody>
      </p:sp>
      <p:sp>
        <p:nvSpPr>
          <p:cNvPr id="105" name="圆角矩形 104"/>
          <p:cNvSpPr/>
          <p:nvPr/>
        </p:nvSpPr>
        <p:spPr>
          <a:xfrm>
            <a:off x="6566238" y="4004915"/>
            <a:ext cx="2407745" cy="2594456"/>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06" name="圆角矩形 105"/>
          <p:cNvSpPr/>
          <p:nvPr/>
        </p:nvSpPr>
        <p:spPr>
          <a:xfrm>
            <a:off x="9357925" y="4004915"/>
            <a:ext cx="2407745" cy="2594456"/>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2" name="矩形 1"/>
          <p:cNvSpPr/>
          <p:nvPr/>
        </p:nvSpPr>
        <p:spPr>
          <a:xfrm>
            <a:off x="498179" y="4663957"/>
            <a:ext cx="2216847" cy="575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333" dirty="0"/>
              <a:t>数据、</a:t>
            </a:r>
            <a:r>
              <a:rPr lang="zh-CN" altLang="en-US" sz="1333" dirty="0">
                <a:solidFill>
                  <a:srgbClr val="FF0000"/>
                </a:solidFill>
              </a:rPr>
              <a:t>数据长度、校验和、时间戳</a:t>
            </a:r>
          </a:p>
        </p:txBody>
      </p:sp>
      <p:sp>
        <p:nvSpPr>
          <p:cNvPr id="3" name="文本框 2"/>
          <p:cNvSpPr txBox="1"/>
          <p:nvPr/>
        </p:nvSpPr>
        <p:spPr>
          <a:xfrm>
            <a:off x="431258" y="4335748"/>
            <a:ext cx="1410721" cy="297454"/>
          </a:xfrm>
          <a:prstGeom prst="rect">
            <a:avLst/>
          </a:prstGeom>
          <a:noFill/>
        </p:spPr>
        <p:txBody>
          <a:bodyPr wrap="square" rtlCol="0">
            <a:spAutoFit/>
          </a:bodyPr>
          <a:lstStyle/>
          <a:p>
            <a:r>
              <a:rPr lang="en-US" altLang="zh-CN" sz="1333" dirty="0"/>
              <a:t>block1</a:t>
            </a:r>
            <a:endParaRPr lang="zh-CN" altLang="en-US" sz="1333" dirty="0"/>
          </a:p>
        </p:txBody>
      </p:sp>
      <p:sp>
        <p:nvSpPr>
          <p:cNvPr id="107" name="矩形 106"/>
          <p:cNvSpPr/>
          <p:nvPr/>
        </p:nvSpPr>
        <p:spPr>
          <a:xfrm>
            <a:off x="6686743" y="4676814"/>
            <a:ext cx="2216847" cy="57591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333" dirty="0"/>
              <a:t>数据、</a:t>
            </a:r>
            <a:r>
              <a:rPr lang="zh-CN" altLang="en-US" sz="1333" dirty="0">
                <a:solidFill>
                  <a:srgbClr val="FF0000"/>
                </a:solidFill>
              </a:rPr>
              <a:t>数据长度、校验和、时间戳</a:t>
            </a:r>
          </a:p>
        </p:txBody>
      </p:sp>
      <p:sp>
        <p:nvSpPr>
          <p:cNvPr id="108" name="文本框 107"/>
          <p:cNvSpPr txBox="1"/>
          <p:nvPr/>
        </p:nvSpPr>
        <p:spPr>
          <a:xfrm>
            <a:off x="6619822" y="4348604"/>
            <a:ext cx="1410721" cy="297454"/>
          </a:xfrm>
          <a:prstGeom prst="rect">
            <a:avLst/>
          </a:prstGeom>
          <a:noFill/>
        </p:spPr>
        <p:txBody>
          <a:bodyPr wrap="square" rtlCol="0">
            <a:spAutoFit/>
          </a:bodyPr>
          <a:lstStyle/>
          <a:p>
            <a:r>
              <a:rPr lang="en-US" altLang="zh-CN" sz="1333" dirty="0"/>
              <a:t>block2</a:t>
            </a:r>
            <a:endParaRPr lang="zh-CN" altLang="en-US" sz="1333" dirty="0"/>
          </a:p>
        </p:txBody>
      </p:sp>
      <p:sp>
        <p:nvSpPr>
          <p:cNvPr id="109" name="矩形 108"/>
          <p:cNvSpPr/>
          <p:nvPr/>
        </p:nvSpPr>
        <p:spPr>
          <a:xfrm>
            <a:off x="6662888" y="5620978"/>
            <a:ext cx="2216847" cy="575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333" dirty="0"/>
              <a:t>数据、</a:t>
            </a:r>
            <a:r>
              <a:rPr lang="zh-CN" altLang="en-US" sz="1333" dirty="0">
                <a:solidFill>
                  <a:srgbClr val="FF0000"/>
                </a:solidFill>
              </a:rPr>
              <a:t>数据长度、校验和、时间戳</a:t>
            </a:r>
          </a:p>
        </p:txBody>
      </p:sp>
      <p:sp>
        <p:nvSpPr>
          <p:cNvPr id="110" name="文本框 109"/>
          <p:cNvSpPr txBox="1"/>
          <p:nvPr/>
        </p:nvSpPr>
        <p:spPr>
          <a:xfrm>
            <a:off x="6595966" y="5292769"/>
            <a:ext cx="1410721" cy="297454"/>
          </a:xfrm>
          <a:prstGeom prst="rect">
            <a:avLst/>
          </a:prstGeom>
          <a:noFill/>
        </p:spPr>
        <p:txBody>
          <a:bodyPr wrap="square" rtlCol="0">
            <a:spAutoFit/>
          </a:bodyPr>
          <a:lstStyle/>
          <a:p>
            <a:r>
              <a:rPr lang="en-US" altLang="zh-CN" sz="1333" dirty="0"/>
              <a:t>block1</a:t>
            </a:r>
            <a:endParaRPr lang="zh-CN" altLang="en-US" sz="1333" dirty="0"/>
          </a:p>
        </p:txBody>
      </p:sp>
      <p:sp>
        <p:nvSpPr>
          <p:cNvPr id="111" name="矩形 110"/>
          <p:cNvSpPr/>
          <p:nvPr/>
        </p:nvSpPr>
        <p:spPr>
          <a:xfrm>
            <a:off x="9439218" y="5732656"/>
            <a:ext cx="2216847" cy="57591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333" dirty="0"/>
              <a:t>数据、</a:t>
            </a:r>
            <a:r>
              <a:rPr lang="zh-CN" altLang="en-US" sz="1333" dirty="0">
                <a:solidFill>
                  <a:srgbClr val="FF0000"/>
                </a:solidFill>
              </a:rPr>
              <a:t>数据长度、校验和、时间戳</a:t>
            </a:r>
          </a:p>
        </p:txBody>
      </p:sp>
      <p:sp>
        <p:nvSpPr>
          <p:cNvPr id="112" name="文本框 111"/>
          <p:cNvSpPr txBox="1"/>
          <p:nvPr/>
        </p:nvSpPr>
        <p:spPr>
          <a:xfrm>
            <a:off x="9372297" y="5404447"/>
            <a:ext cx="1410721" cy="297454"/>
          </a:xfrm>
          <a:prstGeom prst="rect">
            <a:avLst/>
          </a:prstGeom>
          <a:noFill/>
        </p:spPr>
        <p:txBody>
          <a:bodyPr wrap="square" rtlCol="0">
            <a:spAutoFit/>
          </a:bodyPr>
          <a:lstStyle/>
          <a:p>
            <a:r>
              <a:rPr lang="en-US" altLang="zh-CN" sz="1333" dirty="0"/>
              <a:t>block2</a:t>
            </a:r>
            <a:endParaRPr lang="zh-CN" altLang="en-US" sz="1333" dirty="0"/>
          </a:p>
        </p:txBody>
      </p:sp>
      <p:sp>
        <p:nvSpPr>
          <p:cNvPr id="113" name="矩形 112"/>
          <p:cNvSpPr/>
          <p:nvPr/>
        </p:nvSpPr>
        <p:spPr>
          <a:xfrm>
            <a:off x="9466777" y="4664765"/>
            <a:ext cx="2216847" cy="5759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333" dirty="0"/>
              <a:t>数据、</a:t>
            </a:r>
            <a:r>
              <a:rPr lang="zh-CN" altLang="en-US" sz="1333" dirty="0">
                <a:solidFill>
                  <a:srgbClr val="FF0000"/>
                </a:solidFill>
              </a:rPr>
              <a:t>数据长度、校验和、时间戳</a:t>
            </a:r>
          </a:p>
        </p:txBody>
      </p:sp>
      <p:sp>
        <p:nvSpPr>
          <p:cNvPr id="114" name="文本框 113"/>
          <p:cNvSpPr txBox="1"/>
          <p:nvPr/>
        </p:nvSpPr>
        <p:spPr>
          <a:xfrm>
            <a:off x="9399856" y="4336556"/>
            <a:ext cx="1410721" cy="297454"/>
          </a:xfrm>
          <a:prstGeom prst="rect">
            <a:avLst/>
          </a:prstGeom>
          <a:noFill/>
        </p:spPr>
        <p:txBody>
          <a:bodyPr wrap="square" rtlCol="0">
            <a:spAutoFit/>
          </a:bodyPr>
          <a:lstStyle/>
          <a:p>
            <a:r>
              <a:rPr lang="en-US" altLang="zh-CN" sz="1333" dirty="0"/>
              <a:t>block3</a:t>
            </a:r>
            <a:endParaRPr lang="zh-CN" altLang="en-US" sz="1333" dirty="0"/>
          </a:p>
        </p:txBody>
      </p:sp>
      <p:sp>
        <p:nvSpPr>
          <p:cNvPr id="129" name="矩形 128"/>
          <p:cNvSpPr/>
          <p:nvPr/>
        </p:nvSpPr>
        <p:spPr>
          <a:xfrm>
            <a:off x="504229" y="5631294"/>
            <a:ext cx="2216847" cy="5759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333" dirty="0"/>
              <a:t>数据、</a:t>
            </a:r>
            <a:r>
              <a:rPr lang="zh-CN" altLang="en-US" sz="1333" dirty="0">
                <a:solidFill>
                  <a:srgbClr val="FF0000"/>
                </a:solidFill>
              </a:rPr>
              <a:t>数据长度、校验和、时间戳</a:t>
            </a:r>
          </a:p>
        </p:txBody>
      </p:sp>
      <p:sp>
        <p:nvSpPr>
          <p:cNvPr id="130" name="文本框 129"/>
          <p:cNvSpPr txBox="1"/>
          <p:nvPr/>
        </p:nvSpPr>
        <p:spPr>
          <a:xfrm>
            <a:off x="437308" y="5303085"/>
            <a:ext cx="1410721" cy="297454"/>
          </a:xfrm>
          <a:prstGeom prst="rect">
            <a:avLst/>
          </a:prstGeom>
          <a:noFill/>
        </p:spPr>
        <p:txBody>
          <a:bodyPr wrap="square" rtlCol="0">
            <a:spAutoFit/>
          </a:bodyPr>
          <a:lstStyle/>
          <a:p>
            <a:r>
              <a:rPr lang="en-US" altLang="zh-CN" sz="1333" dirty="0"/>
              <a:t>block3</a:t>
            </a:r>
            <a:endParaRPr lang="zh-CN" altLang="en-US" sz="1333" dirty="0"/>
          </a:p>
        </p:txBody>
      </p:sp>
      <p:sp>
        <p:nvSpPr>
          <p:cNvPr id="132" name="圆角矩形 131"/>
          <p:cNvSpPr/>
          <p:nvPr/>
        </p:nvSpPr>
        <p:spPr>
          <a:xfrm>
            <a:off x="4020987" y="1317315"/>
            <a:ext cx="4385759" cy="1473563"/>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34" name="文本框 22"/>
          <p:cNvSpPr txBox="1">
            <a:spLocks noChangeArrowheads="1"/>
          </p:cNvSpPr>
          <p:nvPr/>
        </p:nvSpPr>
        <p:spPr bwMode="auto">
          <a:xfrm>
            <a:off x="5693995" y="1413302"/>
            <a:ext cx="1409777" cy="29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NameNode</a:t>
            </a:r>
            <a:endParaRPr lang="en-US" altLang="zh-CN" sz="1600" dirty="0">
              <a:latin typeface="Arial" panose="020B0604020202020204" pitchFamily="34" charset="0"/>
            </a:endParaRPr>
          </a:p>
        </p:txBody>
      </p:sp>
      <p:sp>
        <p:nvSpPr>
          <p:cNvPr id="135" name="矩形 134"/>
          <p:cNvSpPr/>
          <p:nvPr/>
        </p:nvSpPr>
        <p:spPr>
          <a:xfrm>
            <a:off x="4275344" y="1803105"/>
            <a:ext cx="3933061" cy="83589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36" name="文本框 25"/>
          <p:cNvSpPr txBox="1">
            <a:spLocks noChangeArrowheads="1"/>
          </p:cNvSpPr>
          <p:nvPr/>
        </p:nvSpPr>
        <p:spPr bwMode="auto">
          <a:xfrm>
            <a:off x="5839386" y="1910232"/>
            <a:ext cx="677157"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元数据</a:t>
            </a:r>
            <a:endParaRPr lang="zh-CN" altLang="zh-CN" sz="1600" dirty="0">
              <a:latin typeface="Arial" panose="020B0604020202020204" pitchFamily="34" charset="0"/>
            </a:endParaRPr>
          </a:p>
        </p:txBody>
      </p:sp>
      <p:cxnSp>
        <p:nvCxnSpPr>
          <p:cNvPr id="5" name="直接箭头连接符 4"/>
          <p:cNvCxnSpPr>
            <a:stCxn id="68" idx="0"/>
            <a:endCxn id="132" idx="2"/>
          </p:cNvCxnSpPr>
          <p:nvPr/>
        </p:nvCxnSpPr>
        <p:spPr>
          <a:xfrm flipV="1">
            <a:off x="1635131" y="2790878"/>
            <a:ext cx="4578735" cy="121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文本框 30"/>
          <p:cNvSpPr txBox="1">
            <a:spLocks noChangeArrowheads="1"/>
          </p:cNvSpPr>
          <p:nvPr/>
        </p:nvSpPr>
        <p:spPr bwMode="auto">
          <a:xfrm>
            <a:off x="3116819" y="2963950"/>
            <a:ext cx="1942377" cy="53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1 </a:t>
            </a: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datanode</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启动后向</a:t>
            </a: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namenode</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注册。</a:t>
            </a:r>
            <a:endPar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endParaRPr>
          </a:p>
        </p:txBody>
      </p:sp>
      <p:cxnSp>
        <p:nvCxnSpPr>
          <p:cNvPr id="8" name="直接箭头连接符 7"/>
          <p:cNvCxnSpPr>
            <a:stCxn id="132" idx="1"/>
            <a:endCxn id="68" idx="0"/>
          </p:cNvCxnSpPr>
          <p:nvPr/>
        </p:nvCxnSpPr>
        <p:spPr>
          <a:xfrm flipH="1">
            <a:off x="1635131" y="2054097"/>
            <a:ext cx="2385856" cy="195081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5" name="文本框 30"/>
          <p:cNvSpPr txBox="1">
            <a:spLocks noChangeArrowheads="1"/>
          </p:cNvSpPr>
          <p:nvPr/>
        </p:nvSpPr>
        <p:spPr bwMode="auto">
          <a:xfrm>
            <a:off x="2474362" y="2305429"/>
            <a:ext cx="979145" cy="31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2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注册成功</a:t>
            </a:r>
            <a:endParaRPr lang="en-US" altLang="zh-CN" sz="1600" dirty="0">
              <a:latin typeface="Arial" panose="020B0604020202020204" pitchFamily="34" charset="0"/>
            </a:endParaRPr>
          </a:p>
        </p:txBody>
      </p:sp>
      <p:sp>
        <p:nvSpPr>
          <p:cNvPr id="146" name="文本框 25"/>
          <p:cNvSpPr txBox="1">
            <a:spLocks noChangeArrowheads="1"/>
          </p:cNvSpPr>
          <p:nvPr/>
        </p:nvSpPr>
        <p:spPr bwMode="auto">
          <a:xfrm>
            <a:off x="4431161" y="2294174"/>
            <a:ext cx="2085382"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2 Datanode1</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注册成功</a:t>
            </a:r>
            <a:endParaRPr lang="zh-CN" altLang="zh-CN" sz="1600" dirty="0">
              <a:latin typeface="Arial" panose="020B0604020202020204" pitchFamily="34" charset="0"/>
            </a:endParaRPr>
          </a:p>
        </p:txBody>
      </p:sp>
      <p:sp>
        <p:nvSpPr>
          <p:cNvPr id="9" name="矩形 8"/>
          <p:cNvSpPr/>
          <p:nvPr/>
        </p:nvSpPr>
        <p:spPr>
          <a:xfrm>
            <a:off x="2931744" y="3604377"/>
            <a:ext cx="1702345" cy="830997"/>
          </a:xfrm>
          <a:prstGeom prst="rect">
            <a:avLst/>
          </a:prstGeom>
        </p:spPr>
        <p:txBody>
          <a:bodyPr wrap="square">
            <a:spAutoFit/>
          </a:bodyPr>
          <a:lstStyle/>
          <a:p>
            <a:pPr lvl="0" eaLnBrk="0" fontAlgn="base" hangingPunct="0">
              <a:spcBef>
                <a:spcPct val="0"/>
              </a:spcBef>
              <a:spcAft>
                <a:spcPct val="0"/>
              </a:spcAft>
            </a:pPr>
            <a:r>
              <a:rPr lang="en-US" altLang="zh-CN" sz="1600" dirty="0">
                <a:solidFill>
                  <a:srgbClr val="000000"/>
                </a:solidFill>
                <a:latin typeface="Calibri" panose="020F0502020204030204" charset="0"/>
                <a:cs typeface="Times New Roman" panose="02020603050405020304" pitchFamily="18" charset="0"/>
              </a:rPr>
              <a:t>3 </a:t>
            </a:r>
            <a:r>
              <a:rPr lang="zh-CN" altLang="en-US" sz="1600" dirty="0">
                <a:solidFill>
                  <a:srgbClr val="000000"/>
                </a:solidFill>
                <a:latin typeface="Calibri" panose="020F0502020204030204" charset="0"/>
                <a:cs typeface="Times New Roman" panose="02020603050405020304" pitchFamily="18" charset="0"/>
              </a:rPr>
              <a:t>以后每周期（</a:t>
            </a:r>
            <a:r>
              <a:rPr lang="en-US" altLang="zh-CN" sz="1600" dirty="0">
                <a:solidFill>
                  <a:srgbClr val="000000"/>
                </a:solidFill>
                <a:latin typeface="Calibri" panose="020F0502020204030204" charset="0"/>
                <a:cs typeface="Times New Roman" panose="02020603050405020304" pitchFamily="18" charset="0"/>
              </a:rPr>
              <a:t>1</a:t>
            </a:r>
            <a:r>
              <a:rPr lang="zh-CN" altLang="en-US" sz="1600" dirty="0">
                <a:solidFill>
                  <a:srgbClr val="000000"/>
                </a:solidFill>
                <a:latin typeface="Calibri" panose="020F0502020204030204" charset="0"/>
                <a:cs typeface="Times New Roman" panose="02020603050405020304" pitchFamily="18" charset="0"/>
              </a:rPr>
              <a:t>小时）上报所有块信息。</a:t>
            </a:r>
            <a:endParaRPr lang="en-US" altLang="zh-CN" sz="1600" dirty="0">
              <a:latin typeface="Arial" panose="020B0604020202020204" pitchFamily="34" charset="0"/>
            </a:endParaRPr>
          </a:p>
        </p:txBody>
      </p:sp>
      <p:cxnSp>
        <p:nvCxnSpPr>
          <p:cNvPr id="15" name="直接箭头连接符 14"/>
          <p:cNvCxnSpPr>
            <a:stCxn id="132" idx="2"/>
            <a:endCxn id="105" idx="0"/>
          </p:cNvCxnSpPr>
          <p:nvPr/>
        </p:nvCxnSpPr>
        <p:spPr>
          <a:xfrm>
            <a:off x="6213867" y="2790878"/>
            <a:ext cx="1556244" cy="12140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文本框 25"/>
          <p:cNvSpPr txBox="1">
            <a:spLocks noChangeArrowheads="1"/>
          </p:cNvSpPr>
          <p:nvPr/>
        </p:nvSpPr>
        <p:spPr bwMode="auto">
          <a:xfrm>
            <a:off x="5167021" y="3240031"/>
            <a:ext cx="1397069" cy="134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lvl="0"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4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心跳每</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3</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秒一次，</a:t>
            </a:r>
            <a:r>
              <a:rPr lang="zh-CN" altLang="zh-CN" sz="1600" dirty="0"/>
              <a:t>心跳返回结果带有</a:t>
            </a:r>
            <a:r>
              <a:rPr lang="en-US" altLang="zh-CN" sz="1600" dirty="0" err="1"/>
              <a:t>namenode</a:t>
            </a:r>
            <a:r>
              <a:rPr lang="zh-CN" altLang="zh-CN" sz="1600" dirty="0"/>
              <a:t>给该</a:t>
            </a:r>
            <a:r>
              <a:rPr lang="en-US" altLang="zh-CN" sz="1600" dirty="0" err="1"/>
              <a:t>datanode</a:t>
            </a:r>
            <a:r>
              <a:rPr lang="zh-CN" altLang="zh-CN" sz="1600" dirty="0"/>
              <a:t>的命令</a:t>
            </a:r>
            <a:endParaRPr lang="zh-CN" altLang="zh-CN" sz="1600" dirty="0">
              <a:latin typeface="Arial" panose="020B0604020202020204" pitchFamily="34" charset="0"/>
            </a:endParaRPr>
          </a:p>
        </p:txBody>
      </p:sp>
      <p:sp>
        <p:nvSpPr>
          <p:cNvPr id="148" name="文本框 31"/>
          <p:cNvSpPr txBox="1">
            <a:spLocks noChangeArrowheads="1"/>
          </p:cNvSpPr>
          <p:nvPr/>
        </p:nvSpPr>
        <p:spPr bwMode="auto">
          <a:xfrm>
            <a:off x="7429976" y="4065389"/>
            <a:ext cx="981878" cy="34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DataNode2</a:t>
            </a:r>
            <a:endParaRPr lang="en-US" altLang="zh-CN" sz="1600" dirty="0">
              <a:latin typeface="Arial" panose="020B0604020202020204" pitchFamily="34" charset="0"/>
            </a:endParaRPr>
          </a:p>
        </p:txBody>
      </p:sp>
      <p:sp>
        <p:nvSpPr>
          <p:cNvPr id="149" name="文本框 32"/>
          <p:cNvSpPr txBox="1">
            <a:spLocks noChangeArrowheads="1"/>
          </p:cNvSpPr>
          <p:nvPr/>
        </p:nvSpPr>
        <p:spPr bwMode="auto">
          <a:xfrm>
            <a:off x="10136747" y="4004914"/>
            <a:ext cx="945480" cy="33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DataNode3</a:t>
            </a:r>
            <a:endParaRPr lang="en-US" altLang="zh-CN" sz="1600" dirty="0">
              <a:latin typeface="Arial" panose="020B0604020202020204" pitchFamily="34" charset="0"/>
            </a:endParaRPr>
          </a:p>
        </p:txBody>
      </p:sp>
      <p:sp>
        <p:nvSpPr>
          <p:cNvPr id="150" name="文本框 30"/>
          <p:cNvSpPr txBox="1">
            <a:spLocks noChangeArrowheads="1"/>
          </p:cNvSpPr>
          <p:nvPr/>
        </p:nvSpPr>
        <p:spPr bwMode="auto">
          <a:xfrm>
            <a:off x="1151493" y="4065389"/>
            <a:ext cx="979145" cy="31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DataNode1</a:t>
            </a:r>
            <a:endParaRPr lang="en-US" altLang="zh-CN" sz="1600" dirty="0">
              <a:latin typeface="Arial" panose="020B0604020202020204" pitchFamily="34" charset="0"/>
            </a:endParaRPr>
          </a:p>
        </p:txBody>
      </p:sp>
      <p:sp>
        <p:nvSpPr>
          <p:cNvPr id="152" name="文本框 25"/>
          <p:cNvSpPr txBox="1">
            <a:spLocks noChangeArrowheads="1"/>
          </p:cNvSpPr>
          <p:nvPr/>
        </p:nvSpPr>
        <p:spPr bwMode="auto">
          <a:xfrm>
            <a:off x="7590561" y="2956290"/>
            <a:ext cx="2123588" cy="85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lvl="0"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5 </a:t>
            </a:r>
            <a:r>
              <a:rPr lang="zh-CN" altLang="zh-CN" sz="1600" dirty="0"/>
              <a:t>超过</a:t>
            </a:r>
            <a:r>
              <a:rPr lang="en-US" altLang="zh-CN" sz="1600" dirty="0"/>
              <a:t>10</a:t>
            </a:r>
            <a:r>
              <a:rPr lang="zh-CN" altLang="zh-CN" sz="1600" dirty="0"/>
              <a:t>分钟没有收到</a:t>
            </a:r>
            <a:r>
              <a:rPr lang="en-US" altLang="zh-CN" sz="1600" dirty="0"/>
              <a:t>datanode2</a:t>
            </a:r>
            <a:r>
              <a:rPr lang="zh-CN" altLang="zh-CN" sz="1600" dirty="0"/>
              <a:t>的心跳，则认为该节点</a:t>
            </a:r>
            <a:r>
              <a:rPr lang="zh-CN" altLang="en-US" sz="1600" dirty="0"/>
              <a:t>不可用</a:t>
            </a:r>
            <a:endParaRPr lang="zh-CN" altLang="zh-CN" sz="16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anim calcmode="lin" valueType="num">
                                      <p:cBhvr additive="base">
                                        <p:cTn id="19" dur="500" fill="hold"/>
                                        <p:tgtEl>
                                          <p:spTgt spid="129"/>
                                        </p:tgtEl>
                                        <p:attrNameLst>
                                          <p:attrName>ppt_x</p:attrName>
                                        </p:attrNameLst>
                                      </p:cBhvr>
                                      <p:tavLst>
                                        <p:tav tm="0">
                                          <p:val>
                                            <p:strVal val="#ppt_x"/>
                                          </p:val>
                                        </p:tav>
                                        <p:tav tm="100000">
                                          <p:val>
                                            <p:strVal val="#ppt_x"/>
                                          </p:val>
                                        </p:tav>
                                      </p:tavLst>
                                    </p:anim>
                                    <p:anim calcmode="lin" valueType="num">
                                      <p:cBhvr additive="base">
                                        <p:cTn id="20" dur="500" fill="hold"/>
                                        <p:tgtEl>
                                          <p:spTgt spid="12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anim calcmode="lin" valueType="num">
                                      <p:cBhvr additive="base">
                                        <p:cTn id="23" dur="500" fill="hold"/>
                                        <p:tgtEl>
                                          <p:spTgt spid="130"/>
                                        </p:tgtEl>
                                        <p:attrNameLst>
                                          <p:attrName>ppt_x</p:attrName>
                                        </p:attrNameLst>
                                      </p:cBhvr>
                                      <p:tavLst>
                                        <p:tav tm="0">
                                          <p:val>
                                            <p:strVal val="#ppt_x"/>
                                          </p:val>
                                        </p:tav>
                                        <p:tav tm="100000">
                                          <p:val>
                                            <p:strVal val="#ppt_x"/>
                                          </p:val>
                                        </p:tav>
                                      </p:tavLst>
                                    </p:anim>
                                    <p:anim calcmode="lin" valueType="num">
                                      <p:cBhvr additive="base">
                                        <p:cTn id="24" dur="500" fill="hold"/>
                                        <p:tgtEl>
                                          <p:spTgt spid="13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0"/>
                                        </p:tgtEl>
                                        <p:attrNameLst>
                                          <p:attrName>style.visibility</p:attrName>
                                        </p:attrNameLst>
                                      </p:cBhvr>
                                      <p:to>
                                        <p:strVal val="visible"/>
                                      </p:to>
                                    </p:set>
                                    <p:anim calcmode="lin" valueType="num">
                                      <p:cBhvr additive="base">
                                        <p:cTn id="27" dur="500" fill="hold"/>
                                        <p:tgtEl>
                                          <p:spTgt spid="150"/>
                                        </p:tgtEl>
                                        <p:attrNameLst>
                                          <p:attrName>ppt_x</p:attrName>
                                        </p:attrNameLst>
                                      </p:cBhvr>
                                      <p:tavLst>
                                        <p:tav tm="0">
                                          <p:val>
                                            <p:strVal val="#ppt_x"/>
                                          </p:val>
                                        </p:tav>
                                        <p:tav tm="100000">
                                          <p:val>
                                            <p:strVal val="#ppt_x"/>
                                          </p:val>
                                        </p:tav>
                                      </p:tavLst>
                                    </p:anim>
                                    <p:anim calcmode="lin" valueType="num">
                                      <p:cBhvr additive="base">
                                        <p:cTn id="28" dur="500" fill="hold"/>
                                        <p:tgtEl>
                                          <p:spTgt spid="1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anim calcmode="lin" valueType="num">
                                      <p:cBhvr additive="base">
                                        <p:cTn id="31" dur="500" fill="hold"/>
                                        <p:tgtEl>
                                          <p:spTgt spid="105"/>
                                        </p:tgtEl>
                                        <p:attrNameLst>
                                          <p:attrName>ppt_x</p:attrName>
                                        </p:attrNameLst>
                                      </p:cBhvr>
                                      <p:tavLst>
                                        <p:tav tm="0">
                                          <p:val>
                                            <p:strVal val="#ppt_x"/>
                                          </p:val>
                                        </p:tav>
                                        <p:tav tm="100000">
                                          <p:val>
                                            <p:strVal val="#ppt_x"/>
                                          </p:val>
                                        </p:tav>
                                      </p:tavLst>
                                    </p:anim>
                                    <p:anim calcmode="lin" valueType="num">
                                      <p:cBhvr additive="base">
                                        <p:cTn id="32" dur="500" fill="hold"/>
                                        <p:tgtEl>
                                          <p:spTgt spid="10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7"/>
                                        </p:tgtEl>
                                        <p:attrNameLst>
                                          <p:attrName>style.visibility</p:attrName>
                                        </p:attrNameLst>
                                      </p:cBhvr>
                                      <p:to>
                                        <p:strVal val="visible"/>
                                      </p:to>
                                    </p:set>
                                    <p:anim calcmode="lin" valueType="num">
                                      <p:cBhvr additive="base">
                                        <p:cTn id="35" dur="500" fill="hold"/>
                                        <p:tgtEl>
                                          <p:spTgt spid="107"/>
                                        </p:tgtEl>
                                        <p:attrNameLst>
                                          <p:attrName>ppt_x</p:attrName>
                                        </p:attrNameLst>
                                      </p:cBhvr>
                                      <p:tavLst>
                                        <p:tav tm="0">
                                          <p:val>
                                            <p:strVal val="#ppt_x"/>
                                          </p:val>
                                        </p:tav>
                                        <p:tav tm="100000">
                                          <p:val>
                                            <p:strVal val="#ppt_x"/>
                                          </p:val>
                                        </p:tav>
                                      </p:tavLst>
                                    </p:anim>
                                    <p:anim calcmode="lin" valueType="num">
                                      <p:cBhvr additive="base">
                                        <p:cTn id="36" dur="500" fill="hold"/>
                                        <p:tgtEl>
                                          <p:spTgt spid="10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anim calcmode="lin" valueType="num">
                                      <p:cBhvr additive="base">
                                        <p:cTn id="39" dur="500" fill="hold"/>
                                        <p:tgtEl>
                                          <p:spTgt spid="108"/>
                                        </p:tgtEl>
                                        <p:attrNameLst>
                                          <p:attrName>ppt_x</p:attrName>
                                        </p:attrNameLst>
                                      </p:cBhvr>
                                      <p:tavLst>
                                        <p:tav tm="0">
                                          <p:val>
                                            <p:strVal val="#ppt_x"/>
                                          </p:val>
                                        </p:tav>
                                        <p:tav tm="100000">
                                          <p:val>
                                            <p:strVal val="#ppt_x"/>
                                          </p:val>
                                        </p:tav>
                                      </p:tavLst>
                                    </p:anim>
                                    <p:anim calcmode="lin" valueType="num">
                                      <p:cBhvr additive="base">
                                        <p:cTn id="40" dur="500" fill="hold"/>
                                        <p:tgtEl>
                                          <p:spTgt spid="10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9"/>
                                        </p:tgtEl>
                                        <p:attrNameLst>
                                          <p:attrName>style.visibility</p:attrName>
                                        </p:attrNameLst>
                                      </p:cBhvr>
                                      <p:to>
                                        <p:strVal val="visible"/>
                                      </p:to>
                                    </p:set>
                                    <p:anim calcmode="lin" valueType="num">
                                      <p:cBhvr additive="base">
                                        <p:cTn id="43" dur="500" fill="hold"/>
                                        <p:tgtEl>
                                          <p:spTgt spid="109"/>
                                        </p:tgtEl>
                                        <p:attrNameLst>
                                          <p:attrName>ppt_x</p:attrName>
                                        </p:attrNameLst>
                                      </p:cBhvr>
                                      <p:tavLst>
                                        <p:tav tm="0">
                                          <p:val>
                                            <p:strVal val="#ppt_x"/>
                                          </p:val>
                                        </p:tav>
                                        <p:tav tm="100000">
                                          <p:val>
                                            <p:strVal val="#ppt_x"/>
                                          </p:val>
                                        </p:tav>
                                      </p:tavLst>
                                    </p:anim>
                                    <p:anim calcmode="lin" valueType="num">
                                      <p:cBhvr additive="base">
                                        <p:cTn id="44" dur="500" fill="hold"/>
                                        <p:tgtEl>
                                          <p:spTgt spid="10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8"/>
                                        </p:tgtEl>
                                        <p:attrNameLst>
                                          <p:attrName>style.visibility</p:attrName>
                                        </p:attrNameLst>
                                      </p:cBhvr>
                                      <p:to>
                                        <p:strVal val="visible"/>
                                      </p:to>
                                    </p:set>
                                    <p:anim calcmode="lin" valueType="num">
                                      <p:cBhvr additive="base">
                                        <p:cTn id="51" dur="500" fill="hold"/>
                                        <p:tgtEl>
                                          <p:spTgt spid="148"/>
                                        </p:tgtEl>
                                        <p:attrNameLst>
                                          <p:attrName>ppt_x</p:attrName>
                                        </p:attrNameLst>
                                      </p:cBhvr>
                                      <p:tavLst>
                                        <p:tav tm="0">
                                          <p:val>
                                            <p:strVal val="#ppt_x"/>
                                          </p:val>
                                        </p:tav>
                                        <p:tav tm="100000">
                                          <p:val>
                                            <p:strVal val="#ppt_x"/>
                                          </p:val>
                                        </p:tav>
                                      </p:tavLst>
                                    </p:anim>
                                    <p:anim calcmode="lin" valueType="num">
                                      <p:cBhvr additive="base">
                                        <p:cTn id="52" dur="500" fill="hold"/>
                                        <p:tgtEl>
                                          <p:spTgt spid="14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anim calcmode="lin" valueType="num">
                                      <p:cBhvr additive="base">
                                        <p:cTn id="55" dur="500" fill="hold"/>
                                        <p:tgtEl>
                                          <p:spTgt spid="106"/>
                                        </p:tgtEl>
                                        <p:attrNameLst>
                                          <p:attrName>ppt_x</p:attrName>
                                        </p:attrNameLst>
                                      </p:cBhvr>
                                      <p:tavLst>
                                        <p:tav tm="0">
                                          <p:val>
                                            <p:strVal val="#ppt_x"/>
                                          </p:val>
                                        </p:tav>
                                        <p:tav tm="100000">
                                          <p:val>
                                            <p:strVal val="#ppt_x"/>
                                          </p:val>
                                        </p:tav>
                                      </p:tavLst>
                                    </p:anim>
                                    <p:anim calcmode="lin" valueType="num">
                                      <p:cBhvr additive="base">
                                        <p:cTn id="56" dur="500" fill="hold"/>
                                        <p:tgtEl>
                                          <p:spTgt spid="10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11"/>
                                        </p:tgtEl>
                                        <p:attrNameLst>
                                          <p:attrName>style.visibility</p:attrName>
                                        </p:attrNameLst>
                                      </p:cBhvr>
                                      <p:to>
                                        <p:strVal val="visible"/>
                                      </p:to>
                                    </p:set>
                                    <p:anim calcmode="lin" valueType="num">
                                      <p:cBhvr additive="base">
                                        <p:cTn id="59" dur="500" fill="hold"/>
                                        <p:tgtEl>
                                          <p:spTgt spid="111"/>
                                        </p:tgtEl>
                                        <p:attrNameLst>
                                          <p:attrName>ppt_x</p:attrName>
                                        </p:attrNameLst>
                                      </p:cBhvr>
                                      <p:tavLst>
                                        <p:tav tm="0">
                                          <p:val>
                                            <p:strVal val="#ppt_x"/>
                                          </p:val>
                                        </p:tav>
                                        <p:tav tm="100000">
                                          <p:val>
                                            <p:strVal val="#ppt_x"/>
                                          </p:val>
                                        </p:tav>
                                      </p:tavLst>
                                    </p:anim>
                                    <p:anim calcmode="lin" valueType="num">
                                      <p:cBhvr additive="base">
                                        <p:cTn id="60" dur="500" fill="hold"/>
                                        <p:tgtEl>
                                          <p:spTgt spid="11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anim calcmode="lin" valueType="num">
                                      <p:cBhvr additive="base">
                                        <p:cTn id="63" dur="500" fill="hold"/>
                                        <p:tgtEl>
                                          <p:spTgt spid="112"/>
                                        </p:tgtEl>
                                        <p:attrNameLst>
                                          <p:attrName>ppt_x</p:attrName>
                                        </p:attrNameLst>
                                      </p:cBhvr>
                                      <p:tavLst>
                                        <p:tav tm="0">
                                          <p:val>
                                            <p:strVal val="#ppt_x"/>
                                          </p:val>
                                        </p:tav>
                                        <p:tav tm="100000">
                                          <p:val>
                                            <p:strVal val="#ppt_x"/>
                                          </p:val>
                                        </p:tav>
                                      </p:tavLst>
                                    </p:anim>
                                    <p:anim calcmode="lin" valueType="num">
                                      <p:cBhvr additive="base">
                                        <p:cTn id="64" dur="500" fill="hold"/>
                                        <p:tgtEl>
                                          <p:spTgt spid="1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3"/>
                                        </p:tgtEl>
                                        <p:attrNameLst>
                                          <p:attrName>style.visibility</p:attrName>
                                        </p:attrNameLst>
                                      </p:cBhvr>
                                      <p:to>
                                        <p:strVal val="visible"/>
                                      </p:to>
                                    </p:set>
                                    <p:anim calcmode="lin" valueType="num">
                                      <p:cBhvr additive="base">
                                        <p:cTn id="67" dur="500" fill="hold"/>
                                        <p:tgtEl>
                                          <p:spTgt spid="113"/>
                                        </p:tgtEl>
                                        <p:attrNameLst>
                                          <p:attrName>ppt_x</p:attrName>
                                        </p:attrNameLst>
                                      </p:cBhvr>
                                      <p:tavLst>
                                        <p:tav tm="0">
                                          <p:val>
                                            <p:strVal val="#ppt_x"/>
                                          </p:val>
                                        </p:tav>
                                        <p:tav tm="100000">
                                          <p:val>
                                            <p:strVal val="#ppt_x"/>
                                          </p:val>
                                        </p:tav>
                                      </p:tavLst>
                                    </p:anim>
                                    <p:anim calcmode="lin" valueType="num">
                                      <p:cBhvr additive="base">
                                        <p:cTn id="68" dur="500" fill="hold"/>
                                        <p:tgtEl>
                                          <p:spTgt spid="11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14"/>
                                        </p:tgtEl>
                                        <p:attrNameLst>
                                          <p:attrName>style.visibility</p:attrName>
                                        </p:attrNameLst>
                                      </p:cBhvr>
                                      <p:to>
                                        <p:strVal val="visible"/>
                                      </p:to>
                                    </p:set>
                                    <p:anim calcmode="lin" valueType="num">
                                      <p:cBhvr additive="base">
                                        <p:cTn id="71" dur="500" fill="hold"/>
                                        <p:tgtEl>
                                          <p:spTgt spid="114"/>
                                        </p:tgtEl>
                                        <p:attrNameLst>
                                          <p:attrName>ppt_x</p:attrName>
                                        </p:attrNameLst>
                                      </p:cBhvr>
                                      <p:tavLst>
                                        <p:tav tm="0">
                                          <p:val>
                                            <p:strVal val="#ppt_x"/>
                                          </p:val>
                                        </p:tav>
                                        <p:tav tm="100000">
                                          <p:val>
                                            <p:strVal val="#ppt_x"/>
                                          </p:val>
                                        </p:tav>
                                      </p:tavLst>
                                    </p:anim>
                                    <p:anim calcmode="lin" valueType="num">
                                      <p:cBhvr additive="base">
                                        <p:cTn id="72" dur="500" fill="hold"/>
                                        <p:tgtEl>
                                          <p:spTgt spid="11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49"/>
                                        </p:tgtEl>
                                        <p:attrNameLst>
                                          <p:attrName>style.visibility</p:attrName>
                                        </p:attrNameLst>
                                      </p:cBhvr>
                                      <p:to>
                                        <p:strVal val="visible"/>
                                      </p:to>
                                    </p:set>
                                    <p:anim calcmode="lin" valueType="num">
                                      <p:cBhvr additive="base">
                                        <p:cTn id="75" dur="500" fill="hold"/>
                                        <p:tgtEl>
                                          <p:spTgt spid="149"/>
                                        </p:tgtEl>
                                        <p:attrNameLst>
                                          <p:attrName>ppt_x</p:attrName>
                                        </p:attrNameLst>
                                      </p:cBhvr>
                                      <p:tavLst>
                                        <p:tav tm="0">
                                          <p:val>
                                            <p:strVal val="#ppt_x"/>
                                          </p:val>
                                        </p:tav>
                                        <p:tav tm="100000">
                                          <p:val>
                                            <p:strVal val="#ppt_x"/>
                                          </p:val>
                                        </p:tav>
                                      </p:tavLst>
                                    </p:anim>
                                    <p:anim calcmode="lin" valueType="num">
                                      <p:cBhvr additive="base">
                                        <p:cTn id="76" dur="500" fill="hold"/>
                                        <p:tgtEl>
                                          <p:spTgt spid="14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36"/>
                                        </p:tgtEl>
                                        <p:attrNameLst>
                                          <p:attrName>style.visibility</p:attrName>
                                        </p:attrNameLst>
                                      </p:cBhvr>
                                      <p:to>
                                        <p:strVal val="visible"/>
                                      </p:to>
                                    </p:set>
                                    <p:anim calcmode="lin" valueType="num">
                                      <p:cBhvr additive="base">
                                        <p:cTn id="79" dur="500" fill="hold"/>
                                        <p:tgtEl>
                                          <p:spTgt spid="136"/>
                                        </p:tgtEl>
                                        <p:attrNameLst>
                                          <p:attrName>ppt_x</p:attrName>
                                        </p:attrNameLst>
                                      </p:cBhvr>
                                      <p:tavLst>
                                        <p:tav tm="0">
                                          <p:val>
                                            <p:strVal val="#ppt_x"/>
                                          </p:val>
                                        </p:tav>
                                        <p:tav tm="100000">
                                          <p:val>
                                            <p:strVal val="#ppt_x"/>
                                          </p:val>
                                        </p:tav>
                                      </p:tavLst>
                                    </p:anim>
                                    <p:anim calcmode="lin" valueType="num">
                                      <p:cBhvr additive="base">
                                        <p:cTn id="80" dur="500" fill="hold"/>
                                        <p:tgtEl>
                                          <p:spTgt spid="13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34"/>
                                        </p:tgtEl>
                                        <p:attrNameLst>
                                          <p:attrName>style.visibility</p:attrName>
                                        </p:attrNameLst>
                                      </p:cBhvr>
                                      <p:to>
                                        <p:strVal val="visible"/>
                                      </p:to>
                                    </p:set>
                                    <p:anim calcmode="lin" valueType="num">
                                      <p:cBhvr additive="base">
                                        <p:cTn id="83" dur="500" fill="hold"/>
                                        <p:tgtEl>
                                          <p:spTgt spid="134"/>
                                        </p:tgtEl>
                                        <p:attrNameLst>
                                          <p:attrName>ppt_x</p:attrName>
                                        </p:attrNameLst>
                                      </p:cBhvr>
                                      <p:tavLst>
                                        <p:tav tm="0">
                                          <p:val>
                                            <p:strVal val="#ppt_x"/>
                                          </p:val>
                                        </p:tav>
                                        <p:tav tm="100000">
                                          <p:val>
                                            <p:strVal val="#ppt_x"/>
                                          </p:val>
                                        </p:tav>
                                      </p:tavLst>
                                    </p:anim>
                                    <p:anim calcmode="lin" valueType="num">
                                      <p:cBhvr additive="base">
                                        <p:cTn id="84" dur="500" fill="hold"/>
                                        <p:tgtEl>
                                          <p:spTgt spid="13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32"/>
                                        </p:tgtEl>
                                        <p:attrNameLst>
                                          <p:attrName>style.visibility</p:attrName>
                                        </p:attrNameLst>
                                      </p:cBhvr>
                                      <p:to>
                                        <p:strVal val="visible"/>
                                      </p:to>
                                    </p:set>
                                    <p:anim calcmode="lin" valueType="num">
                                      <p:cBhvr additive="base">
                                        <p:cTn id="87" dur="500" fill="hold"/>
                                        <p:tgtEl>
                                          <p:spTgt spid="132"/>
                                        </p:tgtEl>
                                        <p:attrNameLst>
                                          <p:attrName>ppt_x</p:attrName>
                                        </p:attrNameLst>
                                      </p:cBhvr>
                                      <p:tavLst>
                                        <p:tav tm="0">
                                          <p:val>
                                            <p:strVal val="#ppt_x"/>
                                          </p:val>
                                        </p:tav>
                                        <p:tav tm="100000">
                                          <p:val>
                                            <p:strVal val="#ppt_x"/>
                                          </p:val>
                                        </p:tav>
                                      </p:tavLst>
                                    </p:anim>
                                    <p:anim calcmode="lin" valueType="num">
                                      <p:cBhvr additive="base">
                                        <p:cTn id="88" dur="500" fill="hold"/>
                                        <p:tgtEl>
                                          <p:spTgt spid="1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35"/>
                                        </p:tgtEl>
                                        <p:attrNameLst>
                                          <p:attrName>style.visibility</p:attrName>
                                        </p:attrNameLst>
                                      </p:cBhvr>
                                      <p:to>
                                        <p:strVal val="visible"/>
                                      </p:to>
                                    </p:set>
                                    <p:anim calcmode="lin" valueType="num">
                                      <p:cBhvr additive="base">
                                        <p:cTn id="91" dur="500" fill="hold"/>
                                        <p:tgtEl>
                                          <p:spTgt spid="135"/>
                                        </p:tgtEl>
                                        <p:attrNameLst>
                                          <p:attrName>ppt_x</p:attrName>
                                        </p:attrNameLst>
                                      </p:cBhvr>
                                      <p:tavLst>
                                        <p:tav tm="0">
                                          <p:val>
                                            <p:strVal val="#ppt_x"/>
                                          </p:val>
                                        </p:tav>
                                        <p:tav tm="100000">
                                          <p:val>
                                            <p:strVal val="#ppt_x"/>
                                          </p:val>
                                        </p:tav>
                                      </p:tavLst>
                                    </p:anim>
                                    <p:anim calcmode="lin" valueType="num">
                                      <p:cBhvr additive="base">
                                        <p:cTn id="92"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1000"/>
                                        <p:tgtEl>
                                          <p:spTgt spid="5"/>
                                        </p:tgtEl>
                                      </p:cBhvr>
                                    </p:animEffect>
                                    <p:anim calcmode="lin" valueType="num">
                                      <p:cBhvr>
                                        <p:cTn id="98" dur="1000" fill="hold"/>
                                        <p:tgtEl>
                                          <p:spTgt spid="5"/>
                                        </p:tgtEl>
                                        <p:attrNameLst>
                                          <p:attrName>ppt_x</p:attrName>
                                        </p:attrNameLst>
                                      </p:cBhvr>
                                      <p:tavLst>
                                        <p:tav tm="0">
                                          <p:val>
                                            <p:strVal val="#ppt_x"/>
                                          </p:val>
                                        </p:tav>
                                        <p:tav tm="100000">
                                          <p:val>
                                            <p:strVal val="#ppt_x"/>
                                          </p:val>
                                        </p:tav>
                                      </p:tavLst>
                                    </p:anim>
                                    <p:anim calcmode="lin" valueType="num">
                                      <p:cBhvr>
                                        <p:cTn id="99" dur="1000" fill="hold"/>
                                        <p:tgtEl>
                                          <p:spTgt spid="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43"/>
                                        </p:tgtEl>
                                        <p:attrNameLst>
                                          <p:attrName>style.visibility</p:attrName>
                                        </p:attrNameLst>
                                      </p:cBhvr>
                                      <p:to>
                                        <p:strVal val="visible"/>
                                      </p:to>
                                    </p:set>
                                    <p:animEffect transition="in" filter="fade">
                                      <p:cBhvr>
                                        <p:cTn id="102" dur="1000"/>
                                        <p:tgtEl>
                                          <p:spTgt spid="143"/>
                                        </p:tgtEl>
                                      </p:cBhvr>
                                    </p:animEffect>
                                    <p:anim calcmode="lin" valueType="num">
                                      <p:cBhvr>
                                        <p:cTn id="103" dur="1000" fill="hold"/>
                                        <p:tgtEl>
                                          <p:spTgt spid="143"/>
                                        </p:tgtEl>
                                        <p:attrNameLst>
                                          <p:attrName>ppt_x</p:attrName>
                                        </p:attrNameLst>
                                      </p:cBhvr>
                                      <p:tavLst>
                                        <p:tav tm="0">
                                          <p:val>
                                            <p:strVal val="#ppt_x"/>
                                          </p:val>
                                        </p:tav>
                                        <p:tav tm="100000">
                                          <p:val>
                                            <p:strVal val="#ppt_x"/>
                                          </p:val>
                                        </p:tav>
                                      </p:tavLst>
                                    </p:anim>
                                    <p:anim calcmode="lin" valueType="num">
                                      <p:cBhvr>
                                        <p:cTn id="104"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146"/>
                                        </p:tgtEl>
                                        <p:attrNameLst>
                                          <p:attrName>style.visibility</p:attrName>
                                        </p:attrNameLst>
                                      </p:cBhvr>
                                      <p:to>
                                        <p:strVal val="visible"/>
                                      </p:to>
                                    </p:set>
                                    <p:animEffect transition="in" filter="fade">
                                      <p:cBhvr>
                                        <p:cTn id="109" dur="1000"/>
                                        <p:tgtEl>
                                          <p:spTgt spid="146"/>
                                        </p:tgtEl>
                                      </p:cBhvr>
                                    </p:animEffect>
                                    <p:anim calcmode="lin" valueType="num">
                                      <p:cBhvr>
                                        <p:cTn id="110" dur="1000" fill="hold"/>
                                        <p:tgtEl>
                                          <p:spTgt spid="146"/>
                                        </p:tgtEl>
                                        <p:attrNameLst>
                                          <p:attrName>ppt_x</p:attrName>
                                        </p:attrNameLst>
                                      </p:cBhvr>
                                      <p:tavLst>
                                        <p:tav tm="0">
                                          <p:val>
                                            <p:strVal val="#ppt_x"/>
                                          </p:val>
                                        </p:tav>
                                        <p:tav tm="100000">
                                          <p:val>
                                            <p:strVal val="#ppt_x"/>
                                          </p:val>
                                        </p:tav>
                                      </p:tavLst>
                                    </p:anim>
                                    <p:anim calcmode="lin" valueType="num">
                                      <p:cBhvr>
                                        <p:cTn id="111" dur="1000" fill="hold"/>
                                        <p:tgtEl>
                                          <p:spTgt spid="146"/>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45"/>
                                        </p:tgtEl>
                                        <p:attrNameLst>
                                          <p:attrName>style.visibility</p:attrName>
                                        </p:attrNameLst>
                                      </p:cBhvr>
                                      <p:to>
                                        <p:strVal val="visible"/>
                                      </p:to>
                                    </p:set>
                                    <p:animEffect transition="in" filter="fade">
                                      <p:cBhvr>
                                        <p:cTn id="114" dur="1000"/>
                                        <p:tgtEl>
                                          <p:spTgt spid="145"/>
                                        </p:tgtEl>
                                      </p:cBhvr>
                                    </p:animEffect>
                                    <p:anim calcmode="lin" valueType="num">
                                      <p:cBhvr>
                                        <p:cTn id="115" dur="1000" fill="hold"/>
                                        <p:tgtEl>
                                          <p:spTgt spid="145"/>
                                        </p:tgtEl>
                                        <p:attrNameLst>
                                          <p:attrName>ppt_x</p:attrName>
                                        </p:attrNameLst>
                                      </p:cBhvr>
                                      <p:tavLst>
                                        <p:tav tm="0">
                                          <p:val>
                                            <p:strVal val="#ppt_x"/>
                                          </p:val>
                                        </p:tav>
                                        <p:tav tm="100000">
                                          <p:val>
                                            <p:strVal val="#ppt_x"/>
                                          </p:val>
                                        </p:tav>
                                      </p:tavLst>
                                    </p:anim>
                                    <p:anim calcmode="lin" valueType="num">
                                      <p:cBhvr>
                                        <p:cTn id="116" dur="1000" fill="hold"/>
                                        <p:tgtEl>
                                          <p:spTgt spid="145"/>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fade">
                                      <p:cBhvr>
                                        <p:cTn id="119" dur="1000"/>
                                        <p:tgtEl>
                                          <p:spTgt spid="8"/>
                                        </p:tgtEl>
                                      </p:cBhvr>
                                    </p:animEffect>
                                    <p:anim calcmode="lin" valueType="num">
                                      <p:cBhvr>
                                        <p:cTn id="120" dur="1000" fill="hold"/>
                                        <p:tgtEl>
                                          <p:spTgt spid="8"/>
                                        </p:tgtEl>
                                        <p:attrNameLst>
                                          <p:attrName>ppt_x</p:attrName>
                                        </p:attrNameLst>
                                      </p:cBhvr>
                                      <p:tavLst>
                                        <p:tav tm="0">
                                          <p:val>
                                            <p:strVal val="#ppt_x"/>
                                          </p:val>
                                        </p:tav>
                                        <p:tav tm="100000">
                                          <p:val>
                                            <p:strVal val="#ppt_x"/>
                                          </p:val>
                                        </p:tav>
                                      </p:tavLst>
                                    </p:anim>
                                    <p:anim calcmode="lin" valueType="num">
                                      <p:cBhvr>
                                        <p:cTn id="1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9"/>
                                        </p:tgtEl>
                                        <p:attrNameLst>
                                          <p:attrName>style.visibility</p:attrName>
                                        </p:attrNameLst>
                                      </p:cBhvr>
                                      <p:to>
                                        <p:strVal val="visible"/>
                                      </p:to>
                                    </p:set>
                                    <p:animEffect transition="in" filter="fade">
                                      <p:cBhvr>
                                        <p:cTn id="126" dur="1000"/>
                                        <p:tgtEl>
                                          <p:spTgt spid="9"/>
                                        </p:tgtEl>
                                      </p:cBhvr>
                                    </p:animEffect>
                                    <p:anim calcmode="lin" valueType="num">
                                      <p:cBhvr>
                                        <p:cTn id="127" dur="1000" fill="hold"/>
                                        <p:tgtEl>
                                          <p:spTgt spid="9"/>
                                        </p:tgtEl>
                                        <p:attrNameLst>
                                          <p:attrName>ppt_x</p:attrName>
                                        </p:attrNameLst>
                                      </p:cBhvr>
                                      <p:tavLst>
                                        <p:tav tm="0">
                                          <p:val>
                                            <p:strVal val="#ppt_x"/>
                                          </p:val>
                                        </p:tav>
                                        <p:tav tm="100000">
                                          <p:val>
                                            <p:strVal val="#ppt_x"/>
                                          </p:val>
                                        </p:tav>
                                      </p:tavLst>
                                    </p:anim>
                                    <p:anim calcmode="lin" valueType="num">
                                      <p:cBhvr>
                                        <p:cTn id="1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147"/>
                                        </p:tgtEl>
                                        <p:attrNameLst>
                                          <p:attrName>style.visibility</p:attrName>
                                        </p:attrNameLst>
                                      </p:cBhvr>
                                      <p:to>
                                        <p:strVal val="visible"/>
                                      </p:to>
                                    </p:set>
                                    <p:animEffect transition="in" filter="fade">
                                      <p:cBhvr>
                                        <p:cTn id="133" dur="1000"/>
                                        <p:tgtEl>
                                          <p:spTgt spid="147"/>
                                        </p:tgtEl>
                                      </p:cBhvr>
                                    </p:animEffect>
                                    <p:anim calcmode="lin" valueType="num">
                                      <p:cBhvr>
                                        <p:cTn id="134" dur="1000" fill="hold"/>
                                        <p:tgtEl>
                                          <p:spTgt spid="147"/>
                                        </p:tgtEl>
                                        <p:attrNameLst>
                                          <p:attrName>ppt_x</p:attrName>
                                        </p:attrNameLst>
                                      </p:cBhvr>
                                      <p:tavLst>
                                        <p:tav tm="0">
                                          <p:val>
                                            <p:strVal val="#ppt_x"/>
                                          </p:val>
                                        </p:tav>
                                        <p:tav tm="100000">
                                          <p:val>
                                            <p:strVal val="#ppt_x"/>
                                          </p:val>
                                        </p:tav>
                                      </p:tavLst>
                                    </p:anim>
                                    <p:anim calcmode="lin" valueType="num">
                                      <p:cBhvr>
                                        <p:cTn id="135" dur="1000" fill="hold"/>
                                        <p:tgtEl>
                                          <p:spTgt spid="147"/>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15"/>
                                        </p:tgtEl>
                                        <p:attrNameLst>
                                          <p:attrName>style.visibility</p:attrName>
                                        </p:attrNameLst>
                                      </p:cBhvr>
                                      <p:to>
                                        <p:strVal val="visible"/>
                                      </p:to>
                                    </p:set>
                                    <p:animEffect transition="in" filter="fade">
                                      <p:cBhvr>
                                        <p:cTn id="138" dur="1000"/>
                                        <p:tgtEl>
                                          <p:spTgt spid="15"/>
                                        </p:tgtEl>
                                      </p:cBhvr>
                                    </p:animEffect>
                                    <p:anim calcmode="lin" valueType="num">
                                      <p:cBhvr>
                                        <p:cTn id="139" dur="1000" fill="hold"/>
                                        <p:tgtEl>
                                          <p:spTgt spid="15"/>
                                        </p:tgtEl>
                                        <p:attrNameLst>
                                          <p:attrName>ppt_x</p:attrName>
                                        </p:attrNameLst>
                                      </p:cBhvr>
                                      <p:tavLst>
                                        <p:tav tm="0">
                                          <p:val>
                                            <p:strVal val="#ppt_x"/>
                                          </p:val>
                                        </p:tav>
                                        <p:tav tm="100000">
                                          <p:val>
                                            <p:strVal val="#ppt_x"/>
                                          </p:val>
                                        </p:tav>
                                      </p:tavLst>
                                    </p:anim>
                                    <p:anim calcmode="lin" valueType="num">
                                      <p:cBhvr>
                                        <p:cTn id="14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1000"/>
                                        <p:tgtEl>
                                          <p:spTgt spid="152"/>
                                        </p:tgtEl>
                                      </p:cBhvr>
                                    </p:animEffect>
                                    <p:anim calcmode="lin" valueType="num">
                                      <p:cBhvr>
                                        <p:cTn id="146" dur="1000" fill="hold"/>
                                        <p:tgtEl>
                                          <p:spTgt spid="152"/>
                                        </p:tgtEl>
                                        <p:attrNameLst>
                                          <p:attrName>ppt_x</p:attrName>
                                        </p:attrNameLst>
                                      </p:cBhvr>
                                      <p:tavLst>
                                        <p:tav tm="0">
                                          <p:val>
                                            <p:strVal val="#ppt_x"/>
                                          </p:val>
                                        </p:tav>
                                        <p:tav tm="100000">
                                          <p:val>
                                            <p:strVal val="#ppt_x"/>
                                          </p:val>
                                        </p:tav>
                                      </p:tavLst>
                                    </p:anim>
                                    <p:anim calcmode="lin" valueType="num">
                                      <p:cBhvr>
                                        <p:cTn id="147"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105" grpId="0" bldLvl="0" animBg="1"/>
      <p:bldP spid="106" grpId="0" bldLvl="0" animBg="1"/>
      <p:bldP spid="2" grpId="0" bldLvl="0" animBg="1"/>
      <p:bldP spid="3" grpId="0"/>
      <p:bldP spid="107" grpId="0" bldLvl="0" animBg="1"/>
      <p:bldP spid="108" grpId="0"/>
      <p:bldP spid="109" grpId="0" bldLvl="0" animBg="1"/>
      <p:bldP spid="110" grpId="0"/>
      <p:bldP spid="111" grpId="0" bldLvl="0" animBg="1"/>
      <p:bldP spid="112" grpId="0"/>
      <p:bldP spid="113" grpId="0" bldLvl="0" animBg="1"/>
      <p:bldP spid="114" grpId="0"/>
      <p:bldP spid="129" grpId="0" bldLvl="0" animBg="1"/>
      <p:bldP spid="130" grpId="0"/>
      <p:bldP spid="132" grpId="0" bldLvl="0" animBg="1"/>
      <p:bldP spid="134" grpId="0"/>
      <p:bldP spid="135" grpId="0" bldLvl="0" animBg="1"/>
      <p:bldP spid="136" grpId="0"/>
      <p:bldP spid="143" grpId="0"/>
      <p:bldP spid="145" grpId="0"/>
      <p:bldP spid="146" grpId="0"/>
      <p:bldP spid="9" grpId="0"/>
      <p:bldP spid="147" grpId="0"/>
      <p:bldP spid="148" grpId="0"/>
      <p:bldP spid="149" grpId="0"/>
      <p:bldP spid="150" grpId="0"/>
      <p:bldP spid="1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164"/>
          <p:cNvSpPr/>
          <p:nvPr/>
        </p:nvSpPr>
        <p:spPr>
          <a:xfrm>
            <a:off x="4969007" y="277592"/>
            <a:ext cx="1555234" cy="420564"/>
          </a:xfrm>
          <a:prstGeom prst="rect">
            <a:avLst/>
          </a:prstGeom>
        </p:spPr>
        <p:txBody>
          <a:bodyPr wrap="none">
            <a:spAutoFit/>
          </a:bodyPr>
          <a:lstStyle/>
          <a:p>
            <a:r>
              <a:rPr lang="zh-CN" altLang="en-US" sz="2133" dirty="0">
                <a:solidFill>
                  <a:srgbClr val="FF0000"/>
                </a:solidFill>
              </a:rPr>
              <a:t>数据完整性</a:t>
            </a:r>
          </a:p>
        </p:txBody>
      </p:sp>
      <p:sp>
        <p:nvSpPr>
          <p:cNvPr id="134" name="文本框 22"/>
          <p:cNvSpPr txBox="1">
            <a:spLocks noChangeArrowheads="1"/>
          </p:cNvSpPr>
          <p:nvPr/>
        </p:nvSpPr>
        <p:spPr bwMode="auto">
          <a:xfrm>
            <a:off x="1295129" y="2762688"/>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0100 0001</a:t>
            </a:r>
            <a:endParaRPr lang="en-US" altLang="zh-CN" sz="2666" dirty="0">
              <a:latin typeface="Arial" panose="020B0604020202020204" pitchFamily="34" charset="0"/>
            </a:endParaRPr>
          </a:p>
        </p:txBody>
      </p:sp>
      <p:sp>
        <p:nvSpPr>
          <p:cNvPr id="4" name="矩形 3"/>
          <p:cNvSpPr/>
          <p:nvPr/>
        </p:nvSpPr>
        <p:spPr>
          <a:xfrm>
            <a:off x="815200" y="2565129"/>
            <a:ext cx="2399642" cy="7678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dirty="0"/>
          </a:p>
        </p:txBody>
      </p:sp>
      <p:sp>
        <p:nvSpPr>
          <p:cNvPr id="6" name="矩形 5"/>
          <p:cNvSpPr/>
          <p:nvPr/>
        </p:nvSpPr>
        <p:spPr>
          <a:xfrm>
            <a:off x="3199014" y="2565129"/>
            <a:ext cx="671900" cy="7678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36" name="文本框 22"/>
          <p:cNvSpPr txBox="1">
            <a:spLocks noChangeArrowheads="1"/>
          </p:cNvSpPr>
          <p:nvPr/>
        </p:nvSpPr>
        <p:spPr bwMode="auto">
          <a:xfrm>
            <a:off x="3449474" y="2762686"/>
            <a:ext cx="287957"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0</a:t>
            </a:r>
            <a:endParaRPr lang="en-US" altLang="zh-CN" sz="2666" dirty="0">
              <a:latin typeface="Arial" panose="020B0604020202020204" pitchFamily="34" charset="0"/>
            </a:endParaRPr>
          </a:p>
        </p:txBody>
      </p:sp>
      <p:sp>
        <p:nvSpPr>
          <p:cNvPr id="37" name="文本框 22"/>
          <p:cNvSpPr txBox="1">
            <a:spLocks noChangeArrowheads="1"/>
          </p:cNvSpPr>
          <p:nvPr/>
        </p:nvSpPr>
        <p:spPr bwMode="auto">
          <a:xfrm>
            <a:off x="2936137" y="1864159"/>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latin typeface="Arial" panose="020B0604020202020204" pitchFamily="34" charset="0"/>
              </a:rPr>
              <a:t>奇偶校验位</a:t>
            </a:r>
            <a:endParaRPr lang="en-US" altLang="zh-CN" sz="2133" dirty="0">
              <a:latin typeface="Arial" panose="020B0604020202020204" pitchFamily="34" charset="0"/>
            </a:endParaRPr>
          </a:p>
        </p:txBody>
      </p:sp>
      <p:sp>
        <p:nvSpPr>
          <p:cNvPr id="38" name="文本框 22"/>
          <p:cNvSpPr txBox="1">
            <a:spLocks noChangeArrowheads="1"/>
          </p:cNvSpPr>
          <p:nvPr/>
        </p:nvSpPr>
        <p:spPr bwMode="auto">
          <a:xfrm>
            <a:off x="1224994" y="1864159"/>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latin typeface="Arial" panose="020B0604020202020204" pitchFamily="34" charset="0"/>
              </a:rPr>
              <a:t>待传输数据</a:t>
            </a:r>
            <a:endParaRPr lang="en-US" altLang="zh-CN" sz="2133" dirty="0">
              <a:latin typeface="Arial" panose="020B0604020202020204" pitchFamily="34" charset="0"/>
            </a:endParaRPr>
          </a:p>
        </p:txBody>
      </p:sp>
      <p:cxnSp>
        <p:nvCxnSpPr>
          <p:cNvPr id="10" name="直接箭头连接符 9"/>
          <p:cNvCxnSpPr/>
          <p:nvPr/>
        </p:nvCxnSpPr>
        <p:spPr>
          <a:xfrm>
            <a:off x="1775057" y="2130741"/>
            <a:ext cx="0" cy="43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593453" y="2130741"/>
            <a:ext cx="0" cy="4343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文本框 22"/>
          <p:cNvSpPr txBox="1">
            <a:spLocks noChangeArrowheads="1"/>
          </p:cNvSpPr>
          <p:nvPr/>
        </p:nvSpPr>
        <p:spPr bwMode="auto">
          <a:xfrm>
            <a:off x="1295129" y="4406108"/>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0100 1001</a:t>
            </a:r>
            <a:endParaRPr lang="en-US" altLang="zh-CN" sz="2666" dirty="0">
              <a:latin typeface="Arial" panose="020B0604020202020204" pitchFamily="34" charset="0"/>
            </a:endParaRPr>
          </a:p>
        </p:txBody>
      </p:sp>
      <p:sp>
        <p:nvSpPr>
          <p:cNvPr id="43" name="矩形 42"/>
          <p:cNvSpPr/>
          <p:nvPr/>
        </p:nvSpPr>
        <p:spPr>
          <a:xfrm>
            <a:off x="815200" y="4208549"/>
            <a:ext cx="2399642" cy="7678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dirty="0"/>
          </a:p>
        </p:txBody>
      </p:sp>
      <p:sp>
        <p:nvSpPr>
          <p:cNvPr id="44" name="矩形 43"/>
          <p:cNvSpPr/>
          <p:nvPr/>
        </p:nvSpPr>
        <p:spPr>
          <a:xfrm>
            <a:off x="3199014" y="4208549"/>
            <a:ext cx="671900" cy="7678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45" name="文本框 22"/>
          <p:cNvSpPr txBox="1">
            <a:spLocks noChangeArrowheads="1"/>
          </p:cNvSpPr>
          <p:nvPr/>
        </p:nvSpPr>
        <p:spPr bwMode="auto">
          <a:xfrm>
            <a:off x="3449474" y="4406106"/>
            <a:ext cx="287957"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1</a:t>
            </a:r>
            <a:endParaRPr lang="en-US" altLang="zh-CN" sz="2666" dirty="0">
              <a:latin typeface="Arial" panose="020B0604020202020204" pitchFamily="34" charset="0"/>
            </a:endParaRPr>
          </a:p>
        </p:txBody>
      </p:sp>
      <p:sp>
        <p:nvSpPr>
          <p:cNvPr id="46" name="文本框 22"/>
          <p:cNvSpPr txBox="1">
            <a:spLocks noChangeArrowheads="1"/>
          </p:cNvSpPr>
          <p:nvPr/>
        </p:nvSpPr>
        <p:spPr bwMode="auto">
          <a:xfrm>
            <a:off x="2936137" y="3507579"/>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latin typeface="Arial" panose="020B0604020202020204" pitchFamily="34" charset="0"/>
              </a:rPr>
              <a:t>奇偶校验位</a:t>
            </a:r>
            <a:endParaRPr lang="en-US" altLang="zh-CN" sz="2133" dirty="0">
              <a:latin typeface="Arial" panose="020B0604020202020204" pitchFamily="34" charset="0"/>
            </a:endParaRPr>
          </a:p>
        </p:txBody>
      </p:sp>
      <p:sp>
        <p:nvSpPr>
          <p:cNvPr id="47" name="文本框 22"/>
          <p:cNvSpPr txBox="1">
            <a:spLocks noChangeArrowheads="1"/>
          </p:cNvSpPr>
          <p:nvPr/>
        </p:nvSpPr>
        <p:spPr bwMode="auto">
          <a:xfrm>
            <a:off x="1224994" y="3507579"/>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latin typeface="Arial" panose="020B0604020202020204" pitchFamily="34" charset="0"/>
              </a:rPr>
              <a:t>待传输数据</a:t>
            </a:r>
            <a:endParaRPr lang="en-US" altLang="zh-CN" sz="2133" dirty="0">
              <a:latin typeface="Arial" panose="020B0604020202020204" pitchFamily="34" charset="0"/>
            </a:endParaRPr>
          </a:p>
        </p:txBody>
      </p:sp>
      <p:cxnSp>
        <p:nvCxnSpPr>
          <p:cNvPr id="48" name="直接箭头连接符 47"/>
          <p:cNvCxnSpPr/>
          <p:nvPr/>
        </p:nvCxnSpPr>
        <p:spPr>
          <a:xfrm>
            <a:off x="1775057" y="3774161"/>
            <a:ext cx="0" cy="43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3593453" y="3774161"/>
            <a:ext cx="0" cy="4343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文本框 22"/>
          <p:cNvSpPr txBox="1">
            <a:spLocks noChangeArrowheads="1"/>
          </p:cNvSpPr>
          <p:nvPr/>
        </p:nvSpPr>
        <p:spPr bwMode="auto">
          <a:xfrm>
            <a:off x="7114865" y="2762688"/>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0100 00</a:t>
            </a:r>
            <a:r>
              <a:rPr lang="en-US" altLang="zh-CN" sz="2666" dirty="0">
                <a:solidFill>
                  <a:srgbClr val="FF0000"/>
                </a:solidFill>
                <a:latin typeface="Calibri" panose="020F0502020204030204" charset="0"/>
                <a:ea typeface="宋体" panose="02010600030101010101" pitchFamily="2" charset="-122"/>
                <a:cs typeface="Times New Roman" panose="02020603050405020304" pitchFamily="18" charset="0"/>
              </a:rPr>
              <a:t>1</a:t>
            </a: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1</a:t>
            </a:r>
            <a:endParaRPr lang="en-US" altLang="zh-CN" sz="2666" dirty="0">
              <a:latin typeface="Arial" panose="020B0604020202020204" pitchFamily="34" charset="0"/>
            </a:endParaRPr>
          </a:p>
        </p:txBody>
      </p:sp>
      <p:sp>
        <p:nvSpPr>
          <p:cNvPr id="51" name="矩形 50"/>
          <p:cNvSpPr/>
          <p:nvPr/>
        </p:nvSpPr>
        <p:spPr>
          <a:xfrm>
            <a:off x="6634936" y="2565129"/>
            <a:ext cx="2399642" cy="7678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dirty="0"/>
          </a:p>
        </p:txBody>
      </p:sp>
      <p:sp>
        <p:nvSpPr>
          <p:cNvPr id="52" name="矩形 51"/>
          <p:cNvSpPr/>
          <p:nvPr/>
        </p:nvSpPr>
        <p:spPr>
          <a:xfrm>
            <a:off x="9018750" y="2565129"/>
            <a:ext cx="671900" cy="7678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53" name="文本框 22"/>
          <p:cNvSpPr txBox="1">
            <a:spLocks noChangeArrowheads="1"/>
          </p:cNvSpPr>
          <p:nvPr/>
        </p:nvSpPr>
        <p:spPr bwMode="auto">
          <a:xfrm>
            <a:off x="9269210" y="2762686"/>
            <a:ext cx="287957"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0</a:t>
            </a:r>
            <a:endParaRPr lang="en-US" altLang="zh-CN" sz="2666" dirty="0">
              <a:latin typeface="Arial" panose="020B0604020202020204" pitchFamily="34" charset="0"/>
            </a:endParaRPr>
          </a:p>
        </p:txBody>
      </p:sp>
      <p:sp>
        <p:nvSpPr>
          <p:cNvPr id="54" name="文本框 22"/>
          <p:cNvSpPr txBox="1">
            <a:spLocks noChangeArrowheads="1"/>
          </p:cNvSpPr>
          <p:nvPr/>
        </p:nvSpPr>
        <p:spPr bwMode="auto">
          <a:xfrm>
            <a:off x="8755874" y="1864159"/>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latin typeface="Arial" panose="020B0604020202020204" pitchFamily="34" charset="0"/>
              </a:rPr>
              <a:t>奇偶校验位</a:t>
            </a:r>
            <a:endParaRPr lang="en-US" altLang="zh-CN" sz="2133" dirty="0">
              <a:latin typeface="Arial" panose="020B0604020202020204" pitchFamily="34" charset="0"/>
            </a:endParaRPr>
          </a:p>
        </p:txBody>
      </p:sp>
      <p:sp>
        <p:nvSpPr>
          <p:cNvPr id="55" name="文本框 22"/>
          <p:cNvSpPr txBox="1">
            <a:spLocks noChangeArrowheads="1"/>
          </p:cNvSpPr>
          <p:nvPr/>
        </p:nvSpPr>
        <p:spPr bwMode="auto">
          <a:xfrm>
            <a:off x="7044730" y="1864159"/>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latin typeface="Arial" panose="020B0604020202020204" pitchFamily="34" charset="0"/>
              </a:rPr>
              <a:t>待传输数据</a:t>
            </a:r>
            <a:endParaRPr lang="en-US" altLang="zh-CN" sz="2133" dirty="0">
              <a:latin typeface="Arial" panose="020B0604020202020204" pitchFamily="34" charset="0"/>
            </a:endParaRPr>
          </a:p>
        </p:txBody>
      </p:sp>
      <p:cxnSp>
        <p:nvCxnSpPr>
          <p:cNvPr id="56" name="直接箭头连接符 55"/>
          <p:cNvCxnSpPr/>
          <p:nvPr/>
        </p:nvCxnSpPr>
        <p:spPr>
          <a:xfrm>
            <a:off x="7594793" y="2130741"/>
            <a:ext cx="0" cy="43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9413189" y="2130741"/>
            <a:ext cx="0" cy="4343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8" name="文本框 22"/>
          <p:cNvSpPr txBox="1">
            <a:spLocks noChangeArrowheads="1"/>
          </p:cNvSpPr>
          <p:nvPr/>
        </p:nvSpPr>
        <p:spPr bwMode="auto">
          <a:xfrm>
            <a:off x="7114865" y="4406108"/>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0100 1001</a:t>
            </a:r>
            <a:endParaRPr lang="en-US" altLang="zh-CN" sz="2666" dirty="0">
              <a:latin typeface="Arial" panose="020B0604020202020204" pitchFamily="34" charset="0"/>
            </a:endParaRPr>
          </a:p>
        </p:txBody>
      </p:sp>
      <p:sp>
        <p:nvSpPr>
          <p:cNvPr id="59" name="矩形 58"/>
          <p:cNvSpPr/>
          <p:nvPr/>
        </p:nvSpPr>
        <p:spPr>
          <a:xfrm>
            <a:off x="6634936" y="4208549"/>
            <a:ext cx="2399642" cy="7678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dirty="0"/>
          </a:p>
        </p:txBody>
      </p:sp>
      <p:sp>
        <p:nvSpPr>
          <p:cNvPr id="60" name="矩形 59"/>
          <p:cNvSpPr/>
          <p:nvPr/>
        </p:nvSpPr>
        <p:spPr>
          <a:xfrm>
            <a:off x="9018750" y="4208549"/>
            <a:ext cx="671900" cy="7678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61" name="文本框 22"/>
          <p:cNvSpPr txBox="1">
            <a:spLocks noChangeArrowheads="1"/>
          </p:cNvSpPr>
          <p:nvPr/>
        </p:nvSpPr>
        <p:spPr bwMode="auto">
          <a:xfrm>
            <a:off x="9269210" y="4406106"/>
            <a:ext cx="287957"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1</a:t>
            </a:r>
            <a:endParaRPr lang="en-US" altLang="zh-CN" sz="2666" dirty="0">
              <a:latin typeface="Arial" panose="020B0604020202020204" pitchFamily="34" charset="0"/>
            </a:endParaRPr>
          </a:p>
        </p:txBody>
      </p:sp>
      <p:sp>
        <p:nvSpPr>
          <p:cNvPr id="62" name="文本框 22"/>
          <p:cNvSpPr txBox="1">
            <a:spLocks noChangeArrowheads="1"/>
          </p:cNvSpPr>
          <p:nvPr/>
        </p:nvSpPr>
        <p:spPr bwMode="auto">
          <a:xfrm>
            <a:off x="8755874" y="3507579"/>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latin typeface="Arial" panose="020B0604020202020204" pitchFamily="34" charset="0"/>
              </a:rPr>
              <a:t>奇偶校验位</a:t>
            </a:r>
            <a:endParaRPr lang="en-US" altLang="zh-CN" sz="2133" dirty="0">
              <a:latin typeface="Arial" panose="020B0604020202020204" pitchFamily="34" charset="0"/>
            </a:endParaRPr>
          </a:p>
        </p:txBody>
      </p:sp>
      <p:sp>
        <p:nvSpPr>
          <p:cNvPr id="63" name="文本框 22"/>
          <p:cNvSpPr txBox="1">
            <a:spLocks noChangeArrowheads="1"/>
          </p:cNvSpPr>
          <p:nvPr/>
        </p:nvSpPr>
        <p:spPr bwMode="auto">
          <a:xfrm>
            <a:off x="7044730" y="3507579"/>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latin typeface="Arial" panose="020B0604020202020204" pitchFamily="34" charset="0"/>
              </a:rPr>
              <a:t>待传输数据</a:t>
            </a:r>
            <a:endParaRPr lang="en-US" altLang="zh-CN" sz="2133" dirty="0">
              <a:latin typeface="Arial" panose="020B0604020202020204" pitchFamily="34" charset="0"/>
            </a:endParaRPr>
          </a:p>
        </p:txBody>
      </p:sp>
      <p:cxnSp>
        <p:nvCxnSpPr>
          <p:cNvPr id="64" name="直接箭头连接符 63"/>
          <p:cNvCxnSpPr/>
          <p:nvPr/>
        </p:nvCxnSpPr>
        <p:spPr>
          <a:xfrm>
            <a:off x="7594793" y="3774161"/>
            <a:ext cx="0" cy="43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9413189" y="3774161"/>
            <a:ext cx="0" cy="4343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右箭头 10"/>
          <p:cNvSpPr/>
          <p:nvPr/>
        </p:nvSpPr>
        <p:spPr>
          <a:xfrm>
            <a:off x="4828948" y="3441813"/>
            <a:ext cx="1175575" cy="664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67" name="文本框 22"/>
          <p:cNvSpPr txBox="1">
            <a:spLocks noChangeArrowheads="1"/>
          </p:cNvSpPr>
          <p:nvPr/>
        </p:nvSpPr>
        <p:spPr bwMode="auto">
          <a:xfrm>
            <a:off x="4822370" y="3002283"/>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latin typeface="Arial" panose="020B0604020202020204" pitchFamily="34" charset="0"/>
              </a:rPr>
              <a:t>网络传输</a:t>
            </a:r>
            <a:endParaRPr lang="en-US" altLang="zh-CN" sz="2133" dirty="0">
              <a:latin typeface="Arial" panose="020B0604020202020204" pitchFamily="34" charset="0"/>
            </a:endParaRPr>
          </a:p>
        </p:txBody>
      </p:sp>
      <p:sp>
        <p:nvSpPr>
          <p:cNvPr id="69" name="文本框 22"/>
          <p:cNvSpPr txBox="1">
            <a:spLocks noChangeArrowheads="1"/>
          </p:cNvSpPr>
          <p:nvPr/>
        </p:nvSpPr>
        <p:spPr bwMode="auto">
          <a:xfrm>
            <a:off x="1775057" y="1246857"/>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solidFill>
                  <a:srgbClr val="FF0000"/>
                </a:solidFill>
                <a:latin typeface="Arial" panose="020B0604020202020204" pitchFamily="34" charset="0"/>
              </a:rPr>
              <a:t>原始数据封装</a:t>
            </a:r>
            <a:endParaRPr lang="en-US" altLang="zh-CN" sz="2133" dirty="0">
              <a:solidFill>
                <a:srgbClr val="FF0000"/>
              </a:solidFill>
              <a:latin typeface="Arial" panose="020B0604020202020204" pitchFamily="34" charset="0"/>
            </a:endParaRPr>
          </a:p>
        </p:txBody>
      </p:sp>
      <p:sp>
        <p:nvSpPr>
          <p:cNvPr id="70" name="文本框 22"/>
          <p:cNvSpPr txBox="1">
            <a:spLocks noChangeArrowheads="1"/>
          </p:cNvSpPr>
          <p:nvPr/>
        </p:nvSpPr>
        <p:spPr bwMode="auto">
          <a:xfrm>
            <a:off x="6916764" y="1261026"/>
            <a:ext cx="3678218"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solidFill>
                  <a:srgbClr val="FF0000"/>
                </a:solidFill>
                <a:latin typeface="Arial" panose="020B0604020202020204" pitchFamily="34" charset="0"/>
              </a:rPr>
              <a:t>对接收到的数据重新校验</a:t>
            </a:r>
            <a:endParaRPr lang="en-US" altLang="zh-CN" sz="2133" dirty="0">
              <a:solidFill>
                <a:srgbClr val="FF0000"/>
              </a:solidFill>
              <a:latin typeface="Arial" panose="020B0604020202020204" pitchFamily="34" charset="0"/>
            </a:endParaRPr>
          </a:p>
        </p:txBody>
      </p:sp>
      <p:sp>
        <p:nvSpPr>
          <p:cNvPr id="71" name="文本框 22"/>
          <p:cNvSpPr txBox="1">
            <a:spLocks noChangeArrowheads="1"/>
          </p:cNvSpPr>
          <p:nvPr/>
        </p:nvSpPr>
        <p:spPr bwMode="auto">
          <a:xfrm>
            <a:off x="1295129" y="6032103"/>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0100 1001</a:t>
            </a:r>
            <a:endParaRPr lang="en-US" altLang="zh-CN" sz="2666" dirty="0">
              <a:latin typeface="Arial" panose="020B0604020202020204" pitchFamily="34" charset="0"/>
            </a:endParaRPr>
          </a:p>
        </p:txBody>
      </p:sp>
      <p:sp>
        <p:nvSpPr>
          <p:cNvPr id="72" name="矩形 71"/>
          <p:cNvSpPr/>
          <p:nvPr/>
        </p:nvSpPr>
        <p:spPr>
          <a:xfrm>
            <a:off x="815200" y="5834544"/>
            <a:ext cx="2399642" cy="7678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dirty="0"/>
          </a:p>
        </p:txBody>
      </p:sp>
      <p:sp>
        <p:nvSpPr>
          <p:cNvPr id="73" name="矩形 72"/>
          <p:cNvSpPr/>
          <p:nvPr/>
        </p:nvSpPr>
        <p:spPr>
          <a:xfrm>
            <a:off x="3199013" y="5834544"/>
            <a:ext cx="932932" cy="7678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74" name="文本框 22"/>
          <p:cNvSpPr txBox="1">
            <a:spLocks noChangeArrowheads="1"/>
          </p:cNvSpPr>
          <p:nvPr/>
        </p:nvSpPr>
        <p:spPr bwMode="auto">
          <a:xfrm>
            <a:off x="3449474" y="6032101"/>
            <a:ext cx="821210"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110</a:t>
            </a:r>
            <a:endParaRPr lang="en-US" altLang="zh-CN" sz="2666" dirty="0">
              <a:latin typeface="Arial" panose="020B0604020202020204" pitchFamily="34" charset="0"/>
            </a:endParaRPr>
          </a:p>
        </p:txBody>
      </p:sp>
      <p:sp>
        <p:nvSpPr>
          <p:cNvPr id="75" name="文本框 22"/>
          <p:cNvSpPr txBox="1">
            <a:spLocks noChangeArrowheads="1"/>
          </p:cNvSpPr>
          <p:nvPr/>
        </p:nvSpPr>
        <p:spPr bwMode="auto">
          <a:xfrm>
            <a:off x="2893385" y="5133573"/>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133" dirty="0" err="1">
                <a:latin typeface="Arial" panose="020B0604020202020204" pitchFamily="34" charset="0"/>
              </a:rPr>
              <a:t>crc</a:t>
            </a:r>
            <a:r>
              <a:rPr lang="zh-CN" altLang="en-US" sz="2133" dirty="0">
                <a:latin typeface="Arial" panose="020B0604020202020204" pitchFamily="34" charset="0"/>
              </a:rPr>
              <a:t>校验位</a:t>
            </a:r>
            <a:endParaRPr lang="en-US" altLang="zh-CN" sz="2133" dirty="0">
              <a:latin typeface="Arial" panose="020B0604020202020204" pitchFamily="34" charset="0"/>
            </a:endParaRPr>
          </a:p>
        </p:txBody>
      </p:sp>
      <p:sp>
        <p:nvSpPr>
          <p:cNvPr id="76" name="文本框 22"/>
          <p:cNvSpPr txBox="1">
            <a:spLocks noChangeArrowheads="1"/>
          </p:cNvSpPr>
          <p:nvPr/>
        </p:nvSpPr>
        <p:spPr bwMode="auto">
          <a:xfrm>
            <a:off x="1182241" y="5133573"/>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latin typeface="Arial" panose="020B0604020202020204" pitchFamily="34" charset="0"/>
              </a:rPr>
              <a:t>待传输数据</a:t>
            </a:r>
            <a:endParaRPr lang="en-US" altLang="zh-CN" sz="2133" dirty="0">
              <a:latin typeface="Arial" panose="020B0604020202020204" pitchFamily="34" charset="0"/>
            </a:endParaRPr>
          </a:p>
        </p:txBody>
      </p:sp>
      <p:cxnSp>
        <p:nvCxnSpPr>
          <p:cNvPr id="77" name="直接箭头连接符 76"/>
          <p:cNvCxnSpPr/>
          <p:nvPr/>
        </p:nvCxnSpPr>
        <p:spPr>
          <a:xfrm>
            <a:off x="1732304" y="5400155"/>
            <a:ext cx="0" cy="43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3550700" y="5400155"/>
            <a:ext cx="0" cy="4343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9" name="文本框 22"/>
          <p:cNvSpPr txBox="1">
            <a:spLocks noChangeArrowheads="1"/>
          </p:cNvSpPr>
          <p:nvPr/>
        </p:nvSpPr>
        <p:spPr bwMode="auto">
          <a:xfrm>
            <a:off x="7114865" y="6060173"/>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0100 1001</a:t>
            </a:r>
            <a:endParaRPr lang="en-US" altLang="zh-CN" sz="2666" dirty="0">
              <a:latin typeface="Arial" panose="020B0604020202020204" pitchFamily="34" charset="0"/>
            </a:endParaRPr>
          </a:p>
        </p:txBody>
      </p:sp>
      <p:sp>
        <p:nvSpPr>
          <p:cNvPr id="80" name="矩形 79"/>
          <p:cNvSpPr/>
          <p:nvPr/>
        </p:nvSpPr>
        <p:spPr>
          <a:xfrm>
            <a:off x="6634936" y="5862614"/>
            <a:ext cx="2399642" cy="7678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dirty="0"/>
          </a:p>
        </p:txBody>
      </p:sp>
      <p:sp>
        <p:nvSpPr>
          <p:cNvPr id="81" name="矩形 80"/>
          <p:cNvSpPr/>
          <p:nvPr/>
        </p:nvSpPr>
        <p:spPr>
          <a:xfrm>
            <a:off x="9018750" y="5862614"/>
            <a:ext cx="932929" cy="7678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82" name="文本框 22"/>
          <p:cNvSpPr txBox="1">
            <a:spLocks noChangeArrowheads="1"/>
          </p:cNvSpPr>
          <p:nvPr/>
        </p:nvSpPr>
        <p:spPr bwMode="auto">
          <a:xfrm>
            <a:off x="9269210" y="6060172"/>
            <a:ext cx="682468"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666" dirty="0">
                <a:solidFill>
                  <a:srgbClr val="000000"/>
                </a:solidFill>
                <a:latin typeface="Calibri" panose="020F0502020204030204" charset="0"/>
                <a:ea typeface="宋体" panose="02010600030101010101" pitchFamily="2" charset="-122"/>
                <a:cs typeface="Times New Roman" panose="02020603050405020304" pitchFamily="18" charset="0"/>
              </a:rPr>
              <a:t>110</a:t>
            </a:r>
            <a:endParaRPr lang="en-US" altLang="zh-CN" sz="2666" dirty="0">
              <a:latin typeface="Arial" panose="020B0604020202020204" pitchFamily="34" charset="0"/>
            </a:endParaRPr>
          </a:p>
        </p:txBody>
      </p:sp>
      <p:sp>
        <p:nvSpPr>
          <p:cNvPr id="83" name="文本框 22"/>
          <p:cNvSpPr txBox="1">
            <a:spLocks noChangeArrowheads="1"/>
          </p:cNvSpPr>
          <p:nvPr/>
        </p:nvSpPr>
        <p:spPr bwMode="auto">
          <a:xfrm>
            <a:off x="8713121" y="5161643"/>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2133" dirty="0" err="1">
                <a:latin typeface="Arial" panose="020B0604020202020204" pitchFamily="34" charset="0"/>
              </a:rPr>
              <a:t>crc</a:t>
            </a:r>
            <a:r>
              <a:rPr lang="zh-CN" altLang="en-US" sz="2133" dirty="0">
                <a:latin typeface="Arial" panose="020B0604020202020204" pitchFamily="34" charset="0"/>
              </a:rPr>
              <a:t>校验位</a:t>
            </a:r>
            <a:endParaRPr lang="en-US" altLang="zh-CN" sz="2133" dirty="0">
              <a:latin typeface="Arial" panose="020B0604020202020204" pitchFamily="34" charset="0"/>
            </a:endParaRPr>
          </a:p>
        </p:txBody>
      </p:sp>
      <p:sp>
        <p:nvSpPr>
          <p:cNvPr id="84" name="文本框 22"/>
          <p:cNvSpPr txBox="1">
            <a:spLocks noChangeArrowheads="1"/>
          </p:cNvSpPr>
          <p:nvPr/>
        </p:nvSpPr>
        <p:spPr bwMode="auto">
          <a:xfrm>
            <a:off x="7001977" y="5161643"/>
            <a:ext cx="1919713" cy="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latin typeface="Arial" panose="020B0604020202020204" pitchFamily="34" charset="0"/>
              </a:rPr>
              <a:t>待传输数据</a:t>
            </a:r>
            <a:endParaRPr lang="en-US" altLang="zh-CN" sz="2133" dirty="0">
              <a:latin typeface="Arial" panose="020B0604020202020204" pitchFamily="34" charset="0"/>
            </a:endParaRPr>
          </a:p>
        </p:txBody>
      </p:sp>
      <p:cxnSp>
        <p:nvCxnSpPr>
          <p:cNvPr id="85" name="直接箭头连接符 84"/>
          <p:cNvCxnSpPr/>
          <p:nvPr/>
        </p:nvCxnSpPr>
        <p:spPr>
          <a:xfrm>
            <a:off x="7552040" y="5428225"/>
            <a:ext cx="0" cy="43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9370436" y="5428225"/>
            <a:ext cx="0" cy="4343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7" name="文本框 22"/>
          <p:cNvSpPr txBox="1">
            <a:spLocks noChangeArrowheads="1"/>
          </p:cNvSpPr>
          <p:nvPr/>
        </p:nvSpPr>
        <p:spPr bwMode="auto">
          <a:xfrm>
            <a:off x="4604528" y="5046700"/>
            <a:ext cx="1919713" cy="117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en-US" sz="2133" dirty="0">
                <a:solidFill>
                  <a:srgbClr val="FF0000"/>
                </a:solidFill>
                <a:latin typeface="Arial" panose="020B0604020202020204" pitchFamily="34" charset="0"/>
              </a:rPr>
              <a:t>对原始数据重新</a:t>
            </a:r>
            <a:r>
              <a:rPr lang="en-US" altLang="zh-CN" sz="2133" dirty="0" err="1">
                <a:solidFill>
                  <a:srgbClr val="FF0000"/>
                </a:solidFill>
                <a:latin typeface="Arial" panose="020B0604020202020204" pitchFamily="34" charset="0"/>
              </a:rPr>
              <a:t>crc</a:t>
            </a:r>
            <a:r>
              <a:rPr lang="zh-CN" altLang="en-US" sz="2133" dirty="0">
                <a:solidFill>
                  <a:srgbClr val="FF0000"/>
                </a:solidFill>
                <a:latin typeface="Arial" panose="020B0604020202020204" pitchFamily="34" charset="0"/>
              </a:rPr>
              <a:t>计算，然后和传输过来的</a:t>
            </a:r>
            <a:r>
              <a:rPr lang="en-US" altLang="zh-CN" sz="2133" dirty="0" err="1">
                <a:solidFill>
                  <a:srgbClr val="FF0000"/>
                </a:solidFill>
                <a:latin typeface="Arial" panose="020B0604020202020204" pitchFamily="34" charset="0"/>
              </a:rPr>
              <a:t>crc</a:t>
            </a:r>
            <a:r>
              <a:rPr lang="zh-CN" altLang="en-US" sz="2133" dirty="0">
                <a:solidFill>
                  <a:srgbClr val="FF0000"/>
                </a:solidFill>
                <a:latin typeface="Arial" panose="020B0604020202020204" pitchFamily="34" charset="0"/>
              </a:rPr>
              <a:t>校验位比较，看是否一致</a:t>
            </a:r>
            <a:endParaRPr lang="en-US" altLang="zh-CN" sz="2133" dirty="0">
              <a:solidFill>
                <a:srgbClr val="FF0000"/>
              </a:solidFill>
              <a:latin typeface="Arial" panose="020B0604020202020204" pitchFamily="34" charset="0"/>
            </a:endParaRPr>
          </a:p>
        </p:txBody>
      </p:sp>
      <p:cxnSp>
        <p:nvCxnSpPr>
          <p:cNvPr id="13" name="直接连接符 12"/>
          <p:cNvCxnSpPr/>
          <p:nvPr/>
        </p:nvCxnSpPr>
        <p:spPr>
          <a:xfrm>
            <a:off x="10675587" y="2621399"/>
            <a:ext cx="698037" cy="711616"/>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直接连接符 15"/>
          <p:cNvCxnSpPr/>
          <p:nvPr/>
        </p:nvCxnSpPr>
        <p:spPr>
          <a:xfrm flipH="1">
            <a:off x="10675587" y="2596643"/>
            <a:ext cx="742805" cy="73637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直接连接符 17"/>
          <p:cNvCxnSpPr/>
          <p:nvPr/>
        </p:nvCxnSpPr>
        <p:spPr>
          <a:xfrm>
            <a:off x="10675586" y="4366714"/>
            <a:ext cx="572502" cy="50132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直接连接符 19"/>
          <p:cNvCxnSpPr/>
          <p:nvPr/>
        </p:nvCxnSpPr>
        <p:spPr>
          <a:xfrm flipV="1">
            <a:off x="11253425" y="3802749"/>
            <a:ext cx="520963" cy="1065285"/>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1000"/>
                                        <p:tgtEl>
                                          <p:spTgt spid="70"/>
                                        </p:tgtEl>
                                      </p:cBhvr>
                                    </p:animEffect>
                                    <p:anim calcmode="lin" valueType="num">
                                      <p:cBhvr>
                                        <p:cTn id="13" dur="1000" fill="hold"/>
                                        <p:tgtEl>
                                          <p:spTgt spid="70"/>
                                        </p:tgtEl>
                                        <p:attrNameLst>
                                          <p:attrName>ppt_x</p:attrName>
                                        </p:attrNameLst>
                                      </p:cBhvr>
                                      <p:tavLst>
                                        <p:tav tm="0">
                                          <p:val>
                                            <p:strVal val="#ppt_x"/>
                                          </p:val>
                                        </p:tav>
                                        <p:tav tm="100000">
                                          <p:val>
                                            <p:strVal val="#ppt_x"/>
                                          </p:val>
                                        </p:tav>
                                      </p:tavLst>
                                    </p:anim>
                                    <p:anim calcmode="lin" valueType="num">
                                      <p:cBhvr>
                                        <p:cTn id="14"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1000"/>
                                        <p:tgtEl>
                                          <p:spTgt spid="134"/>
                                        </p:tgtEl>
                                      </p:cBhvr>
                                    </p:animEffect>
                                    <p:anim calcmode="lin" valueType="num">
                                      <p:cBhvr>
                                        <p:cTn id="20" dur="1000" fill="hold"/>
                                        <p:tgtEl>
                                          <p:spTgt spid="134"/>
                                        </p:tgtEl>
                                        <p:attrNameLst>
                                          <p:attrName>ppt_x</p:attrName>
                                        </p:attrNameLst>
                                      </p:cBhvr>
                                      <p:tavLst>
                                        <p:tav tm="0">
                                          <p:val>
                                            <p:strVal val="#ppt_x"/>
                                          </p:val>
                                        </p:tav>
                                        <p:tav tm="100000">
                                          <p:val>
                                            <p:strVal val="#ppt_x"/>
                                          </p:val>
                                        </p:tav>
                                      </p:tavLst>
                                    </p:anim>
                                    <p:anim calcmode="lin" valueType="num">
                                      <p:cBhvr>
                                        <p:cTn id="21" dur="1000" fill="hold"/>
                                        <p:tgtEl>
                                          <p:spTgt spid="13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anim calcmode="lin" valueType="num">
                                      <p:cBhvr>
                                        <p:cTn id="35" dur="1000" fill="hold"/>
                                        <p:tgtEl>
                                          <p:spTgt spid="36"/>
                                        </p:tgtEl>
                                        <p:attrNameLst>
                                          <p:attrName>ppt_x</p:attrName>
                                        </p:attrNameLst>
                                      </p:cBhvr>
                                      <p:tavLst>
                                        <p:tav tm="0">
                                          <p:val>
                                            <p:strVal val="#ppt_x"/>
                                          </p:val>
                                        </p:tav>
                                        <p:tav tm="100000">
                                          <p:val>
                                            <p:strVal val="#ppt_x"/>
                                          </p:val>
                                        </p:tav>
                                      </p:tavLst>
                                    </p:anim>
                                    <p:anim calcmode="lin" valueType="num">
                                      <p:cBhvr>
                                        <p:cTn id="36" dur="1000" fill="hold"/>
                                        <p:tgtEl>
                                          <p:spTgt spid="3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1000" fill="hold"/>
                                        <p:tgtEl>
                                          <p:spTgt spid="3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1000"/>
                                        <p:tgtEl>
                                          <p:spTgt spid="41"/>
                                        </p:tgtEl>
                                      </p:cBhvr>
                                    </p:animEffect>
                                    <p:anim calcmode="lin" valueType="num">
                                      <p:cBhvr>
                                        <p:cTn id="50" dur="1000" fill="hold"/>
                                        <p:tgtEl>
                                          <p:spTgt spid="41"/>
                                        </p:tgtEl>
                                        <p:attrNameLst>
                                          <p:attrName>ppt_x</p:attrName>
                                        </p:attrNameLst>
                                      </p:cBhvr>
                                      <p:tavLst>
                                        <p:tav tm="0">
                                          <p:val>
                                            <p:strVal val="#ppt_x"/>
                                          </p:val>
                                        </p:tav>
                                        <p:tav tm="100000">
                                          <p:val>
                                            <p:strVal val="#ppt_x"/>
                                          </p:val>
                                        </p:tav>
                                      </p:tavLst>
                                    </p:anim>
                                    <p:anim calcmode="lin" valueType="num">
                                      <p:cBhvr>
                                        <p:cTn id="51" dur="1000" fill="hold"/>
                                        <p:tgtEl>
                                          <p:spTgt spid="4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1000"/>
                                        <p:tgtEl>
                                          <p:spTgt spid="42"/>
                                        </p:tgtEl>
                                      </p:cBhvr>
                                    </p:animEffect>
                                    <p:anim calcmode="lin" valueType="num">
                                      <p:cBhvr>
                                        <p:cTn id="55" dur="1000" fill="hold"/>
                                        <p:tgtEl>
                                          <p:spTgt spid="42"/>
                                        </p:tgtEl>
                                        <p:attrNameLst>
                                          <p:attrName>ppt_x</p:attrName>
                                        </p:attrNameLst>
                                      </p:cBhvr>
                                      <p:tavLst>
                                        <p:tav tm="0">
                                          <p:val>
                                            <p:strVal val="#ppt_x"/>
                                          </p:val>
                                        </p:tav>
                                        <p:tav tm="100000">
                                          <p:val>
                                            <p:strVal val="#ppt_x"/>
                                          </p:val>
                                        </p:tav>
                                      </p:tavLst>
                                    </p:anim>
                                    <p:anim calcmode="lin" valueType="num">
                                      <p:cBhvr>
                                        <p:cTn id="56" dur="1000" fill="hold"/>
                                        <p:tgtEl>
                                          <p:spTgt spid="4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1000"/>
                                        <p:tgtEl>
                                          <p:spTgt spid="43"/>
                                        </p:tgtEl>
                                      </p:cBhvr>
                                    </p:animEffect>
                                    <p:anim calcmode="lin" valueType="num">
                                      <p:cBhvr>
                                        <p:cTn id="60" dur="1000" fill="hold"/>
                                        <p:tgtEl>
                                          <p:spTgt spid="43"/>
                                        </p:tgtEl>
                                        <p:attrNameLst>
                                          <p:attrName>ppt_x</p:attrName>
                                        </p:attrNameLst>
                                      </p:cBhvr>
                                      <p:tavLst>
                                        <p:tav tm="0">
                                          <p:val>
                                            <p:strVal val="#ppt_x"/>
                                          </p:val>
                                        </p:tav>
                                        <p:tav tm="100000">
                                          <p:val>
                                            <p:strVal val="#ppt_x"/>
                                          </p:val>
                                        </p:tav>
                                      </p:tavLst>
                                    </p:anim>
                                    <p:anim calcmode="lin" valueType="num">
                                      <p:cBhvr>
                                        <p:cTn id="61" dur="1000" fill="hold"/>
                                        <p:tgtEl>
                                          <p:spTgt spid="4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1000"/>
                                        <p:tgtEl>
                                          <p:spTgt spid="44"/>
                                        </p:tgtEl>
                                      </p:cBhvr>
                                    </p:animEffect>
                                    <p:anim calcmode="lin" valueType="num">
                                      <p:cBhvr>
                                        <p:cTn id="65" dur="1000" fill="hold"/>
                                        <p:tgtEl>
                                          <p:spTgt spid="44"/>
                                        </p:tgtEl>
                                        <p:attrNameLst>
                                          <p:attrName>ppt_x</p:attrName>
                                        </p:attrNameLst>
                                      </p:cBhvr>
                                      <p:tavLst>
                                        <p:tav tm="0">
                                          <p:val>
                                            <p:strVal val="#ppt_x"/>
                                          </p:val>
                                        </p:tav>
                                        <p:tav tm="100000">
                                          <p:val>
                                            <p:strVal val="#ppt_x"/>
                                          </p:val>
                                        </p:tav>
                                      </p:tavLst>
                                    </p:anim>
                                    <p:anim calcmode="lin" valueType="num">
                                      <p:cBhvr>
                                        <p:cTn id="66" dur="1000" fill="hold"/>
                                        <p:tgtEl>
                                          <p:spTgt spid="4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1000"/>
                                        <p:tgtEl>
                                          <p:spTgt spid="45"/>
                                        </p:tgtEl>
                                      </p:cBhvr>
                                    </p:animEffect>
                                    <p:anim calcmode="lin" valueType="num">
                                      <p:cBhvr>
                                        <p:cTn id="70" dur="1000" fill="hold"/>
                                        <p:tgtEl>
                                          <p:spTgt spid="45"/>
                                        </p:tgtEl>
                                        <p:attrNameLst>
                                          <p:attrName>ppt_x</p:attrName>
                                        </p:attrNameLst>
                                      </p:cBhvr>
                                      <p:tavLst>
                                        <p:tav tm="0">
                                          <p:val>
                                            <p:strVal val="#ppt_x"/>
                                          </p:val>
                                        </p:tav>
                                        <p:tav tm="100000">
                                          <p:val>
                                            <p:strVal val="#ppt_x"/>
                                          </p:val>
                                        </p:tav>
                                      </p:tavLst>
                                    </p:anim>
                                    <p:anim calcmode="lin" valueType="num">
                                      <p:cBhvr>
                                        <p:cTn id="71" dur="1000" fill="hold"/>
                                        <p:tgtEl>
                                          <p:spTgt spid="4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1000"/>
                                        <p:tgtEl>
                                          <p:spTgt spid="47"/>
                                        </p:tgtEl>
                                      </p:cBhvr>
                                    </p:animEffect>
                                    <p:anim calcmode="lin" valueType="num">
                                      <p:cBhvr>
                                        <p:cTn id="75" dur="1000" fill="hold"/>
                                        <p:tgtEl>
                                          <p:spTgt spid="47"/>
                                        </p:tgtEl>
                                        <p:attrNameLst>
                                          <p:attrName>ppt_x</p:attrName>
                                        </p:attrNameLst>
                                      </p:cBhvr>
                                      <p:tavLst>
                                        <p:tav tm="0">
                                          <p:val>
                                            <p:strVal val="#ppt_x"/>
                                          </p:val>
                                        </p:tav>
                                        <p:tav tm="100000">
                                          <p:val>
                                            <p:strVal val="#ppt_x"/>
                                          </p:val>
                                        </p:tav>
                                      </p:tavLst>
                                    </p:anim>
                                    <p:anim calcmode="lin" valueType="num">
                                      <p:cBhvr>
                                        <p:cTn id="76" dur="1000" fill="hold"/>
                                        <p:tgtEl>
                                          <p:spTgt spid="47"/>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1000"/>
                                        <p:tgtEl>
                                          <p:spTgt spid="48"/>
                                        </p:tgtEl>
                                      </p:cBhvr>
                                    </p:animEffect>
                                    <p:anim calcmode="lin" valueType="num">
                                      <p:cBhvr>
                                        <p:cTn id="80" dur="1000" fill="hold"/>
                                        <p:tgtEl>
                                          <p:spTgt spid="48"/>
                                        </p:tgtEl>
                                        <p:attrNameLst>
                                          <p:attrName>ppt_x</p:attrName>
                                        </p:attrNameLst>
                                      </p:cBhvr>
                                      <p:tavLst>
                                        <p:tav tm="0">
                                          <p:val>
                                            <p:strVal val="#ppt_x"/>
                                          </p:val>
                                        </p:tav>
                                        <p:tav tm="100000">
                                          <p:val>
                                            <p:strVal val="#ppt_x"/>
                                          </p:val>
                                        </p:tav>
                                      </p:tavLst>
                                    </p:anim>
                                    <p:anim calcmode="lin" valueType="num">
                                      <p:cBhvr>
                                        <p:cTn id="81" dur="1000" fill="hold"/>
                                        <p:tgtEl>
                                          <p:spTgt spid="48"/>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1000"/>
                                        <p:tgtEl>
                                          <p:spTgt spid="49"/>
                                        </p:tgtEl>
                                      </p:cBhvr>
                                    </p:animEffect>
                                    <p:anim calcmode="lin" valueType="num">
                                      <p:cBhvr>
                                        <p:cTn id="85" dur="1000" fill="hold"/>
                                        <p:tgtEl>
                                          <p:spTgt spid="49"/>
                                        </p:tgtEl>
                                        <p:attrNameLst>
                                          <p:attrName>ppt_x</p:attrName>
                                        </p:attrNameLst>
                                      </p:cBhvr>
                                      <p:tavLst>
                                        <p:tav tm="0">
                                          <p:val>
                                            <p:strVal val="#ppt_x"/>
                                          </p:val>
                                        </p:tav>
                                        <p:tav tm="100000">
                                          <p:val>
                                            <p:strVal val="#ppt_x"/>
                                          </p:val>
                                        </p:tav>
                                      </p:tavLst>
                                    </p:anim>
                                    <p:anim calcmode="lin" valueType="num">
                                      <p:cBhvr>
                                        <p:cTn id="86" dur="1000" fill="hold"/>
                                        <p:tgtEl>
                                          <p:spTgt spid="4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1000"/>
                                        <p:tgtEl>
                                          <p:spTgt spid="37"/>
                                        </p:tgtEl>
                                      </p:cBhvr>
                                    </p:animEffect>
                                    <p:anim calcmode="lin" valueType="num">
                                      <p:cBhvr>
                                        <p:cTn id="90" dur="1000" fill="hold"/>
                                        <p:tgtEl>
                                          <p:spTgt spid="37"/>
                                        </p:tgtEl>
                                        <p:attrNameLst>
                                          <p:attrName>ppt_x</p:attrName>
                                        </p:attrNameLst>
                                      </p:cBhvr>
                                      <p:tavLst>
                                        <p:tav tm="0">
                                          <p:val>
                                            <p:strVal val="#ppt_x"/>
                                          </p:val>
                                        </p:tav>
                                        <p:tav tm="100000">
                                          <p:val>
                                            <p:strVal val="#ppt_x"/>
                                          </p:val>
                                        </p:tav>
                                      </p:tavLst>
                                    </p:anim>
                                    <p:anim calcmode="lin" valueType="num">
                                      <p:cBhvr>
                                        <p:cTn id="91" dur="1000" fill="hold"/>
                                        <p:tgtEl>
                                          <p:spTgt spid="37"/>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1000"/>
                                        <p:tgtEl>
                                          <p:spTgt spid="46"/>
                                        </p:tgtEl>
                                      </p:cBhvr>
                                    </p:animEffect>
                                    <p:anim calcmode="lin" valueType="num">
                                      <p:cBhvr>
                                        <p:cTn id="95" dur="1000" fill="hold"/>
                                        <p:tgtEl>
                                          <p:spTgt spid="46"/>
                                        </p:tgtEl>
                                        <p:attrNameLst>
                                          <p:attrName>ppt_x</p:attrName>
                                        </p:attrNameLst>
                                      </p:cBhvr>
                                      <p:tavLst>
                                        <p:tav tm="0">
                                          <p:val>
                                            <p:strVal val="#ppt_x"/>
                                          </p:val>
                                        </p:tav>
                                        <p:tav tm="100000">
                                          <p:val>
                                            <p:strVal val="#ppt_x"/>
                                          </p:val>
                                        </p:tav>
                                      </p:tavLst>
                                    </p:anim>
                                    <p:anim calcmode="lin" valueType="num">
                                      <p:cBhvr>
                                        <p:cTn id="9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fade">
                                      <p:cBhvr>
                                        <p:cTn id="101" dur="1000"/>
                                        <p:tgtEl>
                                          <p:spTgt spid="67"/>
                                        </p:tgtEl>
                                      </p:cBhvr>
                                    </p:animEffect>
                                    <p:anim calcmode="lin" valueType="num">
                                      <p:cBhvr>
                                        <p:cTn id="102" dur="1000" fill="hold"/>
                                        <p:tgtEl>
                                          <p:spTgt spid="67"/>
                                        </p:tgtEl>
                                        <p:attrNameLst>
                                          <p:attrName>ppt_x</p:attrName>
                                        </p:attrNameLst>
                                      </p:cBhvr>
                                      <p:tavLst>
                                        <p:tav tm="0">
                                          <p:val>
                                            <p:strVal val="#ppt_x"/>
                                          </p:val>
                                        </p:tav>
                                        <p:tav tm="100000">
                                          <p:val>
                                            <p:strVal val="#ppt_x"/>
                                          </p:val>
                                        </p:tav>
                                      </p:tavLst>
                                    </p:anim>
                                    <p:anim calcmode="lin" valueType="num">
                                      <p:cBhvr>
                                        <p:cTn id="103" dur="1000" fill="hold"/>
                                        <p:tgtEl>
                                          <p:spTgt spid="67"/>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fade">
                                      <p:cBhvr>
                                        <p:cTn id="106" dur="1000"/>
                                        <p:tgtEl>
                                          <p:spTgt spid="11"/>
                                        </p:tgtEl>
                                      </p:cBhvr>
                                    </p:animEffect>
                                    <p:anim calcmode="lin" valueType="num">
                                      <p:cBhvr>
                                        <p:cTn id="107" dur="1000" fill="hold"/>
                                        <p:tgtEl>
                                          <p:spTgt spid="11"/>
                                        </p:tgtEl>
                                        <p:attrNameLst>
                                          <p:attrName>ppt_x</p:attrName>
                                        </p:attrNameLst>
                                      </p:cBhvr>
                                      <p:tavLst>
                                        <p:tav tm="0">
                                          <p:val>
                                            <p:strVal val="#ppt_x"/>
                                          </p:val>
                                        </p:tav>
                                        <p:tav tm="100000">
                                          <p:val>
                                            <p:strVal val="#ppt_x"/>
                                          </p:val>
                                        </p:tav>
                                      </p:tavLst>
                                    </p:anim>
                                    <p:anim calcmode="lin" valueType="num">
                                      <p:cBhvr>
                                        <p:cTn id="10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anim calcmode="lin" valueType="num">
                                      <p:cBhvr>
                                        <p:cTn id="114" dur="1000" fill="hold"/>
                                        <p:tgtEl>
                                          <p:spTgt spid="50"/>
                                        </p:tgtEl>
                                        <p:attrNameLst>
                                          <p:attrName>ppt_x</p:attrName>
                                        </p:attrNameLst>
                                      </p:cBhvr>
                                      <p:tavLst>
                                        <p:tav tm="0">
                                          <p:val>
                                            <p:strVal val="#ppt_x"/>
                                          </p:val>
                                        </p:tav>
                                        <p:tav tm="100000">
                                          <p:val>
                                            <p:strVal val="#ppt_x"/>
                                          </p:val>
                                        </p:tav>
                                      </p:tavLst>
                                    </p:anim>
                                    <p:anim calcmode="lin" valueType="num">
                                      <p:cBhvr>
                                        <p:cTn id="115" dur="1000" fill="hold"/>
                                        <p:tgtEl>
                                          <p:spTgt spid="50"/>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fade">
                                      <p:cBhvr>
                                        <p:cTn id="118" dur="1000"/>
                                        <p:tgtEl>
                                          <p:spTgt spid="51"/>
                                        </p:tgtEl>
                                      </p:cBhvr>
                                    </p:animEffect>
                                    <p:anim calcmode="lin" valueType="num">
                                      <p:cBhvr>
                                        <p:cTn id="119" dur="1000" fill="hold"/>
                                        <p:tgtEl>
                                          <p:spTgt spid="51"/>
                                        </p:tgtEl>
                                        <p:attrNameLst>
                                          <p:attrName>ppt_x</p:attrName>
                                        </p:attrNameLst>
                                      </p:cBhvr>
                                      <p:tavLst>
                                        <p:tav tm="0">
                                          <p:val>
                                            <p:strVal val="#ppt_x"/>
                                          </p:val>
                                        </p:tav>
                                        <p:tav tm="100000">
                                          <p:val>
                                            <p:strVal val="#ppt_x"/>
                                          </p:val>
                                        </p:tav>
                                      </p:tavLst>
                                    </p:anim>
                                    <p:anim calcmode="lin" valueType="num">
                                      <p:cBhvr>
                                        <p:cTn id="120" dur="1000" fill="hold"/>
                                        <p:tgtEl>
                                          <p:spTgt spid="51"/>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fade">
                                      <p:cBhvr>
                                        <p:cTn id="123" dur="1000"/>
                                        <p:tgtEl>
                                          <p:spTgt spid="52"/>
                                        </p:tgtEl>
                                      </p:cBhvr>
                                    </p:animEffect>
                                    <p:anim calcmode="lin" valueType="num">
                                      <p:cBhvr>
                                        <p:cTn id="124" dur="1000" fill="hold"/>
                                        <p:tgtEl>
                                          <p:spTgt spid="52"/>
                                        </p:tgtEl>
                                        <p:attrNameLst>
                                          <p:attrName>ppt_x</p:attrName>
                                        </p:attrNameLst>
                                      </p:cBhvr>
                                      <p:tavLst>
                                        <p:tav tm="0">
                                          <p:val>
                                            <p:strVal val="#ppt_x"/>
                                          </p:val>
                                        </p:tav>
                                        <p:tav tm="100000">
                                          <p:val>
                                            <p:strVal val="#ppt_x"/>
                                          </p:val>
                                        </p:tav>
                                      </p:tavLst>
                                    </p:anim>
                                    <p:anim calcmode="lin" valueType="num">
                                      <p:cBhvr>
                                        <p:cTn id="125" dur="1000" fill="hold"/>
                                        <p:tgtEl>
                                          <p:spTgt spid="52"/>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53"/>
                                        </p:tgtEl>
                                        <p:attrNameLst>
                                          <p:attrName>style.visibility</p:attrName>
                                        </p:attrNameLst>
                                      </p:cBhvr>
                                      <p:to>
                                        <p:strVal val="visible"/>
                                      </p:to>
                                    </p:set>
                                    <p:animEffect transition="in" filter="fade">
                                      <p:cBhvr>
                                        <p:cTn id="128" dur="1000"/>
                                        <p:tgtEl>
                                          <p:spTgt spid="53"/>
                                        </p:tgtEl>
                                      </p:cBhvr>
                                    </p:animEffect>
                                    <p:anim calcmode="lin" valueType="num">
                                      <p:cBhvr>
                                        <p:cTn id="129" dur="1000" fill="hold"/>
                                        <p:tgtEl>
                                          <p:spTgt spid="53"/>
                                        </p:tgtEl>
                                        <p:attrNameLst>
                                          <p:attrName>ppt_x</p:attrName>
                                        </p:attrNameLst>
                                      </p:cBhvr>
                                      <p:tavLst>
                                        <p:tav tm="0">
                                          <p:val>
                                            <p:strVal val="#ppt_x"/>
                                          </p:val>
                                        </p:tav>
                                        <p:tav tm="100000">
                                          <p:val>
                                            <p:strVal val="#ppt_x"/>
                                          </p:val>
                                        </p:tav>
                                      </p:tavLst>
                                    </p:anim>
                                    <p:anim calcmode="lin" valueType="num">
                                      <p:cBhvr>
                                        <p:cTn id="130" dur="1000" fill="hold"/>
                                        <p:tgtEl>
                                          <p:spTgt spid="53"/>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fade">
                                      <p:cBhvr>
                                        <p:cTn id="133" dur="1000"/>
                                        <p:tgtEl>
                                          <p:spTgt spid="56"/>
                                        </p:tgtEl>
                                      </p:cBhvr>
                                    </p:animEffect>
                                    <p:anim calcmode="lin" valueType="num">
                                      <p:cBhvr>
                                        <p:cTn id="134" dur="1000" fill="hold"/>
                                        <p:tgtEl>
                                          <p:spTgt spid="56"/>
                                        </p:tgtEl>
                                        <p:attrNameLst>
                                          <p:attrName>ppt_x</p:attrName>
                                        </p:attrNameLst>
                                      </p:cBhvr>
                                      <p:tavLst>
                                        <p:tav tm="0">
                                          <p:val>
                                            <p:strVal val="#ppt_x"/>
                                          </p:val>
                                        </p:tav>
                                        <p:tav tm="100000">
                                          <p:val>
                                            <p:strVal val="#ppt_x"/>
                                          </p:val>
                                        </p:tav>
                                      </p:tavLst>
                                    </p:anim>
                                    <p:anim calcmode="lin" valueType="num">
                                      <p:cBhvr>
                                        <p:cTn id="135" dur="1000" fill="hold"/>
                                        <p:tgtEl>
                                          <p:spTgt spid="56"/>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57"/>
                                        </p:tgtEl>
                                        <p:attrNameLst>
                                          <p:attrName>style.visibility</p:attrName>
                                        </p:attrNameLst>
                                      </p:cBhvr>
                                      <p:to>
                                        <p:strVal val="visible"/>
                                      </p:to>
                                    </p:set>
                                    <p:animEffect transition="in" filter="fade">
                                      <p:cBhvr>
                                        <p:cTn id="138" dur="1000"/>
                                        <p:tgtEl>
                                          <p:spTgt spid="57"/>
                                        </p:tgtEl>
                                      </p:cBhvr>
                                    </p:animEffect>
                                    <p:anim calcmode="lin" valueType="num">
                                      <p:cBhvr>
                                        <p:cTn id="139" dur="1000" fill="hold"/>
                                        <p:tgtEl>
                                          <p:spTgt spid="57"/>
                                        </p:tgtEl>
                                        <p:attrNameLst>
                                          <p:attrName>ppt_x</p:attrName>
                                        </p:attrNameLst>
                                      </p:cBhvr>
                                      <p:tavLst>
                                        <p:tav tm="0">
                                          <p:val>
                                            <p:strVal val="#ppt_x"/>
                                          </p:val>
                                        </p:tav>
                                        <p:tav tm="100000">
                                          <p:val>
                                            <p:strVal val="#ppt_x"/>
                                          </p:val>
                                        </p:tav>
                                      </p:tavLst>
                                    </p:anim>
                                    <p:anim calcmode="lin" valueType="num">
                                      <p:cBhvr>
                                        <p:cTn id="140" dur="1000" fill="hold"/>
                                        <p:tgtEl>
                                          <p:spTgt spid="57"/>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fade">
                                      <p:cBhvr>
                                        <p:cTn id="143" dur="1000"/>
                                        <p:tgtEl>
                                          <p:spTgt spid="58"/>
                                        </p:tgtEl>
                                      </p:cBhvr>
                                    </p:animEffect>
                                    <p:anim calcmode="lin" valueType="num">
                                      <p:cBhvr>
                                        <p:cTn id="144" dur="1000" fill="hold"/>
                                        <p:tgtEl>
                                          <p:spTgt spid="58"/>
                                        </p:tgtEl>
                                        <p:attrNameLst>
                                          <p:attrName>ppt_x</p:attrName>
                                        </p:attrNameLst>
                                      </p:cBhvr>
                                      <p:tavLst>
                                        <p:tav tm="0">
                                          <p:val>
                                            <p:strVal val="#ppt_x"/>
                                          </p:val>
                                        </p:tav>
                                        <p:tav tm="100000">
                                          <p:val>
                                            <p:strVal val="#ppt_x"/>
                                          </p:val>
                                        </p:tav>
                                      </p:tavLst>
                                    </p:anim>
                                    <p:anim calcmode="lin" valueType="num">
                                      <p:cBhvr>
                                        <p:cTn id="145" dur="1000" fill="hold"/>
                                        <p:tgtEl>
                                          <p:spTgt spid="58"/>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fade">
                                      <p:cBhvr>
                                        <p:cTn id="148" dur="1000"/>
                                        <p:tgtEl>
                                          <p:spTgt spid="59"/>
                                        </p:tgtEl>
                                      </p:cBhvr>
                                    </p:animEffect>
                                    <p:anim calcmode="lin" valueType="num">
                                      <p:cBhvr>
                                        <p:cTn id="149" dur="1000" fill="hold"/>
                                        <p:tgtEl>
                                          <p:spTgt spid="59"/>
                                        </p:tgtEl>
                                        <p:attrNameLst>
                                          <p:attrName>ppt_x</p:attrName>
                                        </p:attrNameLst>
                                      </p:cBhvr>
                                      <p:tavLst>
                                        <p:tav tm="0">
                                          <p:val>
                                            <p:strVal val="#ppt_x"/>
                                          </p:val>
                                        </p:tav>
                                        <p:tav tm="100000">
                                          <p:val>
                                            <p:strVal val="#ppt_x"/>
                                          </p:val>
                                        </p:tav>
                                      </p:tavLst>
                                    </p:anim>
                                    <p:anim calcmode="lin" valueType="num">
                                      <p:cBhvr>
                                        <p:cTn id="150" dur="1000" fill="hold"/>
                                        <p:tgtEl>
                                          <p:spTgt spid="59"/>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60"/>
                                        </p:tgtEl>
                                        <p:attrNameLst>
                                          <p:attrName>style.visibility</p:attrName>
                                        </p:attrNameLst>
                                      </p:cBhvr>
                                      <p:to>
                                        <p:strVal val="visible"/>
                                      </p:to>
                                    </p:set>
                                    <p:animEffect transition="in" filter="fade">
                                      <p:cBhvr>
                                        <p:cTn id="153" dur="1000"/>
                                        <p:tgtEl>
                                          <p:spTgt spid="60"/>
                                        </p:tgtEl>
                                      </p:cBhvr>
                                    </p:animEffect>
                                    <p:anim calcmode="lin" valueType="num">
                                      <p:cBhvr>
                                        <p:cTn id="154" dur="1000" fill="hold"/>
                                        <p:tgtEl>
                                          <p:spTgt spid="60"/>
                                        </p:tgtEl>
                                        <p:attrNameLst>
                                          <p:attrName>ppt_x</p:attrName>
                                        </p:attrNameLst>
                                      </p:cBhvr>
                                      <p:tavLst>
                                        <p:tav tm="0">
                                          <p:val>
                                            <p:strVal val="#ppt_x"/>
                                          </p:val>
                                        </p:tav>
                                        <p:tav tm="100000">
                                          <p:val>
                                            <p:strVal val="#ppt_x"/>
                                          </p:val>
                                        </p:tav>
                                      </p:tavLst>
                                    </p:anim>
                                    <p:anim calcmode="lin" valueType="num">
                                      <p:cBhvr>
                                        <p:cTn id="155" dur="1000" fill="hold"/>
                                        <p:tgtEl>
                                          <p:spTgt spid="60"/>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61"/>
                                        </p:tgtEl>
                                        <p:attrNameLst>
                                          <p:attrName>style.visibility</p:attrName>
                                        </p:attrNameLst>
                                      </p:cBhvr>
                                      <p:to>
                                        <p:strVal val="visible"/>
                                      </p:to>
                                    </p:set>
                                    <p:animEffect transition="in" filter="fade">
                                      <p:cBhvr>
                                        <p:cTn id="158" dur="1000"/>
                                        <p:tgtEl>
                                          <p:spTgt spid="61"/>
                                        </p:tgtEl>
                                      </p:cBhvr>
                                    </p:animEffect>
                                    <p:anim calcmode="lin" valueType="num">
                                      <p:cBhvr>
                                        <p:cTn id="159" dur="1000" fill="hold"/>
                                        <p:tgtEl>
                                          <p:spTgt spid="61"/>
                                        </p:tgtEl>
                                        <p:attrNameLst>
                                          <p:attrName>ppt_x</p:attrName>
                                        </p:attrNameLst>
                                      </p:cBhvr>
                                      <p:tavLst>
                                        <p:tav tm="0">
                                          <p:val>
                                            <p:strVal val="#ppt_x"/>
                                          </p:val>
                                        </p:tav>
                                        <p:tav tm="100000">
                                          <p:val>
                                            <p:strVal val="#ppt_x"/>
                                          </p:val>
                                        </p:tav>
                                      </p:tavLst>
                                    </p:anim>
                                    <p:anim calcmode="lin" valueType="num">
                                      <p:cBhvr>
                                        <p:cTn id="160" dur="1000" fill="hold"/>
                                        <p:tgtEl>
                                          <p:spTgt spid="61"/>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62"/>
                                        </p:tgtEl>
                                        <p:attrNameLst>
                                          <p:attrName>style.visibility</p:attrName>
                                        </p:attrNameLst>
                                      </p:cBhvr>
                                      <p:to>
                                        <p:strVal val="visible"/>
                                      </p:to>
                                    </p:set>
                                    <p:animEffect transition="in" filter="fade">
                                      <p:cBhvr>
                                        <p:cTn id="163" dur="1000"/>
                                        <p:tgtEl>
                                          <p:spTgt spid="62"/>
                                        </p:tgtEl>
                                      </p:cBhvr>
                                    </p:animEffect>
                                    <p:anim calcmode="lin" valueType="num">
                                      <p:cBhvr>
                                        <p:cTn id="164" dur="1000" fill="hold"/>
                                        <p:tgtEl>
                                          <p:spTgt spid="62"/>
                                        </p:tgtEl>
                                        <p:attrNameLst>
                                          <p:attrName>ppt_x</p:attrName>
                                        </p:attrNameLst>
                                      </p:cBhvr>
                                      <p:tavLst>
                                        <p:tav tm="0">
                                          <p:val>
                                            <p:strVal val="#ppt_x"/>
                                          </p:val>
                                        </p:tav>
                                        <p:tav tm="100000">
                                          <p:val>
                                            <p:strVal val="#ppt_x"/>
                                          </p:val>
                                        </p:tav>
                                      </p:tavLst>
                                    </p:anim>
                                    <p:anim calcmode="lin" valueType="num">
                                      <p:cBhvr>
                                        <p:cTn id="165" dur="1000" fill="hold"/>
                                        <p:tgtEl>
                                          <p:spTgt spid="62"/>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63"/>
                                        </p:tgtEl>
                                        <p:attrNameLst>
                                          <p:attrName>style.visibility</p:attrName>
                                        </p:attrNameLst>
                                      </p:cBhvr>
                                      <p:to>
                                        <p:strVal val="visible"/>
                                      </p:to>
                                    </p:set>
                                    <p:animEffect transition="in" filter="fade">
                                      <p:cBhvr>
                                        <p:cTn id="168" dur="1000"/>
                                        <p:tgtEl>
                                          <p:spTgt spid="63"/>
                                        </p:tgtEl>
                                      </p:cBhvr>
                                    </p:animEffect>
                                    <p:anim calcmode="lin" valueType="num">
                                      <p:cBhvr>
                                        <p:cTn id="169" dur="1000" fill="hold"/>
                                        <p:tgtEl>
                                          <p:spTgt spid="63"/>
                                        </p:tgtEl>
                                        <p:attrNameLst>
                                          <p:attrName>ppt_x</p:attrName>
                                        </p:attrNameLst>
                                      </p:cBhvr>
                                      <p:tavLst>
                                        <p:tav tm="0">
                                          <p:val>
                                            <p:strVal val="#ppt_x"/>
                                          </p:val>
                                        </p:tav>
                                        <p:tav tm="100000">
                                          <p:val>
                                            <p:strVal val="#ppt_x"/>
                                          </p:val>
                                        </p:tav>
                                      </p:tavLst>
                                    </p:anim>
                                    <p:anim calcmode="lin" valueType="num">
                                      <p:cBhvr>
                                        <p:cTn id="170" dur="1000" fill="hold"/>
                                        <p:tgtEl>
                                          <p:spTgt spid="63"/>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64"/>
                                        </p:tgtEl>
                                        <p:attrNameLst>
                                          <p:attrName>style.visibility</p:attrName>
                                        </p:attrNameLst>
                                      </p:cBhvr>
                                      <p:to>
                                        <p:strVal val="visible"/>
                                      </p:to>
                                    </p:set>
                                    <p:animEffect transition="in" filter="fade">
                                      <p:cBhvr>
                                        <p:cTn id="173" dur="1000"/>
                                        <p:tgtEl>
                                          <p:spTgt spid="64"/>
                                        </p:tgtEl>
                                      </p:cBhvr>
                                    </p:animEffect>
                                    <p:anim calcmode="lin" valueType="num">
                                      <p:cBhvr>
                                        <p:cTn id="174" dur="1000" fill="hold"/>
                                        <p:tgtEl>
                                          <p:spTgt spid="64"/>
                                        </p:tgtEl>
                                        <p:attrNameLst>
                                          <p:attrName>ppt_x</p:attrName>
                                        </p:attrNameLst>
                                      </p:cBhvr>
                                      <p:tavLst>
                                        <p:tav tm="0">
                                          <p:val>
                                            <p:strVal val="#ppt_x"/>
                                          </p:val>
                                        </p:tav>
                                        <p:tav tm="100000">
                                          <p:val>
                                            <p:strVal val="#ppt_x"/>
                                          </p:val>
                                        </p:tav>
                                      </p:tavLst>
                                    </p:anim>
                                    <p:anim calcmode="lin" valueType="num">
                                      <p:cBhvr>
                                        <p:cTn id="175" dur="1000" fill="hold"/>
                                        <p:tgtEl>
                                          <p:spTgt spid="64"/>
                                        </p:tgtEl>
                                        <p:attrNameLst>
                                          <p:attrName>ppt_y</p:attrName>
                                        </p:attrNameLst>
                                      </p:cBhvr>
                                      <p:tavLst>
                                        <p:tav tm="0">
                                          <p:val>
                                            <p:strVal val="#ppt_y+.1"/>
                                          </p:val>
                                        </p:tav>
                                        <p:tav tm="100000">
                                          <p:val>
                                            <p:strVal val="#ppt_y"/>
                                          </p:val>
                                        </p:tav>
                                      </p:tavLst>
                                    </p:anim>
                                  </p:childTnLst>
                                </p:cTn>
                              </p:par>
                              <p:par>
                                <p:cTn id="176" presetID="42" presetClass="entr" presetSubtype="0" fill="hold" nodeType="withEffect">
                                  <p:stCondLst>
                                    <p:cond delay="0"/>
                                  </p:stCondLst>
                                  <p:childTnLst>
                                    <p:set>
                                      <p:cBhvr>
                                        <p:cTn id="177" dur="1" fill="hold">
                                          <p:stCondLst>
                                            <p:cond delay="0"/>
                                          </p:stCondLst>
                                        </p:cTn>
                                        <p:tgtEl>
                                          <p:spTgt spid="65"/>
                                        </p:tgtEl>
                                        <p:attrNameLst>
                                          <p:attrName>style.visibility</p:attrName>
                                        </p:attrNameLst>
                                      </p:cBhvr>
                                      <p:to>
                                        <p:strVal val="visible"/>
                                      </p:to>
                                    </p:set>
                                    <p:animEffect transition="in" filter="fade">
                                      <p:cBhvr>
                                        <p:cTn id="178" dur="1000"/>
                                        <p:tgtEl>
                                          <p:spTgt spid="65"/>
                                        </p:tgtEl>
                                      </p:cBhvr>
                                    </p:animEffect>
                                    <p:anim calcmode="lin" valueType="num">
                                      <p:cBhvr>
                                        <p:cTn id="179" dur="1000" fill="hold"/>
                                        <p:tgtEl>
                                          <p:spTgt spid="65"/>
                                        </p:tgtEl>
                                        <p:attrNameLst>
                                          <p:attrName>ppt_x</p:attrName>
                                        </p:attrNameLst>
                                      </p:cBhvr>
                                      <p:tavLst>
                                        <p:tav tm="0">
                                          <p:val>
                                            <p:strVal val="#ppt_x"/>
                                          </p:val>
                                        </p:tav>
                                        <p:tav tm="100000">
                                          <p:val>
                                            <p:strVal val="#ppt_x"/>
                                          </p:val>
                                        </p:tav>
                                      </p:tavLst>
                                    </p:anim>
                                    <p:anim calcmode="lin" valueType="num">
                                      <p:cBhvr>
                                        <p:cTn id="180" dur="1000" fill="hold"/>
                                        <p:tgtEl>
                                          <p:spTgt spid="65"/>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54"/>
                                        </p:tgtEl>
                                        <p:attrNameLst>
                                          <p:attrName>style.visibility</p:attrName>
                                        </p:attrNameLst>
                                      </p:cBhvr>
                                      <p:to>
                                        <p:strVal val="visible"/>
                                      </p:to>
                                    </p:set>
                                    <p:animEffect transition="in" filter="fade">
                                      <p:cBhvr>
                                        <p:cTn id="183" dur="1000"/>
                                        <p:tgtEl>
                                          <p:spTgt spid="54"/>
                                        </p:tgtEl>
                                      </p:cBhvr>
                                    </p:animEffect>
                                    <p:anim calcmode="lin" valueType="num">
                                      <p:cBhvr>
                                        <p:cTn id="184" dur="1000" fill="hold"/>
                                        <p:tgtEl>
                                          <p:spTgt spid="54"/>
                                        </p:tgtEl>
                                        <p:attrNameLst>
                                          <p:attrName>ppt_x</p:attrName>
                                        </p:attrNameLst>
                                      </p:cBhvr>
                                      <p:tavLst>
                                        <p:tav tm="0">
                                          <p:val>
                                            <p:strVal val="#ppt_x"/>
                                          </p:val>
                                        </p:tav>
                                        <p:tav tm="100000">
                                          <p:val>
                                            <p:strVal val="#ppt_x"/>
                                          </p:val>
                                        </p:tav>
                                      </p:tavLst>
                                    </p:anim>
                                    <p:anim calcmode="lin" valueType="num">
                                      <p:cBhvr>
                                        <p:cTn id="185" dur="1000" fill="hold"/>
                                        <p:tgtEl>
                                          <p:spTgt spid="54"/>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55"/>
                                        </p:tgtEl>
                                        <p:attrNameLst>
                                          <p:attrName>style.visibility</p:attrName>
                                        </p:attrNameLst>
                                      </p:cBhvr>
                                      <p:to>
                                        <p:strVal val="visible"/>
                                      </p:to>
                                    </p:set>
                                    <p:animEffect transition="in" filter="fade">
                                      <p:cBhvr>
                                        <p:cTn id="188" dur="1000"/>
                                        <p:tgtEl>
                                          <p:spTgt spid="55"/>
                                        </p:tgtEl>
                                      </p:cBhvr>
                                    </p:animEffect>
                                    <p:anim calcmode="lin" valueType="num">
                                      <p:cBhvr>
                                        <p:cTn id="189" dur="1000" fill="hold"/>
                                        <p:tgtEl>
                                          <p:spTgt spid="55"/>
                                        </p:tgtEl>
                                        <p:attrNameLst>
                                          <p:attrName>ppt_x</p:attrName>
                                        </p:attrNameLst>
                                      </p:cBhvr>
                                      <p:tavLst>
                                        <p:tav tm="0">
                                          <p:val>
                                            <p:strVal val="#ppt_x"/>
                                          </p:val>
                                        </p:tav>
                                        <p:tav tm="100000">
                                          <p:val>
                                            <p:strVal val="#ppt_x"/>
                                          </p:val>
                                        </p:tav>
                                      </p:tavLst>
                                    </p:anim>
                                    <p:anim calcmode="lin" valueType="num">
                                      <p:cBhvr>
                                        <p:cTn id="190"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nodeType="clickEffect">
                                  <p:stCondLst>
                                    <p:cond delay="0"/>
                                  </p:stCondLst>
                                  <p:childTnLst>
                                    <p:set>
                                      <p:cBhvr>
                                        <p:cTn id="194" dur="1" fill="hold">
                                          <p:stCondLst>
                                            <p:cond delay="0"/>
                                          </p:stCondLst>
                                        </p:cTn>
                                        <p:tgtEl>
                                          <p:spTgt spid="13"/>
                                        </p:tgtEl>
                                        <p:attrNameLst>
                                          <p:attrName>style.visibility</p:attrName>
                                        </p:attrNameLst>
                                      </p:cBhvr>
                                      <p:to>
                                        <p:strVal val="visible"/>
                                      </p:to>
                                    </p:set>
                                    <p:animEffect transition="in" filter="fade">
                                      <p:cBhvr>
                                        <p:cTn id="195" dur="1000"/>
                                        <p:tgtEl>
                                          <p:spTgt spid="13"/>
                                        </p:tgtEl>
                                      </p:cBhvr>
                                    </p:animEffect>
                                    <p:anim calcmode="lin" valueType="num">
                                      <p:cBhvr>
                                        <p:cTn id="196" dur="1000" fill="hold"/>
                                        <p:tgtEl>
                                          <p:spTgt spid="13"/>
                                        </p:tgtEl>
                                        <p:attrNameLst>
                                          <p:attrName>ppt_x</p:attrName>
                                        </p:attrNameLst>
                                      </p:cBhvr>
                                      <p:tavLst>
                                        <p:tav tm="0">
                                          <p:val>
                                            <p:strVal val="#ppt_x"/>
                                          </p:val>
                                        </p:tav>
                                        <p:tav tm="100000">
                                          <p:val>
                                            <p:strVal val="#ppt_x"/>
                                          </p:val>
                                        </p:tav>
                                      </p:tavLst>
                                    </p:anim>
                                    <p:anim calcmode="lin" valueType="num">
                                      <p:cBhvr>
                                        <p:cTn id="197" dur="1000" fill="hold"/>
                                        <p:tgtEl>
                                          <p:spTgt spid="13"/>
                                        </p:tgtEl>
                                        <p:attrNameLst>
                                          <p:attrName>ppt_y</p:attrName>
                                        </p:attrNameLst>
                                      </p:cBhvr>
                                      <p:tavLst>
                                        <p:tav tm="0">
                                          <p:val>
                                            <p:strVal val="#ppt_y+.1"/>
                                          </p:val>
                                        </p:tav>
                                        <p:tav tm="100000">
                                          <p:val>
                                            <p:strVal val="#ppt_y"/>
                                          </p:val>
                                        </p:tav>
                                      </p:tavLst>
                                    </p:anim>
                                  </p:childTnLst>
                                </p:cTn>
                              </p:par>
                              <p:par>
                                <p:cTn id="198" presetID="42" presetClass="entr" presetSubtype="0" fill="hold" nodeType="withEffect">
                                  <p:stCondLst>
                                    <p:cond delay="0"/>
                                  </p:stCondLst>
                                  <p:childTnLst>
                                    <p:set>
                                      <p:cBhvr>
                                        <p:cTn id="199" dur="1" fill="hold">
                                          <p:stCondLst>
                                            <p:cond delay="0"/>
                                          </p:stCondLst>
                                        </p:cTn>
                                        <p:tgtEl>
                                          <p:spTgt spid="16"/>
                                        </p:tgtEl>
                                        <p:attrNameLst>
                                          <p:attrName>style.visibility</p:attrName>
                                        </p:attrNameLst>
                                      </p:cBhvr>
                                      <p:to>
                                        <p:strVal val="visible"/>
                                      </p:to>
                                    </p:set>
                                    <p:animEffect transition="in" filter="fade">
                                      <p:cBhvr>
                                        <p:cTn id="200" dur="1000"/>
                                        <p:tgtEl>
                                          <p:spTgt spid="16"/>
                                        </p:tgtEl>
                                      </p:cBhvr>
                                    </p:animEffect>
                                    <p:anim calcmode="lin" valueType="num">
                                      <p:cBhvr>
                                        <p:cTn id="201" dur="1000" fill="hold"/>
                                        <p:tgtEl>
                                          <p:spTgt spid="16"/>
                                        </p:tgtEl>
                                        <p:attrNameLst>
                                          <p:attrName>ppt_x</p:attrName>
                                        </p:attrNameLst>
                                      </p:cBhvr>
                                      <p:tavLst>
                                        <p:tav tm="0">
                                          <p:val>
                                            <p:strVal val="#ppt_x"/>
                                          </p:val>
                                        </p:tav>
                                        <p:tav tm="100000">
                                          <p:val>
                                            <p:strVal val="#ppt_x"/>
                                          </p:val>
                                        </p:tav>
                                      </p:tavLst>
                                    </p:anim>
                                    <p:anim calcmode="lin" valueType="num">
                                      <p:cBhvr>
                                        <p:cTn id="20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nodeType="clickEffect">
                                  <p:stCondLst>
                                    <p:cond delay="0"/>
                                  </p:stCondLst>
                                  <p:childTnLst>
                                    <p:set>
                                      <p:cBhvr>
                                        <p:cTn id="206" dur="1" fill="hold">
                                          <p:stCondLst>
                                            <p:cond delay="0"/>
                                          </p:stCondLst>
                                        </p:cTn>
                                        <p:tgtEl>
                                          <p:spTgt spid="18"/>
                                        </p:tgtEl>
                                        <p:attrNameLst>
                                          <p:attrName>style.visibility</p:attrName>
                                        </p:attrNameLst>
                                      </p:cBhvr>
                                      <p:to>
                                        <p:strVal val="visible"/>
                                      </p:to>
                                    </p:set>
                                    <p:animEffect transition="in" filter="fade">
                                      <p:cBhvr>
                                        <p:cTn id="207" dur="1000"/>
                                        <p:tgtEl>
                                          <p:spTgt spid="18"/>
                                        </p:tgtEl>
                                      </p:cBhvr>
                                    </p:animEffect>
                                    <p:anim calcmode="lin" valueType="num">
                                      <p:cBhvr>
                                        <p:cTn id="208" dur="1000" fill="hold"/>
                                        <p:tgtEl>
                                          <p:spTgt spid="18"/>
                                        </p:tgtEl>
                                        <p:attrNameLst>
                                          <p:attrName>ppt_x</p:attrName>
                                        </p:attrNameLst>
                                      </p:cBhvr>
                                      <p:tavLst>
                                        <p:tav tm="0">
                                          <p:val>
                                            <p:strVal val="#ppt_x"/>
                                          </p:val>
                                        </p:tav>
                                        <p:tav tm="100000">
                                          <p:val>
                                            <p:strVal val="#ppt_x"/>
                                          </p:val>
                                        </p:tav>
                                      </p:tavLst>
                                    </p:anim>
                                    <p:anim calcmode="lin" valueType="num">
                                      <p:cBhvr>
                                        <p:cTn id="209" dur="1000" fill="hold"/>
                                        <p:tgtEl>
                                          <p:spTgt spid="18"/>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20"/>
                                        </p:tgtEl>
                                        <p:attrNameLst>
                                          <p:attrName>style.visibility</p:attrName>
                                        </p:attrNameLst>
                                      </p:cBhvr>
                                      <p:to>
                                        <p:strVal val="visible"/>
                                      </p:to>
                                    </p:set>
                                    <p:animEffect transition="in" filter="fade">
                                      <p:cBhvr>
                                        <p:cTn id="212" dur="1000"/>
                                        <p:tgtEl>
                                          <p:spTgt spid="20"/>
                                        </p:tgtEl>
                                      </p:cBhvr>
                                    </p:animEffect>
                                    <p:anim calcmode="lin" valueType="num">
                                      <p:cBhvr>
                                        <p:cTn id="213" dur="1000" fill="hold"/>
                                        <p:tgtEl>
                                          <p:spTgt spid="20"/>
                                        </p:tgtEl>
                                        <p:attrNameLst>
                                          <p:attrName>ppt_x</p:attrName>
                                        </p:attrNameLst>
                                      </p:cBhvr>
                                      <p:tavLst>
                                        <p:tav tm="0">
                                          <p:val>
                                            <p:strVal val="#ppt_x"/>
                                          </p:val>
                                        </p:tav>
                                        <p:tav tm="100000">
                                          <p:val>
                                            <p:strVal val="#ppt_x"/>
                                          </p:val>
                                        </p:tav>
                                      </p:tavLst>
                                    </p:anim>
                                    <p:anim calcmode="lin" valueType="num">
                                      <p:cBhvr>
                                        <p:cTn id="2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2" presetClass="entr" presetSubtype="0" fill="hold" grpId="0" nodeType="clickEffect">
                                  <p:stCondLst>
                                    <p:cond delay="0"/>
                                  </p:stCondLst>
                                  <p:childTnLst>
                                    <p:set>
                                      <p:cBhvr>
                                        <p:cTn id="218" dur="1" fill="hold">
                                          <p:stCondLst>
                                            <p:cond delay="0"/>
                                          </p:stCondLst>
                                        </p:cTn>
                                        <p:tgtEl>
                                          <p:spTgt spid="71"/>
                                        </p:tgtEl>
                                        <p:attrNameLst>
                                          <p:attrName>style.visibility</p:attrName>
                                        </p:attrNameLst>
                                      </p:cBhvr>
                                      <p:to>
                                        <p:strVal val="visible"/>
                                      </p:to>
                                    </p:set>
                                    <p:animEffect transition="in" filter="fade">
                                      <p:cBhvr>
                                        <p:cTn id="219" dur="1000"/>
                                        <p:tgtEl>
                                          <p:spTgt spid="71"/>
                                        </p:tgtEl>
                                      </p:cBhvr>
                                    </p:animEffect>
                                    <p:anim calcmode="lin" valueType="num">
                                      <p:cBhvr>
                                        <p:cTn id="220" dur="1000" fill="hold"/>
                                        <p:tgtEl>
                                          <p:spTgt spid="71"/>
                                        </p:tgtEl>
                                        <p:attrNameLst>
                                          <p:attrName>ppt_x</p:attrName>
                                        </p:attrNameLst>
                                      </p:cBhvr>
                                      <p:tavLst>
                                        <p:tav tm="0">
                                          <p:val>
                                            <p:strVal val="#ppt_x"/>
                                          </p:val>
                                        </p:tav>
                                        <p:tav tm="100000">
                                          <p:val>
                                            <p:strVal val="#ppt_x"/>
                                          </p:val>
                                        </p:tav>
                                      </p:tavLst>
                                    </p:anim>
                                    <p:anim calcmode="lin" valueType="num">
                                      <p:cBhvr>
                                        <p:cTn id="221" dur="1000" fill="hold"/>
                                        <p:tgtEl>
                                          <p:spTgt spid="71"/>
                                        </p:tgtEl>
                                        <p:attrNameLst>
                                          <p:attrName>ppt_y</p:attrName>
                                        </p:attrNameLst>
                                      </p:cBhvr>
                                      <p:tavLst>
                                        <p:tav tm="0">
                                          <p:val>
                                            <p:strVal val="#ppt_y+.1"/>
                                          </p:val>
                                        </p:tav>
                                        <p:tav tm="100000">
                                          <p:val>
                                            <p:strVal val="#ppt_y"/>
                                          </p:val>
                                        </p:tav>
                                      </p:tavLst>
                                    </p:anim>
                                  </p:childTnLst>
                                </p:cTn>
                              </p:par>
                              <p:par>
                                <p:cTn id="222" presetID="42" presetClass="entr" presetSubtype="0" fill="hold" grpId="0" nodeType="withEffect">
                                  <p:stCondLst>
                                    <p:cond delay="0"/>
                                  </p:stCondLst>
                                  <p:childTnLst>
                                    <p:set>
                                      <p:cBhvr>
                                        <p:cTn id="223" dur="1" fill="hold">
                                          <p:stCondLst>
                                            <p:cond delay="0"/>
                                          </p:stCondLst>
                                        </p:cTn>
                                        <p:tgtEl>
                                          <p:spTgt spid="72"/>
                                        </p:tgtEl>
                                        <p:attrNameLst>
                                          <p:attrName>style.visibility</p:attrName>
                                        </p:attrNameLst>
                                      </p:cBhvr>
                                      <p:to>
                                        <p:strVal val="visible"/>
                                      </p:to>
                                    </p:set>
                                    <p:animEffect transition="in" filter="fade">
                                      <p:cBhvr>
                                        <p:cTn id="224" dur="1000"/>
                                        <p:tgtEl>
                                          <p:spTgt spid="72"/>
                                        </p:tgtEl>
                                      </p:cBhvr>
                                    </p:animEffect>
                                    <p:anim calcmode="lin" valueType="num">
                                      <p:cBhvr>
                                        <p:cTn id="225" dur="1000" fill="hold"/>
                                        <p:tgtEl>
                                          <p:spTgt spid="72"/>
                                        </p:tgtEl>
                                        <p:attrNameLst>
                                          <p:attrName>ppt_x</p:attrName>
                                        </p:attrNameLst>
                                      </p:cBhvr>
                                      <p:tavLst>
                                        <p:tav tm="0">
                                          <p:val>
                                            <p:strVal val="#ppt_x"/>
                                          </p:val>
                                        </p:tav>
                                        <p:tav tm="100000">
                                          <p:val>
                                            <p:strVal val="#ppt_x"/>
                                          </p:val>
                                        </p:tav>
                                      </p:tavLst>
                                    </p:anim>
                                    <p:anim calcmode="lin" valueType="num">
                                      <p:cBhvr>
                                        <p:cTn id="226" dur="1000" fill="hold"/>
                                        <p:tgtEl>
                                          <p:spTgt spid="72"/>
                                        </p:tgtEl>
                                        <p:attrNameLst>
                                          <p:attrName>ppt_y</p:attrName>
                                        </p:attrNameLst>
                                      </p:cBhvr>
                                      <p:tavLst>
                                        <p:tav tm="0">
                                          <p:val>
                                            <p:strVal val="#ppt_y+.1"/>
                                          </p:val>
                                        </p:tav>
                                        <p:tav tm="100000">
                                          <p:val>
                                            <p:strVal val="#ppt_y"/>
                                          </p:val>
                                        </p:tav>
                                      </p:tavLst>
                                    </p:anim>
                                  </p:childTnLst>
                                </p:cTn>
                              </p:par>
                              <p:par>
                                <p:cTn id="227" presetID="42" presetClass="entr" presetSubtype="0" fill="hold" grpId="0" nodeType="withEffect">
                                  <p:stCondLst>
                                    <p:cond delay="0"/>
                                  </p:stCondLst>
                                  <p:childTnLst>
                                    <p:set>
                                      <p:cBhvr>
                                        <p:cTn id="228" dur="1" fill="hold">
                                          <p:stCondLst>
                                            <p:cond delay="0"/>
                                          </p:stCondLst>
                                        </p:cTn>
                                        <p:tgtEl>
                                          <p:spTgt spid="73"/>
                                        </p:tgtEl>
                                        <p:attrNameLst>
                                          <p:attrName>style.visibility</p:attrName>
                                        </p:attrNameLst>
                                      </p:cBhvr>
                                      <p:to>
                                        <p:strVal val="visible"/>
                                      </p:to>
                                    </p:set>
                                    <p:animEffect transition="in" filter="fade">
                                      <p:cBhvr>
                                        <p:cTn id="229" dur="1000"/>
                                        <p:tgtEl>
                                          <p:spTgt spid="73"/>
                                        </p:tgtEl>
                                      </p:cBhvr>
                                    </p:animEffect>
                                    <p:anim calcmode="lin" valueType="num">
                                      <p:cBhvr>
                                        <p:cTn id="230" dur="1000" fill="hold"/>
                                        <p:tgtEl>
                                          <p:spTgt spid="73"/>
                                        </p:tgtEl>
                                        <p:attrNameLst>
                                          <p:attrName>ppt_x</p:attrName>
                                        </p:attrNameLst>
                                      </p:cBhvr>
                                      <p:tavLst>
                                        <p:tav tm="0">
                                          <p:val>
                                            <p:strVal val="#ppt_x"/>
                                          </p:val>
                                        </p:tav>
                                        <p:tav tm="100000">
                                          <p:val>
                                            <p:strVal val="#ppt_x"/>
                                          </p:val>
                                        </p:tav>
                                      </p:tavLst>
                                    </p:anim>
                                    <p:anim calcmode="lin" valueType="num">
                                      <p:cBhvr>
                                        <p:cTn id="231" dur="1000" fill="hold"/>
                                        <p:tgtEl>
                                          <p:spTgt spid="73"/>
                                        </p:tgtEl>
                                        <p:attrNameLst>
                                          <p:attrName>ppt_y</p:attrName>
                                        </p:attrNameLst>
                                      </p:cBhvr>
                                      <p:tavLst>
                                        <p:tav tm="0">
                                          <p:val>
                                            <p:strVal val="#ppt_y+.1"/>
                                          </p:val>
                                        </p:tav>
                                        <p:tav tm="100000">
                                          <p:val>
                                            <p:strVal val="#ppt_y"/>
                                          </p:val>
                                        </p:tav>
                                      </p:tavLst>
                                    </p:anim>
                                  </p:childTnLst>
                                </p:cTn>
                              </p:par>
                              <p:par>
                                <p:cTn id="232" presetID="42" presetClass="entr" presetSubtype="0" fill="hold" grpId="0" nodeType="withEffect">
                                  <p:stCondLst>
                                    <p:cond delay="0"/>
                                  </p:stCondLst>
                                  <p:childTnLst>
                                    <p:set>
                                      <p:cBhvr>
                                        <p:cTn id="233" dur="1" fill="hold">
                                          <p:stCondLst>
                                            <p:cond delay="0"/>
                                          </p:stCondLst>
                                        </p:cTn>
                                        <p:tgtEl>
                                          <p:spTgt spid="74"/>
                                        </p:tgtEl>
                                        <p:attrNameLst>
                                          <p:attrName>style.visibility</p:attrName>
                                        </p:attrNameLst>
                                      </p:cBhvr>
                                      <p:to>
                                        <p:strVal val="visible"/>
                                      </p:to>
                                    </p:set>
                                    <p:animEffect transition="in" filter="fade">
                                      <p:cBhvr>
                                        <p:cTn id="234" dur="1000"/>
                                        <p:tgtEl>
                                          <p:spTgt spid="74"/>
                                        </p:tgtEl>
                                      </p:cBhvr>
                                    </p:animEffect>
                                    <p:anim calcmode="lin" valueType="num">
                                      <p:cBhvr>
                                        <p:cTn id="235" dur="1000" fill="hold"/>
                                        <p:tgtEl>
                                          <p:spTgt spid="74"/>
                                        </p:tgtEl>
                                        <p:attrNameLst>
                                          <p:attrName>ppt_x</p:attrName>
                                        </p:attrNameLst>
                                      </p:cBhvr>
                                      <p:tavLst>
                                        <p:tav tm="0">
                                          <p:val>
                                            <p:strVal val="#ppt_x"/>
                                          </p:val>
                                        </p:tav>
                                        <p:tav tm="100000">
                                          <p:val>
                                            <p:strVal val="#ppt_x"/>
                                          </p:val>
                                        </p:tav>
                                      </p:tavLst>
                                    </p:anim>
                                    <p:anim calcmode="lin" valueType="num">
                                      <p:cBhvr>
                                        <p:cTn id="236" dur="1000" fill="hold"/>
                                        <p:tgtEl>
                                          <p:spTgt spid="74"/>
                                        </p:tgtEl>
                                        <p:attrNameLst>
                                          <p:attrName>ppt_y</p:attrName>
                                        </p:attrNameLst>
                                      </p:cBhvr>
                                      <p:tavLst>
                                        <p:tav tm="0">
                                          <p:val>
                                            <p:strVal val="#ppt_y+.1"/>
                                          </p:val>
                                        </p:tav>
                                        <p:tav tm="100000">
                                          <p:val>
                                            <p:strVal val="#ppt_y"/>
                                          </p:val>
                                        </p:tav>
                                      </p:tavLst>
                                    </p:anim>
                                  </p:childTnLst>
                                </p:cTn>
                              </p:par>
                              <p:par>
                                <p:cTn id="237" presetID="42" presetClass="entr" presetSubtype="0" fill="hold" grpId="0" nodeType="withEffect">
                                  <p:stCondLst>
                                    <p:cond delay="0"/>
                                  </p:stCondLst>
                                  <p:childTnLst>
                                    <p:set>
                                      <p:cBhvr>
                                        <p:cTn id="238" dur="1" fill="hold">
                                          <p:stCondLst>
                                            <p:cond delay="0"/>
                                          </p:stCondLst>
                                        </p:cTn>
                                        <p:tgtEl>
                                          <p:spTgt spid="76"/>
                                        </p:tgtEl>
                                        <p:attrNameLst>
                                          <p:attrName>style.visibility</p:attrName>
                                        </p:attrNameLst>
                                      </p:cBhvr>
                                      <p:to>
                                        <p:strVal val="visible"/>
                                      </p:to>
                                    </p:set>
                                    <p:animEffect transition="in" filter="fade">
                                      <p:cBhvr>
                                        <p:cTn id="239" dur="1000"/>
                                        <p:tgtEl>
                                          <p:spTgt spid="76"/>
                                        </p:tgtEl>
                                      </p:cBhvr>
                                    </p:animEffect>
                                    <p:anim calcmode="lin" valueType="num">
                                      <p:cBhvr>
                                        <p:cTn id="240" dur="1000" fill="hold"/>
                                        <p:tgtEl>
                                          <p:spTgt spid="76"/>
                                        </p:tgtEl>
                                        <p:attrNameLst>
                                          <p:attrName>ppt_x</p:attrName>
                                        </p:attrNameLst>
                                      </p:cBhvr>
                                      <p:tavLst>
                                        <p:tav tm="0">
                                          <p:val>
                                            <p:strVal val="#ppt_x"/>
                                          </p:val>
                                        </p:tav>
                                        <p:tav tm="100000">
                                          <p:val>
                                            <p:strVal val="#ppt_x"/>
                                          </p:val>
                                        </p:tav>
                                      </p:tavLst>
                                    </p:anim>
                                    <p:anim calcmode="lin" valueType="num">
                                      <p:cBhvr>
                                        <p:cTn id="241" dur="1000" fill="hold"/>
                                        <p:tgtEl>
                                          <p:spTgt spid="76"/>
                                        </p:tgtEl>
                                        <p:attrNameLst>
                                          <p:attrName>ppt_y</p:attrName>
                                        </p:attrNameLst>
                                      </p:cBhvr>
                                      <p:tavLst>
                                        <p:tav tm="0">
                                          <p:val>
                                            <p:strVal val="#ppt_y+.1"/>
                                          </p:val>
                                        </p:tav>
                                        <p:tav tm="100000">
                                          <p:val>
                                            <p:strVal val="#ppt_y"/>
                                          </p:val>
                                        </p:tav>
                                      </p:tavLst>
                                    </p:anim>
                                  </p:childTnLst>
                                </p:cTn>
                              </p:par>
                              <p:par>
                                <p:cTn id="242" presetID="42" presetClass="entr" presetSubtype="0" fill="hold" nodeType="withEffect">
                                  <p:stCondLst>
                                    <p:cond delay="0"/>
                                  </p:stCondLst>
                                  <p:childTnLst>
                                    <p:set>
                                      <p:cBhvr>
                                        <p:cTn id="243" dur="1" fill="hold">
                                          <p:stCondLst>
                                            <p:cond delay="0"/>
                                          </p:stCondLst>
                                        </p:cTn>
                                        <p:tgtEl>
                                          <p:spTgt spid="77"/>
                                        </p:tgtEl>
                                        <p:attrNameLst>
                                          <p:attrName>style.visibility</p:attrName>
                                        </p:attrNameLst>
                                      </p:cBhvr>
                                      <p:to>
                                        <p:strVal val="visible"/>
                                      </p:to>
                                    </p:set>
                                    <p:animEffect transition="in" filter="fade">
                                      <p:cBhvr>
                                        <p:cTn id="244" dur="1000"/>
                                        <p:tgtEl>
                                          <p:spTgt spid="77"/>
                                        </p:tgtEl>
                                      </p:cBhvr>
                                    </p:animEffect>
                                    <p:anim calcmode="lin" valueType="num">
                                      <p:cBhvr>
                                        <p:cTn id="245" dur="1000" fill="hold"/>
                                        <p:tgtEl>
                                          <p:spTgt spid="77"/>
                                        </p:tgtEl>
                                        <p:attrNameLst>
                                          <p:attrName>ppt_x</p:attrName>
                                        </p:attrNameLst>
                                      </p:cBhvr>
                                      <p:tavLst>
                                        <p:tav tm="0">
                                          <p:val>
                                            <p:strVal val="#ppt_x"/>
                                          </p:val>
                                        </p:tav>
                                        <p:tav tm="100000">
                                          <p:val>
                                            <p:strVal val="#ppt_x"/>
                                          </p:val>
                                        </p:tav>
                                      </p:tavLst>
                                    </p:anim>
                                    <p:anim calcmode="lin" valueType="num">
                                      <p:cBhvr>
                                        <p:cTn id="246" dur="1000" fill="hold"/>
                                        <p:tgtEl>
                                          <p:spTgt spid="77"/>
                                        </p:tgtEl>
                                        <p:attrNameLst>
                                          <p:attrName>ppt_y</p:attrName>
                                        </p:attrNameLst>
                                      </p:cBhvr>
                                      <p:tavLst>
                                        <p:tav tm="0">
                                          <p:val>
                                            <p:strVal val="#ppt_y+.1"/>
                                          </p:val>
                                        </p:tav>
                                        <p:tav tm="100000">
                                          <p:val>
                                            <p:strVal val="#ppt_y"/>
                                          </p:val>
                                        </p:tav>
                                      </p:tavLst>
                                    </p:anim>
                                  </p:childTnLst>
                                </p:cTn>
                              </p:par>
                              <p:par>
                                <p:cTn id="247" presetID="42" presetClass="entr" presetSubtype="0" fill="hold" nodeType="withEffect">
                                  <p:stCondLst>
                                    <p:cond delay="0"/>
                                  </p:stCondLst>
                                  <p:childTnLst>
                                    <p:set>
                                      <p:cBhvr>
                                        <p:cTn id="248" dur="1" fill="hold">
                                          <p:stCondLst>
                                            <p:cond delay="0"/>
                                          </p:stCondLst>
                                        </p:cTn>
                                        <p:tgtEl>
                                          <p:spTgt spid="78"/>
                                        </p:tgtEl>
                                        <p:attrNameLst>
                                          <p:attrName>style.visibility</p:attrName>
                                        </p:attrNameLst>
                                      </p:cBhvr>
                                      <p:to>
                                        <p:strVal val="visible"/>
                                      </p:to>
                                    </p:set>
                                    <p:animEffect transition="in" filter="fade">
                                      <p:cBhvr>
                                        <p:cTn id="249" dur="1000"/>
                                        <p:tgtEl>
                                          <p:spTgt spid="78"/>
                                        </p:tgtEl>
                                      </p:cBhvr>
                                    </p:animEffect>
                                    <p:anim calcmode="lin" valueType="num">
                                      <p:cBhvr>
                                        <p:cTn id="250" dur="1000" fill="hold"/>
                                        <p:tgtEl>
                                          <p:spTgt spid="78"/>
                                        </p:tgtEl>
                                        <p:attrNameLst>
                                          <p:attrName>ppt_x</p:attrName>
                                        </p:attrNameLst>
                                      </p:cBhvr>
                                      <p:tavLst>
                                        <p:tav tm="0">
                                          <p:val>
                                            <p:strVal val="#ppt_x"/>
                                          </p:val>
                                        </p:tav>
                                        <p:tav tm="100000">
                                          <p:val>
                                            <p:strVal val="#ppt_x"/>
                                          </p:val>
                                        </p:tav>
                                      </p:tavLst>
                                    </p:anim>
                                    <p:anim calcmode="lin" valueType="num">
                                      <p:cBhvr>
                                        <p:cTn id="251" dur="1000" fill="hold"/>
                                        <p:tgtEl>
                                          <p:spTgt spid="78"/>
                                        </p:tgtEl>
                                        <p:attrNameLst>
                                          <p:attrName>ppt_y</p:attrName>
                                        </p:attrNameLst>
                                      </p:cBhvr>
                                      <p:tavLst>
                                        <p:tav tm="0">
                                          <p:val>
                                            <p:strVal val="#ppt_y+.1"/>
                                          </p:val>
                                        </p:tav>
                                        <p:tav tm="100000">
                                          <p:val>
                                            <p:strVal val="#ppt_y"/>
                                          </p:val>
                                        </p:tav>
                                      </p:tavLst>
                                    </p:anim>
                                  </p:childTnLst>
                                </p:cTn>
                              </p:par>
                              <p:par>
                                <p:cTn id="252" presetID="42" presetClass="entr" presetSubtype="0" fill="hold" grpId="0" nodeType="withEffect">
                                  <p:stCondLst>
                                    <p:cond delay="0"/>
                                  </p:stCondLst>
                                  <p:childTnLst>
                                    <p:set>
                                      <p:cBhvr>
                                        <p:cTn id="253" dur="1" fill="hold">
                                          <p:stCondLst>
                                            <p:cond delay="0"/>
                                          </p:stCondLst>
                                        </p:cTn>
                                        <p:tgtEl>
                                          <p:spTgt spid="75"/>
                                        </p:tgtEl>
                                        <p:attrNameLst>
                                          <p:attrName>style.visibility</p:attrName>
                                        </p:attrNameLst>
                                      </p:cBhvr>
                                      <p:to>
                                        <p:strVal val="visible"/>
                                      </p:to>
                                    </p:set>
                                    <p:animEffect transition="in" filter="fade">
                                      <p:cBhvr>
                                        <p:cTn id="254" dur="1000"/>
                                        <p:tgtEl>
                                          <p:spTgt spid="75"/>
                                        </p:tgtEl>
                                      </p:cBhvr>
                                    </p:animEffect>
                                    <p:anim calcmode="lin" valueType="num">
                                      <p:cBhvr>
                                        <p:cTn id="255" dur="1000" fill="hold"/>
                                        <p:tgtEl>
                                          <p:spTgt spid="75"/>
                                        </p:tgtEl>
                                        <p:attrNameLst>
                                          <p:attrName>ppt_x</p:attrName>
                                        </p:attrNameLst>
                                      </p:cBhvr>
                                      <p:tavLst>
                                        <p:tav tm="0">
                                          <p:val>
                                            <p:strVal val="#ppt_x"/>
                                          </p:val>
                                        </p:tav>
                                        <p:tav tm="100000">
                                          <p:val>
                                            <p:strVal val="#ppt_x"/>
                                          </p:val>
                                        </p:tav>
                                      </p:tavLst>
                                    </p:anim>
                                    <p:anim calcmode="lin" valueType="num">
                                      <p:cBhvr>
                                        <p:cTn id="256"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42" presetClass="entr" presetSubtype="0" fill="hold" grpId="0" nodeType="clickEffect">
                                  <p:stCondLst>
                                    <p:cond delay="0"/>
                                  </p:stCondLst>
                                  <p:childTnLst>
                                    <p:set>
                                      <p:cBhvr>
                                        <p:cTn id="260" dur="1" fill="hold">
                                          <p:stCondLst>
                                            <p:cond delay="0"/>
                                          </p:stCondLst>
                                        </p:cTn>
                                        <p:tgtEl>
                                          <p:spTgt spid="87"/>
                                        </p:tgtEl>
                                        <p:attrNameLst>
                                          <p:attrName>style.visibility</p:attrName>
                                        </p:attrNameLst>
                                      </p:cBhvr>
                                      <p:to>
                                        <p:strVal val="visible"/>
                                      </p:to>
                                    </p:set>
                                    <p:animEffect transition="in" filter="fade">
                                      <p:cBhvr>
                                        <p:cTn id="261" dur="1000"/>
                                        <p:tgtEl>
                                          <p:spTgt spid="87"/>
                                        </p:tgtEl>
                                      </p:cBhvr>
                                    </p:animEffect>
                                    <p:anim calcmode="lin" valueType="num">
                                      <p:cBhvr>
                                        <p:cTn id="262" dur="1000" fill="hold"/>
                                        <p:tgtEl>
                                          <p:spTgt spid="87"/>
                                        </p:tgtEl>
                                        <p:attrNameLst>
                                          <p:attrName>ppt_x</p:attrName>
                                        </p:attrNameLst>
                                      </p:cBhvr>
                                      <p:tavLst>
                                        <p:tav tm="0">
                                          <p:val>
                                            <p:strVal val="#ppt_x"/>
                                          </p:val>
                                        </p:tav>
                                        <p:tav tm="100000">
                                          <p:val>
                                            <p:strVal val="#ppt_x"/>
                                          </p:val>
                                        </p:tav>
                                      </p:tavLst>
                                    </p:anim>
                                    <p:anim calcmode="lin" valueType="num">
                                      <p:cBhvr>
                                        <p:cTn id="26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42" presetClass="entr" presetSubtype="0" fill="hold" grpId="0" nodeType="clickEffect">
                                  <p:stCondLst>
                                    <p:cond delay="0"/>
                                  </p:stCondLst>
                                  <p:childTnLst>
                                    <p:set>
                                      <p:cBhvr>
                                        <p:cTn id="267" dur="1" fill="hold">
                                          <p:stCondLst>
                                            <p:cond delay="0"/>
                                          </p:stCondLst>
                                        </p:cTn>
                                        <p:tgtEl>
                                          <p:spTgt spid="79"/>
                                        </p:tgtEl>
                                        <p:attrNameLst>
                                          <p:attrName>style.visibility</p:attrName>
                                        </p:attrNameLst>
                                      </p:cBhvr>
                                      <p:to>
                                        <p:strVal val="visible"/>
                                      </p:to>
                                    </p:set>
                                    <p:animEffect transition="in" filter="fade">
                                      <p:cBhvr>
                                        <p:cTn id="268" dur="1000"/>
                                        <p:tgtEl>
                                          <p:spTgt spid="79"/>
                                        </p:tgtEl>
                                      </p:cBhvr>
                                    </p:animEffect>
                                    <p:anim calcmode="lin" valueType="num">
                                      <p:cBhvr>
                                        <p:cTn id="269" dur="1000" fill="hold"/>
                                        <p:tgtEl>
                                          <p:spTgt spid="79"/>
                                        </p:tgtEl>
                                        <p:attrNameLst>
                                          <p:attrName>ppt_x</p:attrName>
                                        </p:attrNameLst>
                                      </p:cBhvr>
                                      <p:tavLst>
                                        <p:tav tm="0">
                                          <p:val>
                                            <p:strVal val="#ppt_x"/>
                                          </p:val>
                                        </p:tav>
                                        <p:tav tm="100000">
                                          <p:val>
                                            <p:strVal val="#ppt_x"/>
                                          </p:val>
                                        </p:tav>
                                      </p:tavLst>
                                    </p:anim>
                                    <p:anim calcmode="lin" valueType="num">
                                      <p:cBhvr>
                                        <p:cTn id="270" dur="1000" fill="hold"/>
                                        <p:tgtEl>
                                          <p:spTgt spid="79"/>
                                        </p:tgtEl>
                                        <p:attrNameLst>
                                          <p:attrName>ppt_y</p:attrName>
                                        </p:attrNameLst>
                                      </p:cBhvr>
                                      <p:tavLst>
                                        <p:tav tm="0">
                                          <p:val>
                                            <p:strVal val="#ppt_y+.1"/>
                                          </p:val>
                                        </p:tav>
                                        <p:tav tm="100000">
                                          <p:val>
                                            <p:strVal val="#ppt_y"/>
                                          </p:val>
                                        </p:tav>
                                      </p:tavLst>
                                    </p:anim>
                                  </p:childTnLst>
                                </p:cTn>
                              </p:par>
                              <p:par>
                                <p:cTn id="271" presetID="42" presetClass="entr" presetSubtype="0" fill="hold" grpId="0" nodeType="withEffect">
                                  <p:stCondLst>
                                    <p:cond delay="0"/>
                                  </p:stCondLst>
                                  <p:childTnLst>
                                    <p:set>
                                      <p:cBhvr>
                                        <p:cTn id="272" dur="1" fill="hold">
                                          <p:stCondLst>
                                            <p:cond delay="0"/>
                                          </p:stCondLst>
                                        </p:cTn>
                                        <p:tgtEl>
                                          <p:spTgt spid="80"/>
                                        </p:tgtEl>
                                        <p:attrNameLst>
                                          <p:attrName>style.visibility</p:attrName>
                                        </p:attrNameLst>
                                      </p:cBhvr>
                                      <p:to>
                                        <p:strVal val="visible"/>
                                      </p:to>
                                    </p:set>
                                    <p:animEffect transition="in" filter="fade">
                                      <p:cBhvr>
                                        <p:cTn id="273" dur="1000"/>
                                        <p:tgtEl>
                                          <p:spTgt spid="80"/>
                                        </p:tgtEl>
                                      </p:cBhvr>
                                    </p:animEffect>
                                    <p:anim calcmode="lin" valueType="num">
                                      <p:cBhvr>
                                        <p:cTn id="274" dur="1000" fill="hold"/>
                                        <p:tgtEl>
                                          <p:spTgt spid="80"/>
                                        </p:tgtEl>
                                        <p:attrNameLst>
                                          <p:attrName>ppt_x</p:attrName>
                                        </p:attrNameLst>
                                      </p:cBhvr>
                                      <p:tavLst>
                                        <p:tav tm="0">
                                          <p:val>
                                            <p:strVal val="#ppt_x"/>
                                          </p:val>
                                        </p:tav>
                                        <p:tav tm="100000">
                                          <p:val>
                                            <p:strVal val="#ppt_x"/>
                                          </p:val>
                                        </p:tav>
                                      </p:tavLst>
                                    </p:anim>
                                    <p:anim calcmode="lin" valueType="num">
                                      <p:cBhvr>
                                        <p:cTn id="275" dur="1000" fill="hold"/>
                                        <p:tgtEl>
                                          <p:spTgt spid="80"/>
                                        </p:tgtEl>
                                        <p:attrNameLst>
                                          <p:attrName>ppt_y</p:attrName>
                                        </p:attrNameLst>
                                      </p:cBhvr>
                                      <p:tavLst>
                                        <p:tav tm="0">
                                          <p:val>
                                            <p:strVal val="#ppt_y+.1"/>
                                          </p:val>
                                        </p:tav>
                                        <p:tav tm="100000">
                                          <p:val>
                                            <p:strVal val="#ppt_y"/>
                                          </p:val>
                                        </p:tav>
                                      </p:tavLst>
                                    </p:anim>
                                  </p:childTnLst>
                                </p:cTn>
                              </p:par>
                              <p:par>
                                <p:cTn id="276" presetID="42" presetClass="entr" presetSubtype="0" fill="hold" grpId="0" nodeType="withEffect">
                                  <p:stCondLst>
                                    <p:cond delay="0"/>
                                  </p:stCondLst>
                                  <p:childTnLst>
                                    <p:set>
                                      <p:cBhvr>
                                        <p:cTn id="277" dur="1" fill="hold">
                                          <p:stCondLst>
                                            <p:cond delay="0"/>
                                          </p:stCondLst>
                                        </p:cTn>
                                        <p:tgtEl>
                                          <p:spTgt spid="81"/>
                                        </p:tgtEl>
                                        <p:attrNameLst>
                                          <p:attrName>style.visibility</p:attrName>
                                        </p:attrNameLst>
                                      </p:cBhvr>
                                      <p:to>
                                        <p:strVal val="visible"/>
                                      </p:to>
                                    </p:set>
                                    <p:animEffect transition="in" filter="fade">
                                      <p:cBhvr>
                                        <p:cTn id="278" dur="1000"/>
                                        <p:tgtEl>
                                          <p:spTgt spid="81"/>
                                        </p:tgtEl>
                                      </p:cBhvr>
                                    </p:animEffect>
                                    <p:anim calcmode="lin" valueType="num">
                                      <p:cBhvr>
                                        <p:cTn id="279" dur="1000" fill="hold"/>
                                        <p:tgtEl>
                                          <p:spTgt spid="81"/>
                                        </p:tgtEl>
                                        <p:attrNameLst>
                                          <p:attrName>ppt_x</p:attrName>
                                        </p:attrNameLst>
                                      </p:cBhvr>
                                      <p:tavLst>
                                        <p:tav tm="0">
                                          <p:val>
                                            <p:strVal val="#ppt_x"/>
                                          </p:val>
                                        </p:tav>
                                        <p:tav tm="100000">
                                          <p:val>
                                            <p:strVal val="#ppt_x"/>
                                          </p:val>
                                        </p:tav>
                                      </p:tavLst>
                                    </p:anim>
                                    <p:anim calcmode="lin" valueType="num">
                                      <p:cBhvr>
                                        <p:cTn id="280" dur="1000" fill="hold"/>
                                        <p:tgtEl>
                                          <p:spTgt spid="81"/>
                                        </p:tgtEl>
                                        <p:attrNameLst>
                                          <p:attrName>ppt_y</p:attrName>
                                        </p:attrNameLst>
                                      </p:cBhvr>
                                      <p:tavLst>
                                        <p:tav tm="0">
                                          <p:val>
                                            <p:strVal val="#ppt_y+.1"/>
                                          </p:val>
                                        </p:tav>
                                        <p:tav tm="100000">
                                          <p:val>
                                            <p:strVal val="#ppt_y"/>
                                          </p:val>
                                        </p:tav>
                                      </p:tavLst>
                                    </p:anim>
                                  </p:childTnLst>
                                </p:cTn>
                              </p:par>
                              <p:par>
                                <p:cTn id="281" presetID="42" presetClass="entr" presetSubtype="0" fill="hold" grpId="0" nodeType="withEffect">
                                  <p:stCondLst>
                                    <p:cond delay="0"/>
                                  </p:stCondLst>
                                  <p:childTnLst>
                                    <p:set>
                                      <p:cBhvr>
                                        <p:cTn id="282" dur="1" fill="hold">
                                          <p:stCondLst>
                                            <p:cond delay="0"/>
                                          </p:stCondLst>
                                        </p:cTn>
                                        <p:tgtEl>
                                          <p:spTgt spid="82"/>
                                        </p:tgtEl>
                                        <p:attrNameLst>
                                          <p:attrName>style.visibility</p:attrName>
                                        </p:attrNameLst>
                                      </p:cBhvr>
                                      <p:to>
                                        <p:strVal val="visible"/>
                                      </p:to>
                                    </p:set>
                                    <p:animEffect transition="in" filter="fade">
                                      <p:cBhvr>
                                        <p:cTn id="283" dur="1000"/>
                                        <p:tgtEl>
                                          <p:spTgt spid="82"/>
                                        </p:tgtEl>
                                      </p:cBhvr>
                                    </p:animEffect>
                                    <p:anim calcmode="lin" valueType="num">
                                      <p:cBhvr>
                                        <p:cTn id="284" dur="1000" fill="hold"/>
                                        <p:tgtEl>
                                          <p:spTgt spid="82"/>
                                        </p:tgtEl>
                                        <p:attrNameLst>
                                          <p:attrName>ppt_x</p:attrName>
                                        </p:attrNameLst>
                                      </p:cBhvr>
                                      <p:tavLst>
                                        <p:tav tm="0">
                                          <p:val>
                                            <p:strVal val="#ppt_x"/>
                                          </p:val>
                                        </p:tav>
                                        <p:tav tm="100000">
                                          <p:val>
                                            <p:strVal val="#ppt_x"/>
                                          </p:val>
                                        </p:tav>
                                      </p:tavLst>
                                    </p:anim>
                                    <p:anim calcmode="lin" valueType="num">
                                      <p:cBhvr>
                                        <p:cTn id="285" dur="1000" fill="hold"/>
                                        <p:tgtEl>
                                          <p:spTgt spid="82"/>
                                        </p:tgtEl>
                                        <p:attrNameLst>
                                          <p:attrName>ppt_y</p:attrName>
                                        </p:attrNameLst>
                                      </p:cBhvr>
                                      <p:tavLst>
                                        <p:tav tm="0">
                                          <p:val>
                                            <p:strVal val="#ppt_y+.1"/>
                                          </p:val>
                                        </p:tav>
                                        <p:tav tm="100000">
                                          <p:val>
                                            <p:strVal val="#ppt_y"/>
                                          </p:val>
                                        </p:tav>
                                      </p:tavLst>
                                    </p:anim>
                                  </p:childTnLst>
                                </p:cTn>
                              </p:par>
                              <p:par>
                                <p:cTn id="286" presetID="42" presetClass="entr" presetSubtype="0" fill="hold" grpId="0" nodeType="withEffect">
                                  <p:stCondLst>
                                    <p:cond delay="0"/>
                                  </p:stCondLst>
                                  <p:childTnLst>
                                    <p:set>
                                      <p:cBhvr>
                                        <p:cTn id="287" dur="1" fill="hold">
                                          <p:stCondLst>
                                            <p:cond delay="0"/>
                                          </p:stCondLst>
                                        </p:cTn>
                                        <p:tgtEl>
                                          <p:spTgt spid="83"/>
                                        </p:tgtEl>
                                        <p:attrNameLst>
                                          <p:attrName>style.visibility</p:attrName>
                                        </p:attrNameLst>
                                      </p:cBhvr>
                                      <p:to>
                                        <p:strVal val="visible"/>
                                      </p:to>
                                    </p:set>
                                    <p:animEffect transition="in" filter="fade">
                                      <p:cBhvr>
                                        <p:cTn id="288" dur="1000"/>
                                        <p:tgtEl>
                                          <p:spTgt spid="83"/>
                                        </p:tgtEl>
                                      </p:cBhvr>
                                    </p:animEffect>
                                    <p:anim calcmode="lin" valueType="num">
                                      <p:cBhvr>
                                        <p:cTn id="289" dur="1000" fill="hold"/>
                                        <p:tgtEl>
                                          <p:spTgt spid="83"/>
                                        </p:tgtEl>
                                        <p:attrNameLst>
                                          <p:attrName>ppt_x</p:attrName>
                                        </p:attrNameLst>
                                      </p:cBhvr>
                                      <p:tavLst>
                                        <p:tav tm="0">
                                          <p:val>
                                            <p:strVal val="#ppt_x"/>
                                          </p:val>
                                        </p:tav>
                                        <p:tav tm="100000">
                                          <p:val>
                                            <p:strVal val="#ppt_x"/>
                                          </p:val>
                                        </p:tav>
                                      </p:tavLst>
                                    </p:anim>
                                    <p:anim calcmode="lin" valueType="num">
                                      <p:cBhvr>
                                        <p:cTn id="290" dur="1000" fill="hold"/>
                                        <p:tgtEl>
                                          <p:spTgt spid="83"/>
                                        </p:tgtEl>
                                        <p:attrNameLst>
                                          <p:attrName>ppt_y</p:attrName>
                                        </p:attrNameLst>
                                      </p:cBhvr>
                                      <p:tavLst>
                                        <p:tav tm="0">
                                          <p:val>
                                            <p:strVal val="#ppt_y+.1"/>
                                          </p:val>
                                        </p:tav>
                                        <p:tav tm="100000">
                                          <p:val>
                                            <p:strVal val="#ppt_y"/>
                                          </p:val>
                                        </p:tav>
                                      </p:tavLst>
                                    </p:anim>
                                  </p:childTnLst>
                                </p:cTn>
                              </p:par>
                              <p:par>
                                <p:cTn id="291" presetID="42" presetClass="entr" presetSubtype="0" fill="hold" grpId="0" nodeType="withEffect">
                                  <p:stCondLst>
                                    <p:cond delay="0"/>
                                  </p:stCondLst>
                                  <p:childTnLst>
                                    <p:set>
                                      <p:cBhvr>
                                        <p:cTn id="292" dur="1" fill="hold">
                                          <p:stCondLst>
                                            <p:cond delay="0"/>
                                          </p:stCondLst>
                                        </p:cTn>
                                        <p:tgtEl>
                                          <p:spTgt spid="84"/>
                                        </p:tgtEl>
                                        <p:attrNameLst>
                                          <p:attrName>style.visibility</p:attrName>
                                        </p:attrNameLst>
                                      </p:cBhvr>
                                      <p:to>
                                        <p:strVal val="visible"/>
                                      </p:to>
                                    </p:set>
                                    <p:animEffect transition="in" filter="fade">
                                      <p:cBhvr>
                                        <p:cTn id="293" dur="1000"/>
                                        <p:tgtEl>
                                          <p:spTgt spid="84"/>
                                        </p:tgtEl>
                                      </p:cBhvr>
                                    </p:animEffect>
                                    <p:anim calcmode="lin" valueType="num">
                                      <p:cBhvr>
                                        <p:cTn id="294" dur="1000" fill="hold"/>
                                        <p:tgtEl>
                                          <p:spTgt spid="84"/>
                                        </p:tgtEl>
                                        <p:attrNameLst>
                                          <p:attrName>ppt_x</p:attrName>
                                        </p:attrNameLst>
                                      </p:cBhvr>
                                      <p:tavLst>
                                        <p:tav tm="0">
                                          <p:val>
                                            <p:strVal val="#ppt_x"/>
                                          </p:val>
                                        </p:tav>
                                        <p:tav tm="100000">
                                          <p:val>
                                            <p:strVal val="#ppt_x"/>
                                          </p:val>
                                        </p:tav>
                                      </p:tavLst>
                                    </p:anim>
                                    <p:anim calcmode="lin" valueType="num">
                                      <p:cBhvr>
                                        <p:cTn id="295" dur="1000" fill="hold"/>
                                        <p:tgtEl>
                                          <p:spTgt spid="84"/>
                                        </p:tgtEl>
                                        <p:attrNameLst>
                                          <p:attrName>ppt_y</p:attrName>
                                        </p:attrNameLst>
                                      </p:cBhvr>
                                      <p:tavLst>
                                        <p:tav tm="0">
                                          <p:val>
                                            <p:strVal val="#ppt_y+.1"/>
                                          </p:val>
                                        </p:tav>
                                        <p:tav tm="100000">
                                          <p:val>
                                            <p:strVal val="#ppt_y"/>
                                          </p:val>
                                        </p:tav>
                                      </p:tavLst>
                                    </p:anim>
                                  </p:childTnLst>
                                </p:cTn>
                              </p:par>
                              <p:par>
                                <p:cTn id="296" presetID="42" presetClass="entr" presetSubtype="0" fill="hold" nodeType="withEffect">
                                  <p:stCondLst>
                                    <p:cond delay="0"/>
                                  </p:stCondLst>
                                  <p:childTnLst>
                                    <p:set>
                                      <p:cBhvr>
                                        <p:cTn id="297" dur="1" fill="hold">
                                          <p:stCondLst>
                                            <p:cond delay="0"/>
                                          </p:stCondLst>
                                        </p:cTn>
                                        <p:tgtEl>
                                          <p:spTgt spid="85"/>
                                        </p:tgtEl>
                                        <p:attrNameLst>
                                          <p:attrName>style.visibility</p:attrName>
                                        </p:attrNameLst>
                                      </p:cBhvr>
                                      <p:to>
                                        <p:strVal val="visible"/>
                                      </p:to>
                                    </p:set>
                                    <p:animEffect transition="in" filter="fade">
                                      <p:cBhvr>
                                        <p:cTn id="298" dur="1000"/>
                                        <p:tgtEl>
                                          <p:spTgt spid="85"/>
                                        </p:tgtEl>
                                      </p:cBhvr>
                                    </p:animEffect>
                                    <p:anim calcmode="lin" valueType="num">
                                      <p:cBhvr>
                                        <p:cTn id="299" dur="1000" fill="hold"/>
                                        <p:tgtEl>
                                          <p:spTgt spid="85"/>
                                        </p:tgtEl>
                                        <p:attrNameLst>
                                          <p:attrName>ppt_x</p:attrName>
                                        </p:attrNameLst>
                                      </p:cBhvr>
                                      <p:tavLst>
                                        <p:tav tm="0">
                                          <p:val>
                                            <p:strVal val="#ppt_x"/>
                                          </p:val>
                                        </p:tav>
                                        <p:tav tm="100000">
                                          <p:val>
                                            <p:strVal val="#ppt_x"/>
                                          </p:val>
                                        </p:tav>
                                      </p:tavLst>
                                    </p:anim>
                                    <p:anim calcmode="lin" valueType="num">
                                      <p:cBhvr>
                                        <p:cTn id="300" dur="1000" fill="hold"/>
                                        <p:tgtEl>
                                          <p:spTgt spid="85"/>
                                        </p:tgtEl>
                                        <p:attrNameLst>
                                          <p:attrName>ppt_y</p:attrName>
                                        </p:attrNameLst>
                                      </p:cBhvr>
                                      <p:tavLst>
                                        <p:tav tm="0">
                                          <p:val>
                                            <p:strVal val="#ppt_y+.1"/>
                                          </p:val>
                                        </p:tav>
                                        <p:tav tm="100000">
                                          <p:val>
                                            <p:strVal val="#ppt_y"/>
                                          </p:val>
                                        </p:tav>
                                      </p:tavLst>
                                    </p:anim>
                                  </p:childTnLst>
                                </p:cTn>
                              </p:par>
                              <p:par>
                                <p:cTn id="301" presetID="42" presetClass="entr" presetSubtype="0" fill="hold" nodeType="withEffect">
                                  <p:stCondLst>
                                    <p:cond delay="0"/>
                                  </p:stCondLst>
                                  <p:childTnLst>
                                    <p:set>
                                      <p:cBhvr>
                                        <p:cTn id="302" dur="1" fill="hold">
                                          <p:stCondLst>
                                            <p:cond delay="0"/>
                                          </p:stCondLst>
                                        </p:cTn>
                                        <p:tgtEl>
                                          <p:spTgt spid="86"/>
                                        </p:tgtEl>
                                        <p:attrNameLst>
                                          <p:attrName>style.visibility</p:attrName>
                                        </p:attrNameLst>
                                      </p:cBhvr>
                                      <p:to>
                                        <p:strVal val="visible"/>
                                      </p:to>
                                    </p:set>
                                    <p:animEffect transition="in" filter="fade">
                                      <p:cBhvr>
                                        <p:cTn id="303" dur="1000"/>
                                        <p:tgtEl>
                                          <p:spTgt spid="86"/>
                                        </p:tgtEl>
                                      </p:cBhvr>
                                    </p:animEffect>
                                    <p:anim calcmode="lin" valueType="num">
                                      <p:cBhvr>
                                        <p:cTn id="304" dur="1000" fill="hold"/>
                                        <p:tgtEl>
                                          <p:spTgt spid="86"/>
                                        </p:tgtEl>
                                        <p:attrNameLst>
                                          <p:attrName>ppt_x</p:attrName>
                                        </p:attrNameLst>
                                      </p:cBhvr>
                                      <p:tavLst>
                                        <p:tav tm="0">
                                          <p:val>
                                            <p:strVal val="#ppt_x"/>
                                          </p:val>
                                        </p:tav>
                                        <p:tav tm="100000">
                                          <p:val>
                                            <p:strVal val="#ppt_x"/>
                                          </p:val>
                                        </p:tav>
                                      </p:tavLst>
                                    </p:anim>
                                    <p:anim calcmode="lin" valueType="num">
                                      <p:cBhvr>
                                        <p:cTn id="305"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4" grpId="0" bldLvl="0" animBg="1"/>
      <p:bldP spid="6" grpId="0" bldLvl="0" animBg="1"/>
      <p:bldP spid="36" grpId="0"/>
      <p:bldP spid="37" grpId="0"/>
      <p:bldP spid="38" grpId="0"/>
      <p:bldP spid="42" grpId="0"/>
      <p:bldP spid="43" grpId="0" bldLvl="0" animBg="1"/>
      <p:bldP spid="44" grpId="0" bldLvl="0" animBg="1"/>
      <p:bldP spid="45" grpId="0"/>
      <p:bldP spid="46" grpId="0"/>
      <p:bldP spid="47" grpId="0"/>
      <p:bldP spid="50" grpId="0"/>
      <p:bldP spid="51" grpId="0" bldLvl="0" animBg="1"/>
      <p:bldP spid="52" grpId="0" bldLvl="0" animBg="1"/>
      <p:bldP spid="53" grpId="0"/>
      <p:bldP spid="54" grpId="0"/>
      <p:bldP spid="55" grpId="0"/>
      <p:bldP spid="58" grpId="0"/>
      <p:bldP spid="59" grpId="0" bldLvl="0" animBg="1"/>
      <p:bldP spid="60" grpId="0" bldLvl="0" animBg="1"/>
      <p:bldP spid="61" grpId="0"/>
      <p:bldP spid="62" grpId="0"/>
      <p:bldP spid="63" grpId="0"/>
      <p:bldP spid="11" grpId="0" bldLvl="0" animBg="1"/>
      <p:bldP spid="67" grpId="0"/>
      <p:bldP spid="69" grpId="0"/>
      <p:bldP spid="70" grpId="0"/>
      <p:bldP spid="71" grpId="0"/>
      <p:bldP spid="72" grpId="0" bldLvl="0" animBg="1"/>
      <p:bldP spid="73" grpId="0" bldLvl="0" animBg="1"/>
      <p:bldP spid="74" grpId="0"/>
      <p:bldP spid="75" grpId="0"/>
      <p:bldP spid="76" grpId="0"/>
      <p:bldP spid="79" grpId="0"/>
      <p:bldP spid="80" grpId="0" bldLvl="0" animBg="1"/>
      <p:bldP spid="81" grpId="0" bldLvl="0" animBg="1"/>
      <p:bldP spid="82" grpId="0"/>
      <p:bldP spid="83" grpId="0"/>
      <p:bldP spid="84" grpId="0"/>
      <p:bldP spid="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164"/>
          <p:cNvSpPr/>
          <p:nvPr/>
        </p:nvSpPr>
        <p:spPr>
          <a:xfrm>
            <a:off x="4189417" y="754258"/>
            <a:ext cx="3035318" cy="420564"/>
          </a:xfrm>
          <a:prstGeom prst="rect">
            <a:avLst/>
          </a:prstGeom>
        </p:spPr>
        <p:txBody>
          <a:bodyPr wrap="none">
            <a:spAutoFit/>
          </a:bodyPr>
          <a:lstStyle/>
          <a:p>
            <a:r>
              <a:rPr lang="en-US" altLang="zh-CN" sz="2133" kern="100" dirty="0" err="1">
                <a:solidFill>
                  <a:srgbClr val="FF0000"/>
                </a:solidFill>
                <a:latin typeface="Times New Roman" panose="02020603050405020304" pitchFamily="18" charset="0"/>
              </a:rPr>
              <a:t>Wordcount</a:t>
            </a:r>
            <a:r>
              <a:rPr lang="zh-CN" altLang="en-US" sz="2133" kern="100" dirty="0">
                <a:solidFill>
                  <a:srgbClr val="FF0000"/>
                </a:solidFill>
                <a:latin typeface="Times New Roman" panose="02020603050405020304" pitchFamily="18" charset="0"/>
              </a:rPr>
              <a:t>案例简单分析</a:t>
            </a:r>
            <a:endParaRPr lang="zh-CN" altLang="en-US" sz="2133" dirty="0">
              <a:solidFill>
                <a:srgbClr val="FF0000"/>
              </a:solidFill>
            </a:endParaRPr>
          </a:p>
        </p:txBody>
      </p:sp>
      <p:sp>
        <p:nvSpPr>
          <p:cNvPr id="8" name="流程图: 资料带 7"/>
          <p:cNvSpPr/>
          <p:nvPr/>
        </p:nvSpPr>
        <p:spPr>
          <a:xfrm>
            <a:off x="519333" y="2131449"/>
            <a:ext cx="1823728" cy="1151828"/>
          </a:xfrm>
          <a:prstGeom prst="flowChartPunchedTap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866" dirty="0"/>
              <a:t>I wish to wish</a:t>
            </a:r>
            <a:endParaRPr lang="zh-CN" altLang="en-US" sz="1866" dirty="0"/>
          </a:p>
        </p:txBody>
      </p:sp>
      <p:sp>
        <p:nvSpPr>
          <p:cNvPr id="88" name="流程图: 资料带 87"/>
          <p:cNvSpPr/>
          <p:nvPr/>
        </p:nvSpPr>
        <p:spPr>
          <a:xfrm>
            <a:off x="505889" y="3908362"/>
            <a:ext cx="1823728" cy="863871"/>
          </a:xfrm>
          <a:prstGeom prst="flowChartPunchedTap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866" dirty="0"/>
              <a:t>if you wish</a:t>
            </a:r>
            <a:endParaRPr lang="zh-CN" altLang="en-US" sz="1866" dirty="0"/>
          </a:p>
        </p:txBody>
      </p:sp>
      <p:sp>
        <p:nvSpPr>
          <p:cNvPr id="89" name="流程图: 资料带 88"/>
          <p:cNvSpPr/>
          <p:nvPr/>
        </p:nvSpPr>
        <p:spPr>
          <a:xfrm>
            <a:off x="527243" y="5493258"/>
            <a:ext cx="1823728" cy="959857"/>
          </a:xfrm>
          <a:prstGeom prst="flowChartPunchedTap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66" dirty="0"/>
              <a:t>you wish to wish</a:t>
            </a:r>
            <a:endParaRPr lang="zh-CN" altLang="en-US" sz="1866" dirty="0"/>
          </a:p>
        </p:txBody>
      </p:sp>
      <p:sp>
        <p:nvSpPr>
          <p:cNvPr id="9" name="矩形 8"/>
          <p:cNvSpPr/>
          <p:nvPr/>
        </p:nvSpPr>
        <p:spPr>
          <a:xfrm>
            <a:off x="3886742" y="1989839"/>
            <a:ext cx="1247814" cy="14391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dirty="0"/>
          </a:p>
        </p:txBody>
      </p:sp>
      <p:sp>
        <p:nvSpPr>
          <p:cNvPr id="10" name="矩形 9"/>
          <p:cNvSpPr/>
          <p:nvPr/>
        </p:nvSpPr>
        <p:spPr>
          <a:xfrm>
            <a:off x="3892888" y="2071457"/>
            <a:ext cx="1223479" cy="1240853"/>
          </a:xfrm>
          <a:prstGeom prst="rect">
            <a:avLst/>
          </a:prstGeom>
        </p:spPr>
        <p:txBody>
          <a:bodyPr wrap="square">
            <a:spAutoFit/>
          </a:bodyPr>
          <a:lstStyle/>
          <a:p>
            <a:pPr algn="ctr"/>
            <a:r>
              <a:rPr lang="en-US" altLang="zh-CN" sz="1866" dirty="0"/>
              <a:t>I         1</a:t>
            </a:r>
          </a:p>
          <a:p>
            <a:pPr algn="ctr"/>
            <a:r>
              <a:rPr lang="en-US" altLang="zh-CN" sz="1866" dirty="0"/>
              <a:t>wish  1</a:t>
            </a:r>
          </a:p>
          <a:p>
            <a:pPr algn="ctr"/>
            <a:r>
              <a:rPr lang="en-US" altLang="zh-CN" sz="1866" dirty="0"/>
              <a:t>to       1</a:t>
            </a:r>
          </a:p>
          <a:p>
            <a:pPr algn="ctr"/>
            <a:r>
              <a:rPr lang="en-US" altLang="zh-CN" sz="1866" dirty="0"/>
              <a:t>wish  1</a:t>
            </a:r>
          </a:p>
        </p:txBody>
      </p:sp>
      <p:sp>
        <p:nvSpPr>
          <p:cNvPr id="91" name="矩形 90"/>
          <p:cNvSpPr/>
          <p:nvPr/>
        </p:nvSpPr>
        <p:spPr>
          <a:xfrm>
            <a:off x="3886742" y="3619838"/>
            <a:ext cx="1247814" cy="144091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866" dirty="0"/>
          </a:p>
        </p:txBody>
      </p:sp>
      <p:sp>
        <p:nvSpPr>
          <p:cNvPr id="92" name="矩形 91"/>
          <p:cNvSpPr/>
          <p:nvPr/>
        </p:nvSpPr>
        <p:spPr>
          <a:xfrm>
            <a:off x="3974670" y="3812943"/>
            <a:ext cx="1031507" cy="953723"/>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altLang="zh-CN" sz="1866" dirty="0"/>
              <a:t>if        1</a:t>
            </a:r>
          </a:p>
          <a:p>
            <a:pPr algn="ctr"/>
            <a:r>
              <a:rPr lang="en-US" altLang="zh-CN" sz="1866" dirty="0"/>
              <a:t>you    1</a:t>
            </a:r>
          </a:p>
          <a:p>
            <a:pPr algn="ctr"/>
            <a:r>
              <a:rPr lang="en-US" altLang="zh-CN" sz="1866" dirty="0"/>
              <a:t>wish  1</a:t>
            </a:r>
          </a:p>
        </p:txBody>
      </p:sp>
      <p:sp>
        <p:nvSpPr>
          <p:cNvPr id="93" name="矩形 92"/>
          <p:cNvSpPr/>
          <p:nvPr/>
        </p:nvSpPr>
        <p:spPr>
          <a:xfrm>
            <a:off x="3886742" y="5243096"/>
            <a:ext cx="1229625" cy="1449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3199" dirty="0"/>
          </a:p>
        </p:txBody>
      </p:sp>
      <p:sp>
        <p:nvSpPr>
          <p:cNvPr id="95" name="矩形 94"/>
          <p:cNvSpPr/>
          <p:nvPr/>
        </p:nvSpPr>
        <p:spPr>
          <a:xfrm>
            <a:off x="3951795" y="5339082"/>
            <a:ext cx="1127493" cy="1240853"/>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zh-CN" sz="1866" dirty="0"/>
              <a:t>you    1</a:t>
            </a:r>
          </a:p>
          <a:p>
            <a:pPr algn="ctr"/>
            <a:r>
              <a:rPr lang="en-US" altLang="zh-CN" sz="1866" dirty="0"/>
              <a:t>wish  1</a:t>
            </a:r>
          </a:p>
          <a:p>
            <a:pPr algn="ctr"/>
            <a:r>
              <a:rPr lang="en-US" altLang="zh-CN" sz="1866" dirty="0"/>
              <a:t>to      1</a:t>
            </a:r>
          </a:p>
          <a:p>
            <a:pPr algn="ctr"/>
            <a:r>
              <a:rPr lang="en-US" altLang="zh-CN" sz="1866" dirty="0"/>
              <a:t>wish 1</a:t>
            </a:r>
          </a:p>
        </p:txBody>
      </p:sp>
      <p:sp>
        <p:nvSpPr>
          <p:cNvPr id="96" name="矩形 95"/>
          <p:cNvSpPr/>
          <p:nvPr/>
        </p:nvSpPr>
        <p:spPr>
          <a:xfrm>
            <a:off x="6771345" y="1989217"/>
            <a:ext cx="1061595" cy="2389372"/>
          </a:xfrm>
          <a:prstGeom prst="rect">
            <a:avLst/>
          </a:prstGeom>
        </p:spPr>
        <p:txBody>
          <a:bodyPr wrap="square">
            <a:spAutoFit/>
          </a:bodyPr>
          <a:lstStyle/>
          <a:p>
            <a:pPr algn="ctr"/>
            <a:r>
              <a:rPr lang="en-US" altLang="zh-CN" sz="1866" dirty="0"/>
              <a:t>if        1</a:t>
            </a:r>
          </a:p>
          <a:p>
            <a:pPr algn="ctr"/>
            <a:r>
              <a:rPr lang="en-US" altLang="zh-CN" sz="1866" dirty="0"/>
              <a:t>wish  1</a:t>
            </a:r>
          </a:p>
          <a:p>
            <a:pPr algn="ctr"/>
            <a:r>
              <a:rPr lang="en-US" altLang="zh-CN" sz="1866" dirty="0"/>
              <a:t>wish  1</a:t>
            </a:r>
          </a:p>
          <a:p>
            <a:pPr algn="ctr"/>
            <a:r>
              <a:rPr lang="en-US" altLang="zh-CN" sz="1866" dirty="0"/>
              <a:t>wish  1</a:t>
            </a:r>
          </a:p>
          <a:p>
            <a:pPr algn="ctr"/>
            <a:r>
              <a:rPr lang="en-US" altLang="zh-CN" sz="1866" dirty="0"/>
              <a:t>wish  1</a:t>
            </a:r>
          </a:p>
          <a:p>
            <a:pPr algn="ctr"/>
            <a:r>
              <a:rPr lang="en-US" altLang="zh-CN" sz="1866" dirty="0"/>
              <a:t>wish  1</a:t>
            </a:r>
          </a:p>
          <a:p>
            <a:pPr algn="ctr"/>
            <a:r>
              <a:rPr lang="en-US" altLang="zh-CN" sz="1866" dirty="0"/>
              <a:t>you    1</a:t>
            </a:r>
          </a:p>
          <a:p>
            <a:pPr algn="ctr"/>
            <a:r>
              <a:rPr lang="en-US" altLang="zh-CN" sz="1866" dirty="0"/>
              <a:t>you    1</a:t>
            </a:r>
            <a:endParaRPr lang="en-US" altLang="zh-CN" sz="3199" dirty="0"/>
          </a:p>
        </p:txBody>
      </p:sp>
      <p:sp>
        <p:nvSpPr>
          <p:cNvPr id="97" name="矩形 96"/>
          <p:cNvSpPr/>
          <p:nvPr/>
        </p:nvSpPr>
        <p:spPr>
          <a:xfrm>
            <a:off x="6678236" y="1989216"/>
            <a:ext cx="1247814" cy="247753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dirty="0"/>
          </a:p>
        </p:txBody>
      </p:sp>
      <p:sp>
        <p:nvSpPr>
          <p:cNvPr id="98" name="矩形 97"/>
          <p:cNvSpPr/>
          <p:nvPr/>
        </p:nvSpPr>
        <p:spPr>
          <a:xfrm>
            <a:off x="6879280" y="5243096"/>
            <a:ext cx="863871" cy="953723"/>
          </a:xfrm>
          <a:prstGeom prst="rect">
            <a:avLst/>
          </a:prstGeom>
        </p:spPr>
        <p:txBody>
          <a:bodyPr wrap="square">
            <a:spAutoFit/>
          </a:bodyPr>
          <a:lstStyle/>
          <a:p>
            <a:pPr algn="ctr"/>
            <a:r>
              <a:rPr lang="en-US" altLang="zh-CN" sz="1866" dirty="0"/>
              <a:t>to  1</a:t>
            </a:r>
          </a:p>
          <a:p>
            <a:pPr algn="ctr"/>
            <a:r>
              <a:rPr lang="en-US" altLang="zh-CN" sz="1866" dirty="0"/>
              <a:t>to  1</a:t>
            </a:r>
          </a:p>
          <a:p>
            <a:pPr algn="ctr"/>
            <a:r>
              <a:rPr lang="en-US" altLang="zh-CN" sz="1866" dirty="0"/>
              <a:t>I    1</a:t>
            </a:r>
            <a:endParaRPr lang="en-US" altLang="zh-CN" sz="3199" dirty="0"/>
          </a:p>
        </p:txBody>
      </p:sp>
      <p:sp>
        <p:nvSpPr>
          <p:cNvPr id="100" name="矩形 99"/>
          <p:cNvSpPr/>
          <p:nvPr/>
        </p:nvSpPr>
        <p:spPr>
          <a:xfrm>
            <a:off x="6678236" y="4868785"/>
            <a:ext cx="1247814" cy="182372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3199" dirty="0"/>
          </a:p>
        </p:txBody>
      </p:sp>
      <p:sp>
        <p:nvSpPr>
          <p:cNvPr id="102" name="矩形 101"/>
          <p:cNvSpPr/>
          <p:nvPr/>
        </p:nvSpPr>
        <p:spPr>
          <a:xfrm>
            <a:off x="9507935" y="2508088"/>
            <a:ext cx="1247814" cy="143978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dirty="0"/>
          </a:p>
        </p:txBody>
      </p:sp>
      <p:sp>
        <p:nvSpPr>
          <p:cNvPr id="103" name="矩形 102"/>
          <p:cNvSpPr/>
          <p:nvPr/>
        </p:nvSpPr>
        <p:spPr>
          <a:xfrm>
            <a:off x="9610563" y="2749956"/>
            <a:ext cx="1061595" cy="953723"/>
          </a:xfrm>
          <a:prstGeom prst="rect">
            <a:avLst/>
          </a:prstGeom>
        </p:spPr>
        <p:txBody>
          <a:bodyPr wrap="square">
            <a:spAutoFit/>
          </a:bodyPr>
          <a:lstStyle/>
          <a:p>
            <a:pPr algn="ctr"/>
            <a:r>
              <a:rPr lang="en-US" altLang="zh-CN" sz="1866" dirty="0"/>
              <a:t>if        1</a:t>
            </a:r>
          </a:p>
          <a:p>
            <a:pPr algn="ctr"/>
            <a:r>
              <a:rPr lang="en-US" altLang="zh-CN" sz="1866" dirty="0"/>
              <a:t>wish  5</a:t>
            </a:r>
          </a:p>
          <a:p>
            <a:pPr algn="ctr"/>
            <a:r>
              <a:rPr lang="en-US" altLang="zh-CN" sz="1866" dirty="0"/>
              <a:t>you    2</a:t>
            </a:r>
          </a:p>
        </p:txBody>
      </p:sp>
      <p:sp>
        <p:nvSpPr>
          <p:cNvPr id="104" name="矩形 103"/>
          <p:cNvSpPr/>
          <p:nvPr/>
        </p:nvSpPr>
        <p:spPr>
          <a:xfrm>
            <a:off x="9507935" y="5207041"/>
            <a:ext cx="1247814" cy="115182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3199" dirty="0"/>
          </a:p>
        </p:txBody>
      </p:sp>
      <p:sp>
        <p:nvSpPr>
          <p:cNvPr id="107" name="矩形 106"/>
          <p:cNvSpPr/>
          <p:nvPr/>
        </p:nvSpPr>
        <p:spPr>
          <a:xfrm>
            <a:off x="9709425" y="5431927"/>
            <a:ext cx="863871" cy="666593"/>
          </a:xfrm>
          <a:prstGeom prst="rect">
            <a:avLst/>
          </a:prstGeom>
        </p:spPr>
        <p:txBody>
          <a:bodyPr wrap="square">
            <a:spAutoFit/>
          </a:bodyPr>
          <a:lstStyle/>
          <a:p>
            <a:pPr algn="ctr"/>
            <a:r>
              <a:rPr lang="en-US" altLang="zh-CN" sz="1866" dirty="0"/>
              <a:t>to  2</a:t>
            </a:r>
          </a:p>
          <a:p>
            <a:pPr algn="ctr"/>
            <a:r>
              <a:rPr lang="en-US" altLang="zh-CN" sz="1866" dirty="0"/>
              <a:t>I    1</a:t>
            </a:r>
            <a:endParaRPr lang="en-US" altLang="zh-CN" sz="3199" dirty="0"/>
          </a:p>
        </p:txBody>
      </p:sp>
      <p:sp>
        <p:nvSpPr>
          <p:cNvPr id="108" name="矩形 107"/>
          <p:cNvSpPr/>
          <p:nvPr/>
        </p:nvSpPr>
        <p:spPr>
          <a:xfrm>
            <a:off x="908310" y="1360213"/>
            <a:ext cx="1061595" cy="379463"/>
          </a:xfrm>
          <a:prstGeom prst="rect">
            <a:avLst/>
          </a:prstGeom>
        </p:spPr>
        <p:txBody>
          <a:bodyPr wrap="square">
            <a:spAutoFit/>
          </a:bodyPr>
          <a:lstStyle/>
          <a:p>
            <a:pPr algn="ctr"/>
            <a:r>
              <a:rPr lang="en-US" altLang="zh-CN" sz="1866" dirty="0"/>
              <a:t>split</a:t>
            </a:r>
          </a:p>
        </p:txBody>
      </p:sp>
      <p:sp>
        <p:nvSpPr>
          <p:cNvPr id="112" name="矩形 111"/>
          <p:cNvSpPr/>
          <p:nvPr/>
        </p:nvSpPr>
        <p:spPr>
          <a:xfrm>
            <a:off x="3886742" y="1360213"/>
            <a:ext cx="1275869" cy="379463"/>
          </a:xfrm>
          <a:prstGeom prst="rect">
            <a:avLst/>
          </a:prstGeom>
        </p:spPr>
        <p:txBody>
          <a:bodyPr wrap="square">
            <a:spAutoFit/>
          </a:bodyPr>
          <a:lstStyle/>
          <a:p>
            <a:pPr algn="ctr"/>
            <a:r>
              <a:rPr lang="en-US" altLang="zh-CN" sz="1866" dirty="0"/>
              <a:t>map task</a:t>
            </a:r>
          </a:p>
        </p:txBody>
      </p:sp>
      <p:sp>
        <p:nvSpPr>
          <p:cNvPr id="113" name="矩形 112"/>
          <p:cNvSpPr/>
          <p:nvPr/>
        </p:nvSpPr>
        <p:spPr>
          <a:xfrm>
            <a:off x="6320348" y="1360213"/>
            <a:ext cx="1981734" cy="379463"/>
          </a:xfrm>
          <a:prstGeom prst="rect">
            <a:avLst/>
          </a:prstGeom>
        </p:spPr>
        <p:txBody>
          <a:bodyPr wrap="square">
            <a:spAutoFit/>
          </a:bodyPr>
          <a:lstStyle/>
          <a:p>
            <a:pPr algn="ctr"/>
            <a:r>
              <a:rPr lang="en-US" altLang="zh-CN" sz="1866" dirty="0"/>
              <a:t>group by sorting</a:t>
            </a:r>
          </a:p>
        </p:txBody>
      </p:sp>
      <p:sp>
        <p:nvSpPr>
          <p:cNvPr id="120" name="矩形 119"/>
          <p:cNvSpPr/>
          <p:nvPr/>
        </p:nvSpPr>
        <p:spPr>
          <a:xfrm>
            <a:off x="9369988" y="1360213"/>
            <a:ext cx="1523708" cy="379463"/>
          </a:xfrm>
          <a:prstGeom prst="rect">
            <a:avLst/>
          </a:prstGeom>
        </p:spPr>
        <p:txBody>
          <a:bodyPr wrap="square">
            <a:spAutoFit/>
          </a:bodyPr>
          <a:lstStyle/>
          <a:p>
            <a:pPr algn="ctr"/>
            <a:r>
              <a:rPr lang="en-US" altLang="zh-CN" sz="1866" dirty="0"/>
              <a:t>reduce task</a:t>
            </a:r>
          </a:p>
        </p:txBody>
      </p:sp>
      <p:cxnSp>
        <p:nvCxnSpPr>
          <p:cNvPr id="14" name="直接箭头连接符 13"/>
          <p:cNvCxnSpPr>
            <a:stCxn id="8" idx="3"/>
            <a:endCxn id="9" idx="1"/>
          </p:cNvCxnSpPr>
          <p:nvPr/>
        </p:nvCxnSpPr>
        <p:spPr>
          <a:xfrm>
            <a:off x="2343061" y="2707363"/>
            <a:ext cx="1543681" cy="2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88" idx="3"/>
            <a:endCxn id="91" idx="1"/>
          </p:cNvCxnSpPr>
          <p:nvPr/>
        </p:nvCxnSpPr>
        <p:spPr>
          <a:xfrm>
            <a:off x="2329617" y="4340297"/>
            <a:ext cx="15571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89" idx="3"/>
            <a:endCxn id="93" idx="1"/>
          </p:cNvCxnSpPr>
          <p:nvPr/>
        </p:nvCxnSpPr>
        <p:spPr>
          <a:xfrm flipV="1">
            <a:off x="2350971" y="5967804"/>
            <a:ext cx="1535771" cy="5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endCxn id="100" idx="1"/>
          </p:cNvCxnSpPr>
          <p:nvPr/>
        </p:nvCxnSpPr>
        <p:spPr>
          <a:xfrm>
            <a:off x="5154572" y="2749956"/>
            <a:ext cx="1523664" cy="303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endCxn id="97" idx="1"/>
          </p:cNvCxnSpPr>
          <p:nvPr/>
        </p:nvCxnSpPr>
        <p:spPr>
          <a:xfrm>
            <a:off x="5134555" y="2760490"/>
            <a:ext cx="1543681" cy="467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endCxn id="97" idx="1"/>
          </p:cNvCxnSpPr>
          <p:nvPr/>
        </p:nvCxnSpPr>
        <p:spPr>
          <a:xfrm flipV="1">
            <a:off x="5114539" y="3227982"/>
            <a:ext cx="1563697" cy="1178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endCxn id="100" idx="1"/>
          </p:cNvCxnSpPr>
          <p:nvPr/>
        </p:nvCxnSpPr>
        <p:spPr>
          <a:xfrm flipV="1">
            <a:off x="5114539" y="5780649"/>
            <a:ext cx="1563697" cy="182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93" idx="3"/>
            <a:endCxn id="97" idx="1"/>
          </p:cNvCxnSpPr>
          <p:nvPr/>
        </p:nvCxnSpPr>
        <p:spPr>
          <a:xfrm flipV="1">
            <a:off x="5116368" y="3227982"/>
            <a:ext cx="1561869" cy="2739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stCxn id="97" idx="3"/>
            <a:endCxn id="102" idx="1"/>
          </p:cNvCxnSpPr>
          <p:nvPr/>
        </p:nvCxnSpPr>
        <p:spPr>
          <a:xfrm flipV="1">
            <a:off x="7926050" y="3227981"/>
            <a:ext cx="15818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stCxn id="100" idx="3"/>
            <a:endCxn id="104" idx="1"/>
          </p:cNvCxnSpPr>
          <p:nvPr/>
        </p:nvCxnSpPr>
        <p:spPr>
          <a:xfrm>
            <a:off x="7926050" y="5780649"/>
            <a:ext cx="1581885" cy="2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anim calcmode="lin" valueType="num">
                                      <p:cBhvr>
                                        <p:cTn id="13" dur="1000" fill="hold"/>
                                        <p:tgtEl>
                                          <p:spTgt spid="112"/>
                                        </p:tgtEl>
                                        <p:attrNameLst>
                                          <p:attrName>ppt_x</p:attrName>
                                        </p:attrNameLst>
                                      </p:cBhvr>
                                      <p:tavLst>
                                        <p:tav tm="0">
                                          <p:val>
                                            <p:strVal val="#ppt_x"/>
                                          </p:val>
                                        </p:tav>
                                        <p:tav tm="100000">
                                          <p:val>
                                            <p:strVal val="#ppt_x"/>
                                          </p:val>
                                        </p:tav>
                                      </p:tavLst>
                                    </p:anim>
                                    <p:anim calcmode="lin" valueType="num">
                                      <p:cBhvr>
                                        <p:cTn id="14" dur="1000" fill="hold"/>
                                        <p:tgtEl>
                                          <p:spTgt spid="1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1000"/>
                                        <p:tgtEl>
                                          <p:spTgt spid="113"/>
                                        </p:tgtEl>
                                      </p:cBhvr>
                                    </p:animEffect>
                                    <p:anim calcmode="lin" valueType="num">
                                      <p:cBhvr>
                                        <p:cTn id="18" dur="1000" fill="hold"/>
                                        <p:tgtEl>
                                          <p:spTgt spid="113"/>
                                        </p:tgtEl>
                                        <p:attrNameLst>
                                          <p:attrName>ppt_x</p:attrName>
                                        </p:attrNameLst>
                                      </p:cBhvr>
                                      <p:tavLst>
                                        <p:tav tm="0">
                                          <p:val>
                                            <p:strVal val="#ppt_x"/>
                                          </p:val>
                                        </p:tav>
                                        <p:tav tm="100000">
                                          <p:val>
                                            <p:strVal val="#ppt_x"/>
                                          </p:val>
                                        </p:tav>
                                      </p:tavLst>
                                    </p:anim>
                                    <p:anim calcmode="lin" valueType="num">
                                      <p:cBhvr>
                                        <p:cTn id="19" dur="1000" fill="hold"/>
                                        <p:tgtEl>
                                          <p:spTgt spid="1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1000"/>
                                        <p:tgtEl>
                                          <p:spTgt spid="88"/>
                                        </p:tgtEl>
                                      </p:cBhvr>
                                    </p:animEffect>
                                    <p:anim calcmode="lin" valueType="num">
                                      <p:cBhvr>
                                        <p:cTn id="35" dur="1000" fill="hold"/>
                                        <p:tgtEl>
                                          <p:spTgt spid="88"/>
                                        </p:tgtEl>
                                        <p:attrNameLst>
                                          <p:attrName>ppt_x</p:attrName>
                                        </p:attrNameLst>
                                      </p:cBhvr>
                                      <p:tavLst>
                                        <p:tav tm="0">
                                          <p:val>
                                            <p:strVal val="#ppt_x"/>
                                          </p:val>
                                        </p:tav>
                                        <p:tav tm="100000">
                                          <p:val>
                                            <p:strVal val="#ppt_x"/>
                                          </p:val>
                                        </p:tav>
                                      </p:tavLst>
                                    </p:anim>
                                    <p:anim calcmode="lin" valueType="num">
                                      <p:cBhvr>
                                        <p:cTn id="36" dur="1000" fill="hold"/>
                                        <p:tgtEl>
                                          <p:spTgt spid="8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1000"/>
                                        <p:tgtEl>
                                          <p:spTgt spid="89"/>
                                        </p:tgtEl>
                                      </p:cBhvr>
                                    </p:animEffect>
                                    <p:anim calcmode="lin" valueType="num">
                                      <p:cBhvr>
                                        <p:cTn id="40" dur="1000" fill="hold"/>
                                        <p:tgtEl>
                                          <p:spTgt spid="89"/>
                                        </p:tgtEl>
                                        <p:attrNameLst>
                                          <p:attrName>ppt_x</p:attrName>
                                        </p:attrNameLst>
                                      </p:cBhvr>
                                      <p:tavLst>
                                        <p:tav tm="0">
                                          <p:val>
                                            <p:strVal val="#ppt_x"/>
                                          </p:val>
                                        </p:tav>
                                        <p:tav tm="100000">
                                          <p:val>
                                            <p:strVal val="#ppt_x"/>
                                          </p:val>
                                        </p:tav>
                                      </p:tavLst>
                                    </p:anim>
                                    <p:anim calcmode="lin" valueType="num">
                                      <p:cBhvr>
                                        <p:cTn id="4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1000"/>
                                        <p:tgtEl>
                                          <p:spTgt spid="91"/>
                                        </p:tgtEl>
                                      </p:cBhvr>
                                    </p:animEffect>
                                    <p:anim calcmode="lin" valueType="num">
                                      <p:cBhvr>
                                        <p:cTn id="57" dur="1000" fill="hold"/>
                                        <p:tgtEl>
                                          <p:spTgt spid="91"/>
                                        </p:tgtEl>
                                        <p:attrNameLst>
                                          <p:attrName>ppt_x</p:attrName>
                                        </p:attrNameLst>
                                      </p:cBhvr>
                                      <p:tavLst>
                                        <p:tav tm="0">
                                          <p:val>
                                            <p:strVal val="#ppt_x"/>
                                          </p:val>
                                        </p:tav>
                                        <p:tav tm="100000">
                                          <p:val>
                                            <p:strVal val="#ppt_x"/>
                                          </p:val>
                                        </p:tav>
                                      </p:tavLst>
                                    </p:anim>
                                    <p:anim calcmode="lin" valueType="num">
                                      <p:cBhvr>
                                        <p:cTn id="58" dur="1000" fill="hold"/>
                                        <p:tgtEl>
                                          <p:spTgt spid="9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1000"/>
                                        <p:tgtEl>
                                          <p:spTgt spid="92"/>
                                        </p:tgtEl>
                                      </p:cBhvr>
                                    </p:animEffect>
                                    <p:anim calcmode="lin" valueType="num">
                                      <p:cBhvr>
                                        <p:cTn id="62" dur="1000" fill="hold"/>
                                        <p:tgtEl>
                                          <p:spTgt spid="92"/>
                                        </p:tgtEl>
                                        <p:attrNameLst>
                                          <p:attrName>ppt_x</p:attrName>
                                        </p:attrNameLst>
                                      </p:cBhvr>
                                      <p:tavLst>
                                        <p:tav tm="0">
                                          <p:val>
                                            <p:strVal val="#ppt_x"/>
                                          </p:val>
                                        </p:tav>
                                        <p:tav tm="100000">
                                          <p:val>
                                            <p:strVal val="#ppt_x"/>
                                          </p:val>
                                        </p:tav>
                                      </p:tavLst>
                                    </p:anim>
                                    <p:anim calcmode="lin" valueType="num">
                                      <p:cBhvr>
                                        <p:cTn id="63" dur="1000" fill="hold"/>
                                        <p:tgtEl>
                                          <p:spTgt spid="9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fade">
                                      <p:cBhvr>
                                        <p:cTn id="66" dur="1000"/>
                                        <p:tgtEl>
                                          <p:spTgt spid="93"/>
                                        </p:tgtEl>
                                      </p:cBhvr>
                                    </p:animEffect>
                                    <p:anim calcmode="lin" valueType="num">
                                      <p:cBhvr>
                                        <p:cTn id="67" dur="1000" fill="hold"/>
                                        <p:tgtEl>
                                          <p:spTgt spid="93"/>
                                        </p:tgtEl>
                                        <p:attrNameLst>
                                          <p:attrName>ppt_x</p:attrName>
                                        </p:attrNameLst>
                                      </p:cBhvr>
                                      <p:tavLst>
                                        <p:tav tm="0">
                                          <p:val>
                                            <p:strVal val="#ppt_x"/>
                                          </p:val>
                                        </p:tav>
                                        <p:tav tm="100000">
                                          <p:val>
                                            <p:strVal val="#ppt_x"/>
                                          </p:val>
                                        </p:tav>
                                      </p:tavLst>
                                    </p:anim>
                                    <p:anim calcmode="lin" valueType="num">
                                      <p:cBhvr>
                                        <p:cTn id="68" dur="1000" fill="hold"/>
                                        <p:tgtEl>
                                          <p:spTgt spid="9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fade">
                                      <p:cBhvr>
                                        <p:cTn id="71" dur="1000"/>
                                        <p:tgtEl>
                                          <p:spTgt spid="95"/>
                                        </p:tgtEl>
                                      </p:cBhvr>
                                    </p:animEffect>
                                    <p:anim calcmode="lin" valueType="num">
                                      <p:cBhvr>
                                        <p:cTn id="72" dur="1000" fill="hold"/>
                                        <p:tgtEl>
                                          <p:spTgt spid="95"/>
                                        </p:tgtEl>
                                        <p:attrNameLst>
                                          <p:attrName>ppt_x</p:attrName>
                                        </p:attrNameLst>
                                      </p:cBhvr>
                                      <p:tavLst>
                                        <p:tav tm="0">
                                          <p:val>
                                            <p:strVal val="#ppt_x"/>
                                          </p:val>
                                        </p:tav>
                                        <p:tav tm="100000">
                                          <p:val>
                                            <p:strVal val="#ppt_x"/>
                                          </p:val>
                                        </p:tav>
                                      </p:tavLst>
                                    </p:anim>
                                    <p:anim calcmode="lin" valueType="num">
                                      <p:cBhvr>
                                        <p:cTn id="73" dur="1000" fill="hold"/>
                                        <p:tgtEl>
                                          <p:spTgt spid="95"/>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1000"/>
                                        <p:tgtEl>
                                          <p:spTgt spid="14"/>
                                        </p:tgtEl>
                                      </p:cBhvr>
                                    </p:animEffect>
                                    <p:anim calcmode="lin" valueType="num">
                                      <p:cBhvr>
                                        <p:cTn id="77" dur="1000" fill="hold"/>
                                        <p:tgtEl>
                                          <p:spTgt spid="14"/>
                                        </p:tgtEl>
                                        <p:attrNameLst>
                                          <p:attrName>ppt_x</p:attrName>
                                        </p:attrNameLst>
                                      </p:cBhvr>
                                      <p:tavLst>
                                        <p:tav tm="0">
                                          <p:val>
                                            <p:strVal val="#ppt_x"/>
                                          </p:val>
                                        </p:tav>
                                        <p:tav tm="100000">
                                          <p:val>
                                            <p:strVal val="#ppt_x"/>
                                          </p:val>
                                        </p:tav>
                                      </p:tavLst>
                                    </p:anim>
                                    <p:anim calcmode="lin" valueType="num">
                                      <p:cBhvr>
                                        <p:cTn id="78" dur="1000" fill="hold"/>
                                        <p:tgtEl>
                                          <p:spTgt spid="14"/>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0"/>
                                        <p:tgtEl>
                                          <p:spTgt spid="22"/>
                                        </p:tgtEl>
                                      </p:cBhvr>
                                    </p:animEffect>
                                    <p:anim calcmode="lin" valueType="num">
                                      <p:cBhvr>
                                        <p:cTn id="87" dur="1000" fill="hold"/>
                                        <p:tgtEl>
                                          <p:spTgt spid="22"/>
                                        </p:tgtEl>
                                        <p:attrNameLst>
                                          <p:attrName>ppt_x</p:attrName>
                                        </p:attrNameLst>
                                      </p:cBhvr>
                                      <p:tavLst>
                                        <p:tav tm="0">
                                          <p:val>
                                            <p:strVal val="#ppt_x"/>
                                          </p:val>
                                        </p:tav>
                                        <p:tav tm="100000">
                                          <p:val>
                                            <p:strVal val="#ppt_x"/>
                                          </p:val>
                                        </p:tav>
                                      </p:tavLst>
                                    </p:anim>
                                    <p:anim calcmode="lin" valueType="num">
                                      <p:cBhvr>
                                        <p:cTn id="8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96"/>
                                        </p:tgtEl>
                                        <p:attrNameLst>
                                          <p:attrName>style.visibility</p:attrName>
                                        </p:attrNameLst>
                                      </p:cBhvr>
                                      <p:to>
                                        <p:strVal val="visible"/>
                                      </p:to>
                                    </p:set>
                                    <p:animEffect transition="in" filter="fade">
                                      <p:cBhvr>
                                        <p:cTn id="93" dur="1000"/>
                                        <p:tgtEl>
                                          <p:spTgt spid="96"/>
                                        </p:tgtEl>
                                      </p:cBhvr>
                                    </p:animEffect>
                                    <p:anim calcmode="lin" valueType="num">
                                      <p:cBhvr>
                                        <p:cTn id="94" dur="1000" fill="hold"/>
                                        <p:tgtEl>
                                          <p:spTgt spid="96"/>
                                        </p:tgtEl>
                                        <p:attrNameLst>
                                          <p:attrName>ppt_x</p:attrName>
                                        </p:attrNameLst>
                                      </p:cBhvr>
                                      <p:tavLst>
                                        <p:tav tm="0">
                                          <p:val>
                                            <p:strVal val="#ppt_x"/>
                                          </p:val>
                                        </p:tav>
                                        <p:tav tm="100000">
                                          <p:val>
                                            <p:strVal val="#ppt_x"/>
                                          </p:val>
                                        </p:tav>
                                      </p:tavLst>
                                    </p:anim>
                                    <p:anim calcmode="lin" valueType="num">
                                      <p:cBhvr>
                                        <p:cTn id="95" dur="1000" fill="hold"/>
                                        <p:tgtEl>
                                          <p:spTgt spid="96"/>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animEffect transition="in" filter="fade">
                                      <p:cBhvr>
                                        <p:cTn id="98" dur="1000"/>
                                        <p:tgtEl>
                                          <p:spTgt spid="97"/>
                                        </p:tgtEl>
                                      </p:cBhvr>
                                    </p:animEffect>
                                    <p:anim calcmode="lin" valueType="num">
                                      <p:cBhvr>
                                        <p:cTn id="99" dur="1000" fill="hold"/>
                                        <p:tgtEl>
                                          <p:spTgt spid="97"/>
                                        </p:tgtEl>
                                        <p:attrNameLst>
                                          <p:attrName>ppt_x</p:attrName>
                                        </p:attrNameLst>
                                      </p:cBhvr>
                                      <p:tavLst>
                                        <p:tav tm="0">
                                          <p:val>
                                            <p:strVal val="#ppt_x"/>
                                          </p:val>
                                        </p:tav>
                                        <p:tav tm="100000">
                                          <p:val>
                                            <p:strVal val="#ppt_x"/>
                                          </p:val>
                                        </p:tav>
                                      </p:tavLst>
                                    </p:anim>
                                    <p:anim calcmode="lin" valueType="num">
                                      <p:cBhvr>
                                        <p:cTn id="100" dur="1000" fill="hold"/>
                                        <p:tgtEl>
                                          <p:spTgt spid="9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fade">
                                      <p:cBhvr>
                                        <p:cTn id="103" dur="1000"/>
                                        <p:tgtEl>
                                          <p:spTgt spid="98"/>
                                        </p:tgtEl>
                                      </p:cBhvr>
                                    </p:animEffect>
                                    <p:anim calcmode="lin" valueType="num">
                                      <p:cBhvr>
                                        <p:cTn id="104" dur="1000" fill="hold"/>
                                        <p:tgtEl>
                                          <p:spTgt spid="98"/>
                                        </p:tgtEl>
                                        <p:attrNameLst>
                                          <p:attrName>ppt_x</p:attrName>
                                        </p:attrNameLst>
                                      </p:cBhvr>
                                      <p:tavLst>
                                        <p:tav tm="0">
                                          <p:val>
                                            <p:strVal val="#ppt_x"/>
                                          </p:val>
                                        </p:tav>
                                        <p:tav tm="100000">
                                          <p:val>
                                            <p:strVal val="#ppt_x"/>
                                          </p:val>
                                        </p:tav>
                                      </p:tavLst>
                                    </p:anim>
                                    <p:anim calcmode="lin" valueType="num">
                                      <p:cBhvr>
                                        <p:cTn id="105" dur="1000" fill="hold"/>
                                        <p:tgtEl>
                                          <p:spTgt spid="98"/>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00"/>
                                        </p:tgtEl>
                                        <p:attrNameLst>
                                          <p:attrName>style.visibility</p:attrName>
                                        </p:attrNameLst>
                                      </p:cBhvr>
                                      <p:to>
                                        <p:strVal val="visible"/>
                                      </p:to>
                                    </p:set>
                                    <p:animEffect transition="in" filter="fade">
                                      <p:cBhvr>
                                        <p:cTn id="108" dur="1000"/>
                                        <p:tgtEl>
                                          <p:spTgt spid="100"/>
                                        </p:tgtEl>
                                      </p:cBhvr>
                                    </p:animEffect>
                                    <p:anim calcmode="lin" valueType="num">
                                      <p:cBhvr>
                                        <p:cTn id="109" dur="1000" fill="hold"/>
                                        <p:tgtEl>
                                          <p:spTgt spid="100"/>
                                        </p:tgtEl>
                                        <p:attrNameLst>
                                          <p:attrName>ppt_x</p:attrName>
                                        </p:attrNameLst>
                                      </p:cBhvr>
                                      <p:tavLst>
                                        <p:tav tm="0">
                                          <p:val>
                                            <p:strVal val="#ppt_x"/>
                                          </p:val>
                                        </p:tav>
                                        <p:tav tm="100000">
                                          <p:val>
                                            <p:strVal val="#ppt_x"/>
                                          </p:val>
                                        </p:tav>
                                      </p:tavLst>
                                    </p:anim>
                                    <p:anim calcmode="lin" valueType="num">
                                      <p:cBhvr>
                                        <p:cTn id="110" dur="1000" fill="hold"/>
                                        <p:tgtEl>
                                          <p:spTgt spid="100"/>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121"/>
                                        </p:tgtEl>
                                        <p:attrNameLst>
                                          <p:attrName>style.visibility</p:attrName>
                                        </p:attrNameLst>
                                      </p:cBhvr>
                                      <p:to>
                                        <p:strVal val="visible"/>
                                      </p:to>
                                    </p:set>
                                    <p:animEffect transition="in" filter="fade">
                                      <p:cBhvr>
                                        <p:cTn id="113" dur="1000"/>
                                        <p:tgtEl>
                                          <p:spTgt spid="121"/>
                                        </p:tgtEl>
                                      </p:cBhvr>
                                    </p:animEffect>
                                    <p:anim calcmode="lin" valueType="num">
                                      <p:cBhvr>
                                        <p:cTn id="114" dur="1000" fill="hold"/>
                                        <p:tgtEl>
                                          <p:spTgt spid="121"/>
                                        </p:tgtEl>
                                        <p:attrNameLst>
                                          <p:attrName>ppt_x</p:attrName>
                                        </p:attrNameLst>
                                      </p:cBhvr>
                                      <p:tavLst>
                                        <p:tav tm="0">
                                          <p:val>
                                            <p:strVal val="#ppt_x"/>
                                          </p:val>
                                        </p:tav>
                                        <p:tav tm="100000">
                                          <p:val>
                                            <p:strVal val="#ppt_x"/>
                                          </p:val>
                                        </p:tav>
                                      </p:tavLst>
                                    </p:anim>
                                    <p:anim calcmode="lin" valueType="num">
                                      <p:cBhvr>
                                        <p:cTn id="115" dur="1000" fill="hold"/>
                                        <p:tgtEl>
                                          <p:spTgt spid="121"/>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122"/>
                                        </p:tgtEl>
                                        <p:attrNameLst>
                                          <p:attrName>style.visibility</p:attrName>
                                        </p:attrNameLst>
                                      </p:cBhvr>
                                      <p:to>
                                        <p:strVal val="visible"/>
                                      </p:to>
                                    </p:set>
                                    <p:animEffect transition="in" filter="fade">
                                      <p:cBhvr>
                                        <p:cTn id="118" dur="1000"/>
                                        <p:tgtEl>
                                          <p:spTgt spid="122"/>
                                        </p:tgtEl>
                                      </p:cBhvr>
                                    </p:animEffect>
                                    <p:anim calcmode="lin" valueType="num">
                                      <p:cBhvr>
                                        <p:cTn id="119" dur="1000" fill="hold"/>
                                        <p:tgtEl>
                                          <p:spTgt spid="122"/>
                                        </p:tgtEl>
                                        <p:attrNameLst>
                                          <p:attrName>ppt_x</p:attrName>
                                        </p:attrNameLst>
                                      </p:cBhvr>
                                      <p:tavLst>
                                        <p:tav tm="0">
                                          <p:val>
                                            <p:strVal val="#ppt_x"/>
                                          </p:val>
                                        </p:tav>
                                        <p:tav tm="100000">
                                          <p:val>
                                            <p:strVal val="#ppt_x"/>
                                          </p:val>
                                        </p:tav>
                                      </p:tavLst>
                                    </p:anim>
                                    <p:anim calcmode="lin" valueType="num">
                                      <p:cBhvr>
                                        <p:cTn id="120" dur="1000" fill="hold"/>
                                        <p:tgtEl>
                                          <p:spTgt spid="122"/>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123"/>
                                        </p:tgtEl>
                                        <p:attrNameLst>
                                          <p:attrName>style.visibility</p:attrName>
                                        </p:attrNameLst>
                                      </p:cBhvr>
                                      <p:to>
                                        <p:strVal val="visible"/>
                                      </p:to>
                                    </p:set>
                                    <p:animEffect transition="in" filter="fade">
                                      <p:cBhvr>
                                        <p:cTn id="123" dur="1000"/>
                                        <p:tgtEl>
                                          <p:spTgt spid="123"/>
                                        </p:tgtEl>
                                      </p:cBhvr>
                                    </p:animEffect>
                                    <p:anim calcmode="lin" valueType="num">
                                      <p:cBhvr>
                                        <p:cTn id="124" dur="1000" fill="hold"/>
                                        <p:tgtEl>
                                          <p:spTgt spid="123"/>
                                        </p:tgtEl>
                                        <p:attrNameLst>
                                          <p:attrName>ppt_x</p:attrName>
                                        </p:attrNameLst>
                                      </p:cBhvr>
                                      <p:tavLst>
                                        <p:tav tm="0">
                                          <p:val>
                                            <p:strVal val="#ppt_x"/>
                                          </p:val>
                                        </p:tav>
                                        <p:tav tm="100000">
                                          <p:val>
                                            <p:strVal val="#ppt_x"/>
                                          </p:val>
                                        </p:tav>
                                      </p:tavLst>
                                    </p:anim>
                                    <p:anim calcmode="lin" valueType="num">
                                      <p:cBhvr>
                                        <p:cTn id="125" dur="1000" fill="hold"/>
                                        <p:tgtEl>
                                          <p:spTgt spid="123"/>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124"/>
                                        </p:tgtEl>
                                        <p:attrNameLst>
                                          <p:attrName>style.visibility</p:attrName>
                                        </p:attrNameLst>
                                      </p:cBhvr>
                                      <p:to>
                                        <p:strVal val="visible"/>
                                      </p:to>
                                    </p:set>
                                    <p:animEffect transition="in" filter="fade">
                                      <p:cBhvr>
                                        <p:cTn id="128" dur="1000"/>
                                        <p:tgtEl>
                                          <p:spTgt spid="124"/>
                                        </p:tgtEl>
                                      </p:cBhvr>
                                    </p:animEffect>
                                    <p:anim calcmode="lin" valueType="num">
                                      <p:cBhvr>
                                        <p:cTn id="129" dur="1000" fill="hold"/>
                                        <p:tgtEl>
                                          <p:spTgt spid="124"/>
                                        </p:tgtEl>
                                        <p:attrNameLst>
                                          <p:attrName>ppt_x</p:attrName>
                                        </p:attrNameLst>
                                      </p:cBhvr>
                                      <p:tavLst>
                                        <p:tav tm="0">
                                          <p:val>
                                            <p:strVal val="#ppt_x"/>
                                          </p:val>
                                        </p:tav>
                                        <p:tav tm="100000">
                                          <p:val>
                                            <p:strVal val="#ppt_x"/>
                                          </p:val>
                                        </p:tav>
                                      </p:tavLst>
                                    </p:anim>
                                    <p:anim calcmode="lin" valueType="num">
                                      <p:cBhvr>
                                        <p:cTn id="130" dur="1000" fill="hold"/>
                                        <p:tgtEl>
                                          <p:spTgt spid="124"/>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fade">
                                      <p:cBhvr>
                                        <p:cTn id="133" dur="1000"/>
                                        <p:tgtEl>
                                          <p:spTgt spid="125"/>
                                        </p:tgtEl>
                                      </p:cBhvr>
                                    </p:animEffect>
                                    <p:anim calcmode="lin" valueType="num">
                                      <p:cBhvr>
                                        <p:cTn id="134" dur="1000" fill="hold"/>
                                        <p:tgtEl>
                                          <p:spTgt spid="125"/>
                                        </p:tgtEl>
                                        <p:attrNameLst>
                                          <p:attrName>ppt_x</p:attrName>
                                        </p:attrNameLst>
                                      </p:cBhvr>
                                      <p:tavLst>
                                        <p:tav tm="0">
                                          <p:val>
                                            <p:strVal val="#ppt_x"/>
                                          </p:val>
                                        </p:tav>
                                        <p:tav tm="100000">
                                          <p:val>
                                            <p:strVal val="#ppt_x"/>
                                          </p:val>
                                        </p:tav>
                                      </p:tavLst>
                                    </p:anim>
                                    <p:anim calcmode="lin" valueType="num">
                                      <p:cBhvr>
                                        <p:cTn id="135"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102"/>
                                        </p:tgtEl>
                                        <p:attrNameLst>
                                          <p:attrName>style.visibility</p:attrName>
                                        </p:attrNameLst>
                                      </p:cBhvr>
                                      <p:to>
                                        <p:strVal val="visible"/>
                                      </p:to>
                                    </p:set>
                                    <p:animEffect transition="in" filter="fade">
                                      <p:cBhvr>
                                        <p:cTn id="140" dur="1000"/>
                                        <p:tgtEl>
                                          <p:spTgt spid="102"/>
                                        </p:tgtEl>
                                      </p:cBhvr>
                                    </p:animEffect>
                                    <p:anim calcmode="lin" valueType="num">
                                      <p:cBhvr>
                                        <p:cTn id="141" dur="1000" fill="hold"/>
                                        <p:tgtEl>
                                          <p:spTgt spid="102"/>
                                        </p:tgtEl>
                                        <p:attrNameLst>
                                          <p:attrName>ppt_x</p:attrName>
                                        </p:attrNameLst>
                                      </p:cBhvr>
                                      <p:tavLst>
                                        <p:tav tm="0">
                                          <p:val>
                                            <p:strVal val="#ppt_x"/>
                                          </p:val>
                                        </p:tav>
                                        <p:tav tm="100000">
                                          <p:val>
                                            <p:strVal val="#ppt_x"/>
                                          </p:val>
                                        </p:tav>
                                      </p:tavLst>
                                    </p:anim>
                                    <p:anim calcmode="lin" valueType="num">
                                      <p:cBhvr>
                                        <p:cTn id="142" dur="1000" fill="hold"/>
                                        <p:tgtEl>
                                          <p:spTgt spid="102"/>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fade">
                                      <p:cBhvr>
                                        <p:cTn id="145" dur="1000"/>
                                        <p:tgtEl>
                                          <p:spTgt spid="103"/>
                                        </p:tgtEl>
                                      </p:cBhvr>
                                    </p:animEffect>
                                    <p:anim calcmode="lin" valueType="num">
                                      <p:cBhvr>
                                        <p:cTn id="146" dur="1000" fill="hold"/>
                                        <p:tgtEl>
                                          <p:spTgt spid="103"/>
                                        </p:tgtEl>
                                        <p:attrNameLst>
                                          <p:attrName>ppt_x</p:attrName>
                                        </p:attrNameLst>
                                      </p:cBhvr>
                                      <p:tavLst>
                                        <p:tav tm="0">
                                          <p:val>
                                            <p:strVal val="#ppt_x"/>
                                          </p:val>
                                        </p:tav>
                                        <p:tav tm="100000">
                                          <p:val>
                                            <p:strVal val="#ppt_x"/>
                                          </p:val>
                                        </p:tav>
                                      </p:tavLst>
                                    </p:anim>
                                    <p:anim calcmode="lin" valueType="num">
                                      <p:cBhvr>
                                        <p:cTn id="147" dur="1000" fill="hold"/>
                                        <p:tgtEl>
                                          <p:spTgt spid="103"/>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104"/>
                                        </p:tgtEl>
                                        <p:attrNameLst>
                                          <p:attrName>style.visibility</p:attrName>
                                        </p:attrNameLst>
                                      </p:cBhvr>
                                      <p:to>
                                        <p:strVal val="visible"/>
                                      </p:to>
                                    </p:set>
                                    <p:animEffect transition="in" filter="fade">
                                      <p:cBhvr>
                                        <p:cTn id="150" dur="1000"/>
                                        <p:tgtEl>
                                          <p:spTgt spid="104"/>
                                        </p:tgtEl>
                                      </p:cBhvr>
                                    </p:animEffect>
                                    <p:anim calcmode="lin" valueType="num">
                                      <p:cBhvr>
                                        <p:cTn id="151" dur="1000" fill="hold"/>
                                        <p:tgtEl>
                                          <p:spTgt spid="104"/>
                                        </p:tgtEl>
                                        <p:attrNameLst>
                                          <p:attrName>ppt_x</p:attrName>
                                        </p:attrNameLst>
                                      </p:cBhvr>
                                      <p:tavLst>
                                        <p:tav tm="0">
                                          <p:val>
                                            <p:strVal val="#ppt_x"/>
                                          </p:val>
                                        </p:tav>
                                        <p:tav tm="100000">
                                          <p:val>
                                            <p:strVal val="#ppt_x"/>
                                          </p:val>
                                        </p:tav>
                                      </p:tavLst>
                                    </p:anim>
                                    <p:anim calcmode="lin" valueType="num">
                                      <p:cBhvr>
                                        <p:cTn id="152" dur="1000" fill="hold"/>
                                        <p:tgtEl>
                                          <p:spTgt spid="104"/>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107"/>
                                        </p:tgtEl>
                                        <p:attrNameLst>
                                          <p:attrName>style.visibility</p:attrName>
                                        </p:attrNameLst>
                                      </p:cBhvr>
                                      <p:to>
                                        <p:strVal val="visible"/>
                                      </p:to>
                                    </p:set>
                                    <p:animEffect transition="in" filter="fade">
                                      <p:cBhvr>
                                        <p:cTn id="155" dur="1000"/>
                                        <p:tgtEl>
                                          <p:spTgt spid="107"/>
                                        </p:tgtEl>
                                      </p:cBhvr>
                                    </p:animEffect>
                                    <p:anim calcmode="lin" valueType="num">
                                      <p:cBhvr>
                                        <p:cTn id="156" dur="1000" fill="hold"/>
                                        <p:tgtEl>
                                          <p:spTgt spid="107"/>
                                        </p:tgtEl>
                                        <p:attrNameLst>
                                          <p:attrName>ppt_x</p:attrName>
                                        </p:attrNameLst>
                                      </p:cBhvr>
                                      <p:tavLst>
                                        <p:tav tm="0">
                                          <p:val>
                                            <p:strVal val="#ppt_x"/>
                                          </p:val>
                                        </p:tav>
                                        <p:tav tm="100000">
                                          <p:val>
                                            <p:strVal val="#ppt_x"/>
                                          </p:val>
                                        </p:tav>
                                      </p:tavLst>
                                    </p:anim>
                                    <p:anim calcmode="lin" valueType="num">
                                      <p:cBhvr>
                                        <p:cTn id="157" dur="1000" fill="hold"/>
                                        <p:tgtEl>
                                          <p:spTgt spid="107"/>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126"/>
                                        </p:tgtEl>
                                        <p:attrNameLst>
                                          <p:attrName>style.visibility</p:attrName>
                                        </p:attrNameLst>
                                      </p:cBhvr>
                                      <p:to>
                                        <p:strVal val="visible"/>
                                      </p:to>
                                    </p:set>
                                    <p:animEffect transition="in" filter="fade">
                                      <p:cBhvr>
                                        <p:cTn id="160" dur="1000"/>
                                        <p:tgtEl>
                                          <p:spTgt spid="126"/>
                                        </p:tgtEl>
                                      </p:cBhvr>
                                    </p:animEffect>
                                    <p:anim calcmode="lin" valueType="num">
                                      <p:cBhvr>
                                        <p:cTn id="161" dur="1000" fill="hold"/>
                                        <p:tgtEl>
                                          <p:spTgt spid="126"/>
                                        </p:tgtEl>
                                        <p:attrNameLst>
                                          <p:attrName>ppt_x</p:attrName>
                                        </p:attrNameLst>
                                      </p:cBhvr>
                                      <p:tavLst>
                                        <p:tav tm="0">
                                          <p:val>
                                            <p:strVal val="#ppt_x"/>
                                          </p:val>
                                        </p:tav>
                                        <p:tav tm="100000">
                                          <p:val>
                                            <p:strVal val="#ppt_x"/>
                                          </p:val>
                                        </p:tav>
                                      </p:tavLst>
                                    </p:anim>
                                    <p:anim calcmode="lin" valueType="num">
                                      <p:cBhvr>
                                        <p:cTn id="162" dur="1000" fill="hold"/>
                                        <p:tgtEl>
                                          <p:spTgt spid="126"/>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127"/>
                                        </p:tgtEl>
                                        <p:attrNameLst>
                                          <p:attrName>style.visibility</p:attrName>
                                        </p:attrNameLst>
                                      </p:cBhvr>
                                      <p:to>
                                        <p:strVal val="visible"/>
                                      </p:to>
                                    </p:set>
                                    <p:animEffect transition="in" filter="fade">
                                      <p:cBhvr>
                                        <p:cTn id="165" dur="1000"/>
                                        <p:tgtEl>
                                          <p:spTgt spid="127"/>
                                        </p:tgtEl>
                                      </p:cBhvr>
                                    </p:animEffect>
                                    <p:anim calcmode="lin" valueType="num">
                                      <p:cBhvr>
                                        <p:cTn id="166" dur="1000" fill="hold"/>
                                        <p:tgtEl>
                                          <p:spTgt spid="127"/>
                                        </p:tgtEl>
                                        <p:attrNameLst>
                                          <p:attrName>ppt_x</p:attrName>
                                        </p:attrNameLst>
                                      </p:cBhvr>
                                      <p:tavLst>
                                        <p:tav tm="0">
                                          <p:val>
                                            <p:strVal val="#ppt_x"/>
                                          </p:val>
                                        </p:tav>
                                        <p:tav tm="100000">
                                          <p:val>
                                            <p:strVal val="#ppt_x"/>
                                          </p:val>
                                        </p:tav>
                                      </p:tavLst>
                                    </p:anim>
                                    <p:anim calcmode="lin" valueType="num">
                                      <p:cBhvr>
                                        <p:cTn id="167"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8" grpId="0" bldLvl="0" animBg="1"/>
      <p:bldP spid="89" grpId="0" bldLvl="0" animBg="1"/>
      <p:bldP spid="9" grpId="0" bldLvl="0" animBg="1"/>
      <p:bldP spid="10" grpId="0"/>
      <p:bldP spid="91" grpId="0" bldLvl="0" animBg="1"/>
      <p:bldP spid="92" grpId="0" bldLvl="0" animBg="1"/>
      <p:bldP spid="93" grpId="0" bldLvl="0" animBg="1"/>
      <p:bldP spid="95" grpId="0" bldLvl="0" animBg="1"/>
      <p:bldP spid="96" grpId="0"/>
      <p:bldP spid="97" grpId="0" bldLvl="0" animBg="1"/>
      <p:bldP spid="98" grpId="0"/>
      <p:bldP spid="100" grpId="0" bldLvl="0" animBg="1"/>
      <p:bldP spid="102" grpId="0" bldLvl="0" animBg="1"/>
      <p:bldP spid="103" grpId="0"/>
      <p:bldP spid="104" grpId="0" bldLvl="0" animBg="1"/>
      <p:bldP spid="107" grpId="0"/>
      <p:bldP spid="108" grpId="0"/>
      <p:bldP spid="112" grpId="0"/>
      <p:bldP spid="113" grpId="0"/>
      <p:bldP spid="1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164"/>
          <p:cNvSpPr/>
          <p:nvPr/>
        </p:nvSpPr>
        <p:spPr>
          <a:xfrm>
            <a:off x="4283519" y="344218"/>
            <a:ext cx="3151825" cy="420564"/>
          </a:xfrm>
          <a:prstGeom prst="rect">
            <a:avLst/>
          </a:prstGeom>
        </p:spPr>
        <p:txBody>
          <a:bodyPr wrap="none">
            <a:spAutoFit/>
          </a:bodyPr>
          <a:lstStyle/>
          <a:p>
            <a:r>
              <a:rPr lang="en-US" altLang="zh-CN" sz="2133" kern="100" dirty="0" err="1">
                <a:solidFill>
                  <a:srgbClr val="FF0000"/>
                </a:solidFill>
                <a:latin typeface="Times New Roman" panose="02020603050405020304" pitchFamily="18" charset="0"/>
              </a:rPr>
              <a:t>MapReduce</a:t>
            </a:r>
            <a:r>
              <a:rPr lang="zh-CN" altLang="en-US" sz="2133" kern="100" dirty="0">
                <a:solidFill>
                  <a:srgbClr val="FF0000"/>
                </a:solidFill>
                <a:latin typeface="Times New Roman" panose="02020603050405020304" pitchFamily="18" charset="0"/>
              </a:rPr>
              <a:t>核心编程思想</a:t>
            </a:r>
            <a:endParaRPr lang="zh-CN" altLang="en-US" sz="2133" dirty="0">
              <a:solidFill>
                <a:srgbClr val="FF0000"/>
              </a:solidFill>
            </a:endParaRPr>
          </a:p>
        </p:txBody>
      </p:sp>
      <p:sp>
        <p:nvSpPr>
          <p:cNvPr id="2" name="矩形 1"/>
          <p:cNvSpPr/>
          <p:nvPr/>
        </p:nvSpPr>
        <p:spPr>
          <a:xfrm>
            <a:off x="233336" y="2373158"/>
            <a:ext cx="1439785" cy="16317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err="1"/>
              <a:t>Hadoop</a:t>
            </a:r>
            <a:r>
              <a:rPr lang="en-US" altLang="zh-CN" sz="1600" dirty="0"/>
              <a:t> spark hive</a:t>
            </a:r>
          </a:p>
          <a:p>
            <a:pPr algn="ctr"/>
            <a:r>
              <a:rPr lang="en-US" altLang="zh-CN" sz="1600" dirty="0" err="1"/>
              <a:t>Hbase</a:t>
            </a:r>
            <a:endParaRPr lang="en-US" altLang="zh-CN" sz="1600" dirty="0"/>
          </a:p>
          <a:p>
            <a:pPr algn="ctr"/>
            <a:r>
              <a:rPr lang="en-US" altLang="zh-CN" sz="1600" dirty="0" err="1"/>
              <a:t>Hadoop</a:t>
            </a:r>
            <a:endParaRPr lang="en-US" altLang="zh-CN" sz="1600" dirty="0"/>
          </a:p>
          <a:p>
            <a:pPr algn="ctr"/>
            <a:r>
              <a:rPr lang="en-US" altLang="zh-CN" sz="1600" dirty="0"/>
              <a:t>spark</a:t>
            </a:r>
          </a:p>
          <a:p>
            <a:pPr algn="ctr"/>
            <a:r>
              <a:rPr lang="en-US" altLang="zh-CN" sz="1600" dirty="0"/>
              <a:t>…</a:t>
            </a:r>
            <a:endParaRPr lang="zh-CN" altLang="en-US" sz="1600" dirty="0"/>
          </a:p>
        </p:txBody>
      </p:sp>
      <p:sp>
        <p:nvSpPr>
          <p:cNvPr id="68" name="矩形 67"/>
          <p:cNvSpPr/>
          <p:nvPr/>
        </p:nvSpPr>
        <p:spPr>
          <a:xfrm>
            <a:off x="241486" y="4100900"/>
            <a:ext cx="1439785" cy="17018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t>Java </a:t>
            </a:r>
            <a:r>
              <a:rPr lang="en-US" altLang="zh-CN" sz="1600" dirty="0" err="1"/>
              <a:t>php</a:t>
            </a:r>
            <a:r>
              <a:rPr lang="en-US" altLang="zh-CN" sz="1600" dirty="0"/>
              <a:t> </a:t>
            </a:r>
          </a:p>
          <a:p>
            <a:pPr algn="ctr"/>
            <a:r>
              <a:rPr lang="en-US" altLang="zh-CN" sz="1600" dirty="0"/>
              <a:t>Android</a:t>
            </a:r>
          </a:p>
          <a:p>
            <a:pPr algn="ctr"/>
            <a:r>
              <a:rPr lang="en-US" altLang="zh-CN" sz="1600" dirty="0"/>
              <a:t>Html5</a:t>
            </a:r>
          </a:p>
          <a:p>
            <a:pPr algn="ctr"/>
            <a:r>
              <a:rPr lang="en-US" altLang="zh-CN" sz="1600" dirty="0" err="1"/>
              <a:t>Bigdata</a:t>
            </a:r>
            <a:endParaRPr lang="en-US" altLang="zh-CN" sz="1600" dirty="0"/>
          </a:p>
          <a:p>
            <a:pPr algn="ctr"/>
            <a:r>
              <a:rPr lang="en-US" altLang="zh-CN" sz="1600" dirty="0"/>
              <a:t>python</a:t>
            </a:r>
          </a:p>
          <a:p>
            <a:pPr algn="ctr"/>
            <a:r>
              <a:rPr lang="en-US" altLang="zh-CN" sz="1600" dirty="0"/>
              <a:t>…</a:t>
            </a:r>
            <a:endParaRPr lang="zh-CN" altLang="en-US" sz="1600" dirty="0"/>
          </a:p>
        </p:txBody>
      </p:sp>
      <p:sp>
        <p:nvSpPr>
          <p:cNvPr id="3" name="文本框 2"/>
          <p:cNvSpPr txBox="1"/>
          <p:nvPr/>
        </p:nvSpPr>
        <p:spPr>
          <a:xfrm>
            <a:off x="214094" y="1024325"/>
            <a:ext cx="1978277" cy="1323439"/>
          </a:xfrm>
          <a:prstGeom prst="rect">
            <a:avLst/>
          </a:prstGeom>
          <a:noFill/>
        </p:spPr>
        <p:txBody>
          <a:bodyPr wrap="square" rtlCol="0">
            <a:spAutoFit/>
          </a:bodyPr>
          <a:lstStyle/>
          <a:p>
            <a:r>
              <a:rPr lang="zh-CN" altLang="en-US" sz="1600" dirty="0"/>
              <a:t>需求：统计其中每一个单词出现的总次数</a:t>
            </a:r>
            <a:r>
              <a:rPr lang="en-US" altLang="zh-CN" sz="1600" dirty="0"/>
              <a:t>(</a:t>
            </a:r>
            <a:r>
              <a:rPr lang="zh-CN" altLang="en-US" sz="1600" dirty="0"/>
              <a:t>查询结果：</a:t>
            </a:r>
            <a:r>
              <a:rPr lang="en-US" altLang="zh-CN" sz="1600" dirty="0"/>
              <a:t>a-p</a:t>
            </a:r>
            <a:r>
              <a:rPr lang="zh-CN" altLang="en-US" sz="1600" dirty="0"/>
              <a:t>一个文件，</a:t>
            </a:r>
            <a:r>
              <a:rPr lang="en-US" altLang="zh-CN" sz="1600" dirty="0"/>
              <a:t>q-z</a:t>
            </a:r>
            <a:r>
              <a:rPr lang="zh-CN" altLang="en-US" sz="1600" dirty="0"/>
              <a:t>一个文件</a:t>
            </a:r>
            <a:r>
              <a:rPr lang="en-US" altLang="zh-CN" sz="1600" dirty="0"/>
              <a:t>)</a:t>
            </a:r>
            <a:endParaRPr lang="zh-CN" altLang="en-US" sz="1600" dirty="0"/>
          </a:p>
        </p:txBody>
      </p:sp>
      <p:sp>
        <p:nvSpPr>
          <p:cNvPr id="76" name="矩形 75"/>
          <p:cNvSpPr/>
          <p:nvPr/>
        </p:nvSpPr>
        <p:spPr>
          <a:xfrm>
            <a:off x="3237078" y="1507049"/>
            <a:ext cx="4003428" cy="1581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66" dirty="0"/>
          </a:p>
        </p:txBody>
      </p:sp>
      <p:sp>
        <p:nvSpPr>
          <p:cNvPr id="77" name="矩形 76"/>
          <p:cNvSpPr/>
          <p:nvPr/>
        </p:nvSpPr>
        <p:spPr>
          <a:xfrm>
            <a:off x="3429049" y="2132294"/>
            <a:ext cx="287957" cy="30603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866" dirty="0"/>
              <a:t>1</a:t>
            </a:r>
            <a:endParaRPr lang="zh-CN" altLang="en-US" sz="1866" dirty="0"/>
          </a:p>
        </p:txBody>
      </p:sp>
      <p:sp>
        <p:nvSpPr>
          <p:cNvPr id="4" name="椭圆 3"/>
          <p:cNvSpPr/>
          <p:nvPr/>
        </p:nvSpPr>
        <p:spPr>
          <a:xfrm>
            <a:off x="4143291" y="2328825"/>
            <a:ext cx="383943" cy="3998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199" dirty="0"/>
          </a:p>
        </p:txBody>
      </p:sp>
      <p:sp>
        <p:nvSpPr>
          <p:cNvPr id="85" name="矩形 84"/>
          <p:cNvSpPr/>
          <p:nvPr/>
        </p:nvSpPr>
        <p:spPr>
          <a:xfrm>
            <a:off x="3237079" y="3514758"/>
            <a:ext cx="1748313" cy="15042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66" dirty="0"/>
          </a:p>
        </p:txBody>
      </p:sp>
      <p:sp>
        <p:nvSpPr>
          <p:cNvPr id="86" name="矩形 85"/>
          <p:cNvSpPr/>
          <p:nvPr/>
        </p:nvSpPr>
        <p:spPr>
          <a:xfrm>
            <a:off x="3429049" y="3703363"/>
            <a:ext cx="287957" cy="30603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866" dirty="0"/>
              <a:t>2</a:t>
            </a:r>
            <a:endParaRPr lang="zh-CN" altLang="en-US" sz="1866" dirty="0"/>
          </a:p>
        </p:txBody>
      </p:sp>
      <p:sp>
        <p:nvSpPr>
          <p:cNvPr id="90" name="椭圆 89"/>
          <p:cNvSpPr/>
          <p:nvPr/>
        </p:nvSpPr>
        <p:spPr>
          <a:xfrm>
            <a:off x="4174263" y="4009515"/>
            <a:ext cx="383943" cy="3998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199"/>
          </a:p>
        </p:txBody>
      </p:sp>
      <p:sp>
        <p:nvSpPr>
          <p:cNvPr id="94" name="矩形 93"/>
          <p:cNvSpPr/>
          <p:nvPr/>
        </p:nvSpPr>
        <p:spPr>
          <a:xfrm>
            <a:off x="3237079" y="5385924"/>
            <a:ext cx="1748313" cy="1245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66" dirty="0"/>
          </a:p>
        </p:txBody>
      </p:sp>
      <p:sp>
        <p:nvSpPr>
          <p:cNvPr id="99" name="矩形 98"/>
          <p:cNvSpPr/>
          <p:nvPr/>
        </p:nvSpPr>
        <p:spPr>
          <a:xfrm>
            <a:off x="3429049" y="6059015"/>
            <a:ext cx="287957" cy="26610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866" dirty="0"/>
              <a:t>3</a:t>
            </a:r>
            <a:endParaRPr lang="zh-CN" altLang="en-US" sz="1866" dirty="0"/>
          </a:p>
        </p:txBody>
      </p:sp>
      <p:sp>
        <p:nvSpPr>
          <p:cNvPr id="105" name="椭圆 104"/>
          <p:cNvSpPr/>
          <p:nvPr/>
        </p:nvSpPr>
        <p:spPr>
          <a:xfrm>
            <a:off x="4148421" y="5880681"/>
            <a:ext cx="383943" cy="3998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199"/>
          </a:p>
        </p:txBody>
      </p:sp>
      <p:sp>
        <p:nvSpPr>
          <p:cNvPr id="109" name="文本框 108"/>
          <p:cNvSpPr txBox="1"/>
          <p:nvPr/>
        </p:nvSpPr>
        <p:spPr>
          <a:xfrm>
            <a:off x="3913821" y="1944881"/>
            <a:ext cx="960519" cy="338554"/>
          </a:xfrm>
          <a:prstGeom prst="rect">
            <a:avLst/>
          </a:prstGeom>
          <a:noFill/>
        </p:spPr>
        <p:txBody>
          <a:bodyPr wrap="none" rtlCol="0">
            <a:spAutoFit/>
          </a:bodyPr>
          <a:lstStyle/>
          <a:p>
            <a:r>
              <a:rPr lang="en-US" altLang="zh-CN" sz="1600" dirty="0" err="1"/>
              <a:t>maptask</a:t>
            </a:r>
            <a:endParaRPr lang="zh-CN" altLang="en-US" sz="1600" dirty="0"/>
          </a:p>
        </p:txBody>
      </p:sp>
      <p:sp>
        <p:nvSpPr>
          <p:cNvPr id="110" name="文本框 109"/>
          <p:cNvSpPr txBox="1"/>
          <p:nvPr/>
        </p:nvSpPr>
        <p:spPr>
          <a:xfrm>
            <a:off x="3919390" y="3631907"/>
            <a:ext cx="960519" cy="338554"/>
          </a:xfrm>
          <a:prstGeom prst="rect">
            <a:avLst/>
          </a:prstGeom>
          <a:noFill/>
        </p:spPr>
        <p:txBody>
          <a:bodyPr wrap="none" rtlCol="0">
            <a:spAutoFit/>
          </a:bodyPr>
          <a:lstStyle/>
          <a:p>
            <a:r>
              <a:rPr lang="en-US" altLang="zh-CN" sz="1600" dirty="0" err="1"/>
              <a:t>maptask</a:t>
            </a:r>
            <a:endParaRPr lang="zh-CN" altLang="en-US" sz="1600" dirty="0"/>
          </a:p>
        </p:txBody>
      </p:sp>
      <p:sp>
        <p:nvSpPr>
          <p:cNvPr id="111" name="文本框 110"/>
          <p:cNvSpPr txBox="1"/>
          <p:nvPr/>
        </p:nvSpPr>
        <p:spPr>
          <a:xfrm>
            <a:off x="3919390" y="5491869"/>
            <a:ext cx="960519" cy="338554"/>
          </a:xfrm>
          <a:prstGeom prst="rect">
            <a:avLst/>
          </a:prstGeom>
          <a:noFill/>
        </p:spPr>
        <p:txBody>
          <a:bodyPr wrap="none" rtlCol="0">
            <a:spAutoFit/>
          </a:bodyPr>
          <a:lstStyle/>
          <a:p>
            <a:r>
              <a:rPr lang="en-US" altLang="zh-CN" sz="1600" dirty="0" err="1"/>
              <a:t>maptask</a:t>
            </a:r>
            <a:endParaRPr lang="zh-CN" altLang="en-US" sz="1600" dirty="0"/>
          </a:p>
        </p:txBody>
      </p:sp>
      <p:sp>
        <p:nvSpPr>
          <p:cNvPr id="114" name="矩形 113"/>
          <p:cNvSpPr/>
          <p:nvPr/>
        </p:nvSpPr>
        <p:spPr>
          <a:xfrm>
            <a:off x="5375626" y="3930721"/>
            <a:ext cx="1864880" cy="8964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66" dirty="0"/>
          </a:p>
        </p:txBody>
      </p:sp>
      <p:sp>
        <p:nvSpPr>
          <p:cNvPr id="129" name="椭圆 128"/>
          <p:cNvSpPr/>
          <p:nvPr/>
        </p:nvSpPr>
        <p:spPr>
          <a:xfrm>
            <a:off x="5608749" y="4182832"/>
            <a:ext cx="383943" cy="399841"/>
          </a:xfrm>
          <a:prstGeom prst="ellipse">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199"/>
          </a:p>
        </p:txBody>
      </p:sp>
      <p:sp>
        <p:nvSpPr>
          <p:cNvPr id="130" name="文本框 129"/>
          <p:cNvSpPr txBox="1"/>
          <p:nvPr/>
        </p:nvSpPr>
        <p:spPr>
          <a:xfrm>
            <a:off x="5992692" y="4182832"/>
            <a:ext cx="1188146" cy="338554"/>
          </a:xfrm>
          <a:prstGeom prst="rect">
            <a:avLst/>
          </a:prstGeom>
          <a:noFill/>
        </p:spPr>
        <p:txBody>
          <a:bodyPr wrap="none" rtlCol="0">
            <a:spAutoFit/>
          </a:bodyPr>
          <a:lstStyle/>
          <a:p>
            <a:r>
              <a:rPr lang="en-US" altLang="zh-CN" sz="1600" dirty="0" err="1"/>
              <a:t>reducetask</a:t>
            </a:r>
            <a:endParaRPr lang="zh-CN" altLang="en-US" sz="1600" dirty="0"/>
          </a:p>
        </p:txBody>
      </p:sp>
      <p:sp>
        <p:nvSpPr>
          <p:cNvPr id="132" name="矩形 131"/>
          <p:cNvSpPr/>
          <p:nvPr/>
        </p:nvSpPr>
        <p:spPr>
          <a:xfrm>
            <a:off x="5375626" y="5673880"/>
            <a:ext cx="1864880" cy="8964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66" dirty="0"/>
          </a:p>
        </p:txBody>
      </p:sp>
      <p:sp>
        <p:nvSpPr>
          <p:cNvPr id="134" name="椭圆 133"/>
          <p:cNvSpPr/>
          <p:nvPr/>
        </p:nvSpPr>
        <p:spPr>
          <a:xfrm>
            <a:off x="5608749" y="5925992"/>
            <a:ext cx="383943" cy="399841"/>
          </a:xfrm>
          <a:prstGeom prst="ellipse">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199"/>
          </a:p>
        </p:txBody>
      </p:sp>
      <p:sp>
        <p:nvSpPr>
          <p:cNvPr id="135" name="文本框 134"/>
          <p:cNvSpPr txBox="1"/>
          <p:nvPr/>
        </p:nvSpPr>
        <p:spPr>
          <a:xfrm>
            <a:off x="5992692" y="5925991"/>
            <a:ext cx="1188146" cy="338554"/>
          </a:xfrm>
          <a:prstGeom prst="rect">
            <a:avLst/>
          </a:prstGeom>
          <a:noFill/>
        </p:spPr>
        <p:txBody>
          <a:bodyPr wrap="none" rtlCol="0">
            <a:spAutoFit/>
          </a:bodyPr>
          <a:lstStyle/>
          <a:p>
            <a:r>
              <a:rPr lang="en-US" altLang="zh-CN" sz="1600" dirty="0" err="1"/>
              <a:t>reducetask</a:t>
            </a:r>
            <a:endParaRPr lang="zh-CN" altLang="en-US" sz="1600" dirty="0"/>
          </a:p>
        </p:txBody>
      </p:sp>
      <p:sp>
        <p:nvSpPr>
          <p:cNvPr id="5" name="矩形 4"/>
          <p:cNvSpPr/>
          <p:nvPr/>
        </p:nvSpPr>
        <p:spPr>
          <a:xfrm>
            <a:off x="2926885" y="1413298"/>
            <a:ext cx="4442419" cy="1823732"/>
          </a:xfrm>
          <a:prstGeom prst="rect">
            <a:avLst/>
          </a:prstGeom>
          <a:noFill/>
          <a:ln w="12700">
            <a:solidFill>
              <a:srgbClr val="002060"/>
            </a:solidFill>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199"/>
          </a:p>
        </p:txBody>
      </p:sp>
      <p:sp>
        <p:nvSpPr>
          <p:cNvPr id="136" name="矩形 135"/>
          <p:cNvSpPr/>
          <p:nvPr/>
        </p:nvSpPr>
        <p:spPr>
          <a:xfrm>
            <a:off x="2926885" y="3408334"/>
            <a:ext cx="4442419" cy="1752887"/>
          </a:xfrm>
          <a:prstGeom prst="rect">
            <a:avLst/>
          </a:prstGeom>
          <a:noFill/>
          <a:ln w="12700">
            <a:solidFill>
              <a:srgbClr val="002060"/>
            </a:solidFill>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199"/>
          </a:p>
        </p:txBody>
      </p:sp>
      <p:sp>
        <p:nvSpPr>
          <p:cNvPr id="138" name="矩形 137"/>
          <p:cNvSpPr/>
          <p:nvPr/>
        </p:nvSpPr>
        <p:spPr>
          <a:xfrm>
            <a:off x="2926885" y="5292176"/>
            <a:ext cx="4442419" cy="1400337"/>
          </a:xfrm>
          <a:prstGeom prst="rect">
            <a:avLst/>
          </a:prstGeom>
          <a:noFill/>
          <a:ln w="12700">
            <a:solidFill>
              <a:srgbClr val="002060"/>
            </a:solidFill>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199"/>
          </a:p>
        </p:txBody>
      </p:sp>
      <p:sp>
        <p:nvSpPr>
          <p:cNvPr id="148" name="文本框 147"/>
          <p:cNvSpPr txBox="1"/>
          <p:nvPr/>
        </p:nvSpPr>
        <p:spPr>
          <a:xfrm>
            <a:off x="5257619" y="3545320"/>
            <a:ext cx="1699504" cy="307777"/>
          </a:xfrm>
          <a:prstGeom prst="rect">
            <a:avLst/>
          </a:prstGeom>
          <a:noFill/>
        </p:spPr>
        <p:txBody>
          <a:bodyPr wrap="none" rtlCol="0">
            <a:spAutoFit/>
          </a:bodyPr>
          <a:lstStyle/>
          <a:p>
            <a:r>
              <a:rPr lang="zh-CN" altLang="en-US" sz="1400" dirty="0"/>
              <a:t>统计</a:t>
            </a:r>
            <a:r>
              <a:rPr lang="en-US" altLang="zh-CN" sz="1400" dirty="0"/>
              <a:t>a-p</a:t>
            </a:r>
            <a:r>
              <a:rPr lang="zh-CN" altLang="en-US" sz="1400" dirty="0"/>
              <a:t>开头的单词</a:t>
            </a:r>
          </a:p>
        </p:txBody>
      </p:sp>
      <p:sp>
        <p:nvSpPr>
          <p:cNvPr id="149" name="文本框 148"/>
          <p:cNvSpPr txBox="1"/>
          <p:nvPr/>
        </p:nvSpPr>
        <p:spPr>
          <a:xfrm>
            <a:off x="5319371" y="5289939"/>
            <a:ext cx="1689886" cy="307777"/>
          </a:xfrm>
          <a:prstGeom prst="rect">
            <a:avLst/>
          </a:prstGeom>
          <a:noFill/>
        </p:spPr>
        <p:txBody>
          <a:bodyPr wrap="none" rtlCol="0">
            <a:spAutoFit/>
          </a:bodyPr>
          <a:lstStyle/>
          <a:p>
            <a:r>
              <a:rPr lang="zh-CN" altLang="en-US" sz="1400" dirty="0"/>
              <a:t>统计</a:t>
            </a:r>
            <a:r>
              <a:rPr lang="en-US" altLang="zh-CN" sz="1400" dirty="0"/>
              <a:t>q-z</a:t>
            </a:r>
            <a:r>
              <a:rPr lang="zh-CN" altLang="en-US" sz="1400" dirty="0"/>
              <a:t>开头的单词</a:t>
            </a:r>
          </a:p>
        </p:txBody>
      </p:sp>
      <p:cxnSp>
        <p:nvCxnSpPr>
          <p:cNvPr id="16" name="直接箭头连接符 15"/>
          <p:cNvCxnSpPr>
            <a:stCxn id="2" idx="3"/>
            <a:endCxn id="77" idx="1"/>
          </p:cNvCxnSpPr>
          <p:nvPr/>
        </p:nvCxnSpPr>
        <p:spPr>
          <a:xfrm flipV="1">
            <a:off x="1673122" y="2285311"/>
            <a:ext cx="1755928" cy="903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 idx="3"/>
            <a:endCxn id="86" idx="1"/>
          </p:cNvCxnSpPr>
          <p:nvPr/>
        </p:nvCxnSpPr>
        <p:spPr>
          <a:xfrm>
            <a:off x="1673122" y="3189037"/>
            <a:ext cx="1755928" cy="667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68" idx="3"/>
            <a:endCxn id="99" idx="1"/>
          </p:cNvCxnSpPr>
          <p:nvPr/>
        </p:nvCxnSpPr>
        <p:spPr>
          <a:xfrm>
            <a:off x="1681272" y="4951811"/>
            <a:ext cx="1747778" cy="124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文本框 156"/>
          <p:cNvSpPr txBox="1"/>
          <p:nvPr/>
        </p:nvSpPr>
        <p:spPr>
          <a:xfrm>
            <a:off x="7588777" y="1297663"/>
            <a:ext cx="4384605" cy="307777"/>
          </a:xfrm>
          <a:prstGeom prst="rect">
            <a:avLst/>
          </a:prstGeom>
          <a:noFill/>
        </p:spPr>
        <p:txBody>
          <a:bodyPr wrap="square" rtlCol="0">
            <a:spAutoFit/>
          </a:bodyPr>
          <a:lstStyle/>
          <a:p>
            <a:pPr lvl="0"/>
            <a:r>
              <a:rPr lang="en-US" altLang="zh-CN" sz="1400" dirty="0">
                <a:solidFill>
                  <a:srgbClr val="7030A0"/>
                </a:solidFill>
              </a:rPr>
              <a:t>1</a:t>
            </a:r>
            <a:r>
              <a:rPr lang="zh-CN" altLang="en-US" sz="1400" dirty="0">
                <a:solidFill>
                  <a:srgbClr val="7030A0"/>
                </a:solidFill>
              </a:rPr>
              <a:t>）</a:t>
            </a:r>
            <a:r>
              <a:rPr lang="zh-CN" altLang="zh-CN" sz="1400" dirty="0">
                <a:solidFill>
                  <a:srgbClr val="7030A0"/>
                </a:solidFill>
              </a:rPr>
              <a:t>分布式的运算程序往往需要分成至少</a:t>
            </a:r>
            <a:r>
              <a:rPr lang="en-US" altLang="zh-CN" sz="1400" dirty="0">
                <a:solidFill>
                  <a:srgbClr val="7030A0"/>
                </a:solidFill>
              </a:rPr>
              <a:t>2</a:t>
            </a:r>
            <a:r>
              <a:rPr lang="zh-CN" altLang="zh-CN" sz="1400" dirty="0">
                <a:solidFill>
                  <a:srgbClr val="7030A0"/>
                </a:solidFill>
              </a:rPr>
              <a:t>个阶段</a:t>
            </a:r>
            <a:endParaRPr lang="en-US" altLang="zh-CN" sz="1400" dirty="0">
              <a:solidFill>
                <a:srgbClr val="7030A0"/>
              </a:solidFill>
            </a:endParaRPr>
          </a:p>
        </p:txBody>
      </p:sp>
      <p:sp>
        <p:nvSpPr>
          <p:cNvPr id="158" name="文本框 157"/>
          <p:cNvSpPr txBox="1"/>
          <p:nvPr/>
        </p:nvSpPr>
        <p:spPr>
          <a:xfrm>
            <a:off x="7593739" y="1585368"/>
            <a:ext cx="4379643" cy="523220"/>
          </a:xfrm>
          <a:prstGeom prst="rect">
            <a:avLst/>
          </a:prstGeom>
          <a:noFill/>
        </p:spPr>
        <p:txBody>
          <a:bodyPr wrap="square" rtlCol="0">
            <a:spAutoFit/>
          </a:bodyPr>
          <a:lstStyle/>
          <a:p>
            <a:pPr lvl="0"/>
            <a:r>
              <a:rPr lang="en-US" altLang="zh-CN" sz="1400" dirty="0">
                <a:solidFill>
                  <a:srgbClr val="7030A0"/>
                </a:solidFill>
              </a:rPr>
              <a:t>2</a:t>
            </a:r>
            <a:r>
              <a:rPr lang="zh-CN" altLang="en-US" sz="1400" dirty="0">
                <a:solidFill>
                  <a:srgbClr val="7030A0"/>
                </a:solidFill>
              </a:rPr>
              <a:t>）</a:t>
            </a:r>
            <a:r>
              <a:rPr lang="zh-CN" altLang="zh-CN" sz="1400" dirty="0">
                <a:solidFill>
                  <a:srgbClr val="7030A0"/>
                </a:solidFill>
              </a:rPr>
              <a:t>第一个阶段的</a:t>
            </a:r>
            <a:r>
              <a:rPr lang="en-US" altLang="zh-CN" sz="1400" dirty="0" err="1">
                <a:solidFill>
                  <a:srgbClr val="7030A0"/>
                </a:solidFill>
              </a:rPr>
              <a:t>maptask</a:t>
            </a:r>
            <a:r>
              <a:rPr lang="zh-CN" altLang="zh-CN" sz="1400" dirty="0">
                <a:solidFill>
                  <a:srgbClr val="7030A0"/>
                </a:solidFill>
              </a:rPr>
              <a:t>并发实例，完全并行</a:t>
            </a:r>
            <a:r>
              <a:rPr lang="zh-CN" altLang="en-US" sz="1400" dirty="0">
                <a:solidFill>
                  <a:srgbClr val="7030A0"/>
                </a:solidFill>
              </a:rPr>
              <a:t>运行，互不相干</a:t>
            </a:r>
            <a:endParaRPr lang="en-US" altLang="zh-CN" sz="1400" dirty="0">
              <a:solidFill>
                <a:srgbClr val="7030A0"/>
              </a:solidFill>
            </a:endParaRPr>
          </a:p>
        </p:txBody>
      </p:sp>
      <p:sp>
        <p:nvSpPr>
          <p:cNvPr id="159" name="文本框 158"/>
          <p:cNvSpPr txBox="1"/>
          <p:nvPr/>
        </p:nvSpPr>
        <p:spPr>
          <a:xfrm>
            <a:off x="7586948" y="2118039"/>
            <a:ext cx="4386435" cy="738664"/>
          </a:xfrm>
          <a:prstGeom prst="rect">
            <a:avLst/>
          </a:prstGeom>
          <a:noFill/>
        </p:spPr>
        <p:txBody>
          <a:bodyPr wrap="square" rtlCol="0">
            <a:spAutoFit/>
          </a:bodyPr>
          <a:lstStyle/>
          <a:p>
            <a:pPr lvl="0"/>
            <a:r>
              <a:rPr lang="en-US" altLang="zh-CN" sz="1400" dirty="0">
                <a:solidFill>
                  <a:srgbClr val="7030A0"/>
                </a:solidFill>
              </a:rPr>
              <a:t>3</a:t>
            </a:r>
            <a:r>
              <a:rPr lang="zh-CN" altLang="en-US" sz="1400" dirty="0">
                <a:solidFill>
                  <a:srgbClr val="7030A0"/>
                </a:solidFill>
              </a:rPr>
              <a:t>）</a:t>
            </a:r>
            <a:r>
              <a:rPr lang="zh-CN" altLang="zh-CN" sz="1400" dirty="0">
                <a:solidFill>
                  <a:srgbClr val="7030A0"/>
                </a:solidFill>
              </a:rPr>
              <a:t>第二个阶段的</a:t>
            </a:r>
            <a:r>
              <a:rPr lang="en-US" altLang="zh-CN" sz="1400" dirty="0">
                <a:solidFill>
                  <a:srgbClr val="7030A0"/>
                </a:solidFill>
              </a:rPr>
              <a:t>reduce task</a:t>
            </a:r>
            <a:r>
              <a:rPr lang="zh-CN" altLang="zh-CN" sz="1400" dirty="0">
                <a:solidFill>
                  <a:srgbClr val="7030A0"/>
                </a:solidFill>
              </a:rPr>
              <a:t>并发实例互不相干，但是他们的数据依赖于上一个阶段的所有</a:t>
            </a:r>
            <a:r>
              <a:rPr lang="en-US" altLang="zh-CN" sz="1400" dirty="0" err="1">
                <a:solidFill>
                  <a:srgbClr val="7030A0"/>
                </a:solidFill>
              </a:rPr>
              <a:t>maptask</a:t>
            </a:r>
            <a:r>
              <a:rPr lang="zh-CN" altLang="zh-CN" sz="1400" dirty="0">
                <a:solidFill>
                  <a:srgbClr val="7030A0"/>
                </a:solidFill>
              </a:rPr>
              <a:t>并发实例的输出</a:t>
            </a:r>
            <a:endParaRPr lang="en-US" altLang="zh-CN" sz="1400" dirty="0">
              <a:solidFill>
                <a:srgbClr val="7030A0"/>
              </a:solidFill>
            </a:endParaRPr>
          </a:p>
        </p:txBody>
      </p:sp>
      <p:sp>
        <p:nvSpPr>
          <p:cNvPr id="160" name="文本框 159"/>
          <p:cNvSpPr txBox="1"/>
          <p:nvPr/>
        </p:nvSpPr>
        <p:spPr>
          <a:xfrm>
            <a:off x="7586949" y="2874471"/>
            <a:ext cx="4386433" cy="738664"/>
          </a:xfrm>
          <a:prstGeom prst="rect">
            <a:avLst/>
          </a:prstGeom>
          <a:noFill/>
        </p:spPr>
        <p:txBody>
          <a:bodyPr wrap="square" rtlCol="0">
            <a:spAutoFit/>
          </a:bodyPr>
          <a:lstStyle/>
          <a:p>
            <a:pPr lvl="0"/>
            <a:r>
              <a:rPr lang="en-US" altLang="zh-CN" sz="1400" dirty="0">
                <a:solidFill>
                  <a:srgbClr val="7030A0"/>
                </a:solidFill>
              </a:rPr>
              <a:t>4</a:t>
            </a:r>
            <a:r>
              <a:rPr lang="zh-CN" altLang="en-US" sz="1400" dirty="0">
                <a:solidFill>
                  <a:srgbClr val="7030A0"/>
                </a:solidFill>
              </a:rPr>
              <a:t>）</a:t>
            </a:r>
            <a:r>
              <a:rPr lang="en-US" altLang="zh-CN" sz="1400" dirty="0" err="1">
                <a:solidFill>
                  <a:srgbClr val="7030A0"/>
                </a:solidFill>
              </a:rPr>
              <a:t>MapReduce</a:t>
            </a:r>
            <a:r>
              <a:rPr lang="zh-CN" altLang="zh-CN" sz="1400" dirty="0">
                <a:solidFill>
                  <a:srgbClr val="7030A0"/>
                </a:solidFill>
              </a:rPr>
              <a:t>编程模型只能包含一个</a:t>
            </a:r>
            <a:r>
              <a:rPr lang="en-US" altLang="zh-CN" sz="1400" dirty="0">
                <a:solidFill>
                  <a:srgbClr val="7030A0"/>
                </a:solidFill>
              </a:rPr>
              <a:t>map</a:t>
            </a:r>
            <a:r>
              <a:rPr lang="zh-CN" altLang="zh-CN" sz="1400" dirty="0">
                <a:solidFill>
                  <a:srgbClr val="7030A0"/>
                </a:solidFill>
              </a:rPr>
              <a:t>阶段和一个</a:t>
            </a:r>
            <a:r>
              <a:rPr lang="en-US" altLang="zh-CN" sz="1400" dirty="0">
                <a:solidFill>
                  <a:srgbClr val="7030A0"/>
                </a:solidFill>
              </a:rPr>
              <a:t>reduce</a:t>
            </a:r>
            <a:r>
              <a:rPr lang="zh-CN" altLang="zh-CN" sz="1400" dirty="0">
                <a:solidFill>
                  <a:srgbClr val="7030A0"/>
                </a:solidFill>
              </a:rPr>
              <a:t>阶段，如果用户的业务逻辑非常复杂，那就只能多个</a:t>
            </a:r>
            <a:r>
              <a:rPr lang="en-US" altLang="zh-CN" sz="1400" dirty="0" err="1">
                <a:solidFill>
                  <a:srgbClr val="7030A0"/>
                </a:solidFill>
              </a:rPr>
              <a:t>mapreduce</a:t>
            </a:r>
            <a:r>
              <a:rPr lang="zh-CN" altLang="zh-CN" sz="1400" dirty="0">
                <a:solidFill>
                  <a:srgbClr val="7030A0"/>
                </a:solidFill>
              </a:rPr>
              <a:t>程序，串行运行</a:t>
            </a:r>
            <a:endParaRPr lang="en-US" altLang="zh-CN" sz="1400" dirty="0">
              <a:solidFill>
                <a:srgbClr val="7030A0"/>
              </a:solidFill>
            </a:endParaRPr>
          </a:p>
        </p:txBody>
      </p:sp>
      <p:sp>
        <p:nvSpPr>
          <p:cNvPr id="161" name="文本框 160"/>
          <p:cNvSpPr txBox="1"/>
          <p:nvPr/>
        </p:nvSpPr>
        <p:spPr>
          <a:xfrm>
            <a:off x="3671419" y="4597959"/>
            <a:ext cx="1484702" cy="338554"/>
          </a:xfrm>
          <a:prstGeom prst="rect">
            <a:avLst/>
          </a:prstGeom>
          <a:noFill/>
        </p:spPr>
        <p:txBody>
          <a:bodyPr wrap="none" rtlCol="0">
            <a:spAutoFit/>
          </a:bodyPr>
          <a:lstStyle/>
          <a:p>
            <a:r>
              <a:rPr lang="en-US" altLang="zh-CN" sz="1600" dirty="0" err="1"/>
              <a:t>Hashmap</a:t>
            </a:r>
            <a:r>
              <a:rPr lang="en-US" altLang="zh-CN" sz="1600" dirty="0"/>
              <a:t>(q-z)</a:t>
            </a:r>
            <a:endParaRPr lang="zh-CN" altLang="en-US" sz="1600" dirty="0"/>
          </a:p>
        </p:txBody>
      </p:sp>
      <p:sp>
        <p:nvSpPr>
          <p:cNvPr id="166" name="文本框 165"/>
          <p:cNvSpPr txBox="1"/>
          <p:nvPr/>
        </p:nvSpPr>
        <p:spPr>
          <a:xfrm>
            <a:off x="3674624" y="4327695"/>
            <a:ext cx="1495922" cy="338554"/>
          </a:xfrm>
          <a:prstGeom prst="rect">
            <a:avLst/>
          </a:prstGeom>
          <a:noFill/>
        </p:spPr>
        <p:txBody>
          <a:bodyPr wrap="none" rtlCol="0">
            <a:spAutoFit/>
          </a:bodyPr>
          <a:lstStyle/>
          <a:p>
            <a:r>
              <a:rPr lang="en-US" altLang="zh-CN" sz="1600" dirty="0" err="1"/>
              <a:t>Hashmap</a:t>
            </a:r>
            <a:r>
              <a:rPr lang="en-US" altLang="zh-CN" sz="1600" dirty="0"/>
              <a:t>(a-p)</a:t>
            </a:r>
            <a:endParaRPr lang="zh-CN" altLang="en-US" sz="1600" dirty="0"/>
          </a:p>
        </p:txBody>
      </p:sp>
      <p:sp>
        <p:nvSpPr>
          <p:cNvPr id="66" name="文本框 65"/>
          <p:cNvSpPr txBox="1"/>
          <p:nvPr/>
        </p:nvSpPr>
        <p:spPr>
          <a:xfrm>
            <a:off x="4738449" y="1509287"/>
            <a:ext cx="965329" cy="297454"/>
          </a:xfrm>
          <a:prstGeom prst="rect">
            <a:avLst/>
          </a:prstGeom>
          <a:noFill/>
        </p:spPr>
        <p:txBody>
          <a:bodyPr wrap="none" rtlCol="0">
            <a:spAutoFit/>
          </a:bodyPr>
          <a:lstStyle/>
          <a:p>
            <a:pPr lvl="0"/>
            <a:r>
              <a:rPr lang="en-US" altLang="zh-CN" sz="1333" dirty="0">
                <a:solidFill>
                  <a:srgbClr val="FF0000"/>
                </a:solidFill>
              </a:rPr>
              <a:t>1</a:t>
            </a:r>
            <a:r>
              <a:rPr lang="zh-CN" altLang="en-US" sz="1333" dirty="0">
                <a:solidFill>
                  <a:srgbClr val="FF0000"/>
                </a:solidFill>
              </a:rPr>
              <a:t>）</a:t>
            </a:r>
            <a:r>
              <a:rPr lang="zh-CN" altLang="zh-CN" sz="1333" dirty="0">
                <a:solidFill>
                  <a:srgbClr val="FF0000"/>
                </a:solidFill>
              </a:rPr>
              <a:t>读数据</a:t>
            </a:r>
            <a:endParaRPr lang="en-US" altLang="zh-CN" sz="1333" dirty="0">
              <a:solidFill>
                <a:srgbClr val="FF0000"/>
              </a:solidFill>
            </a:endParaRPr>
          </a:p>
        </p:txBody>
      </p:sp>
      <p:sp>
        <p:nvSpPr>
          <p:cNvPr id="67" name="文本框 66"/>
          <p:cNvSpPr txBox="1"/>
          <p:nvPr/>
        </p:nvSpPr>
        <p:spPr>
          <a:xfrm>
            <a:off x="4730910" y="1701258"/>
            <a:ext cx="1136850" cy="297454"/>
          </a:xfrm>
          <a:prstGeom prst="rect">
            <a:avLst/>
          </a:prstGeom>
          <a:noFill/>
        </p:spPr>
        <p:txBody>
          <a:bodyPr wrap="none" rtlCol="0">
            <a:spAutoFit/>
          </a:bodyPr>
          <a:lstStyle/>
          <a:p>
            <a:r>
              <a:rPr lang="en-US" altLang="zh-CN" sz="1333" dirty="0">
                <a:solidFill>
                  <a:srgbClr val="FF0000"/>
                </a:solidFill>
              </a:rPr>
              <a:t>2</a:t>
            </a:r>
            <a:r>
              <a:rPr lang="zh-CN" altLang="en-US" sz="1333" dirty="0">
                <a:solidFill>
                  <a:srgbClr val="FF0000"/>
                </a:solidFill>
              </a:rPr>
              <a:t>）</a:t>
            </a:r>
            <a:r>
              <a:rPr lang="zh-CN" altLang="zh-CN" sz="1333" dirty="0">
                <a:solidFill>
                  <a:srgbClr val="FF0000"/>
                </a:solidFill>
              </a:rPr>
              <a:t>按行处理</a:t>
            </a:r>
          </a:p>
        </p:txBody>
      </p:sp>
      <p:sp>
        <p:nvSpPr>
          <p:cNvPr id="69" name="文本框 68"/>
          <p:cNvSpPr txBox="1"/>
          <p:nvPr/>
        </p:nvSpPr>
        <p:spPr>
          <a:xfrm>
            <a:off x="4730911" y="1893229"/>
            <a:ext cx="1994457" cy="297454"/>
          </a:xfrm>
          <a:prstGeom prst="rect">
            <a:avLst/>
          </a:prstGeom>
          <a:noFill/>
        </p:spPr>
        <p:txBody>
          <a:bodyPr wrap="none" rtlCol="0">
            <a:spAutoFit/>
          </a:bodyPr>
          <a:lstStyle/>
          <a:p>
            <a:pPr lvl="0"/>
            <a:r>
              <a:rPr lang="en-US" altLang="zh-CN" sz="1333" dirty="0">
                <a:solidFill>
                  <a:srgbClr val="FF0000"/>
                </a:solidFill>
              </a:rPr>
              <a:t>3</a:t>
            </a:r>
            <a:r>
              <a:rPr lang="zh-CN" altLang="en-US" sz="1333" dirty="0">
                <a:solidFill>
                  <a:srgbClr val="FF0000"/>
                </a:solidFill>
              </a:rPr>
              <a:t>）</a:t>
            </a:r>
            <a:r>
              <a:rPr lang="zh-CN" altLang="zh-CN" sz="1333" dirty="0">
                <a:solidFill>
                  <a:srgbClr val="FF0000"/>
                </a:solidFill>
              </a:rPr>
              <a:t>按空格切分行内单词</a:t>
            </a:r>
            <a:endParaRPr lang="en-US" altLang="zh-CN" sz="1333" dirty="0">
              <a:solidFill>
                <a:srgbClr val="FF0000"/>
              </a:solidFill>
            </a:endParaRPr>
          </a:p>
        </p:txBody>
      </p:sp>
      <p:sp>
        <p:nvSpPr>
          <p:cNvPr id="70" name="文本框 69"/>
          <p:cNvSpPr txBox="1"/>
          <p:nvPr/>
        </p:nvSpPr>
        <p:spPr>
          <a:xfrm>
            <a:off x="4730910" y="2085201"/>
            <a:ext cx="2638864" cy="297454"/>
          </a:xfrm>
          <a:prstGeom prst="rect">
            <a:avLst/>
          </a:prstGeom>
          <a:noFill/>
        </p:spPr>
        <p:txBody>
          <a:bodyPr wrap="none" rtlCol="0">
            <a:spAutoFit/>
          </a:bodyPr>
          <a:lstStyle/>
          <a:p>
            <a:r>
              <a:rPr lang="en-US" altLang="zh-CN" sz="1333" dirty="0">
                <a:solidFill>
                  <a:srgbClr val="FF0000"/>
                </a:solidFill>
              </a:rPr>
              <a:t>4</a:t>
            </a:r>
            <a:r>
              <a:rPr lang="zh-CN" altLang="en-US" sz="1333" dirty="0">
                <a:solidFill>
                  <a:srgbClr val="FF0000"/>
                </a:solidFill>
              </a:rPr>
              <a:t>）</a:t>
            </a:r>
            <a:r>
              <a:rPr lang="en-US" altLang="zh-CN" sz="1333" dirty="0" err="1">
                <a:solidFill>
                  <a:srgbClr val="FF0000"/>
                </a:solidFill>
              </a:rPr>
              <a:t>Hashmap</a:t>
            </a:r>
            <a:r>
              <a:rPr lang="zh-CN" altLang="zh-CN" sz="1333" dirty="0">
                <a:solidFill>
                  <a:srgbClr val="FF0000"/>
                </a:solidFill>
              </a:rPr>
              <a:t>（单词，</a:t>
            </a:r>
            <a:r>
              <a:rPr lang="en-US" altLang="zh-CN" sz="1333" dirty="0">
                <a:solidFill>
                  <a:srgbClr val="FF0000"/>
                </a:solidFill>
              </a:rPr>
              <a:t>value+1</a:t>
            </a:r>
            <a:r>
              <a:rPr lang="zh-CN" altLang="zh-CN" sz="1333" dirty="0">
                <a:solidFill>
                  <a:srgbClr val="FF0000"/>
                </a:solidFill>
              </a:rPr>
              <a:t>）</a:t>
            </a:r>
          </a:p>
        </p:txBody>
      </p:sp>
      <p:sp>
        <p:nvSpPr>
          <p:cNvPr id="71" name="文本框 70"/>
          <p:cNvSpPr txBox="1"/>
          <p:nvPr/>
        </p:nvSpPr>
        <p:spPr>
          <a:xfrm>
            <a:off x="4569576" y="2374507"/>
            <a:ext cx="2646878" cy="276999"/>
          </a:xfrm>
          <a:prstGeom prst="rect">
            <a:avLst/>
          </a:prstGeom>
          <a:noFill/>
        </p:spPr>
        <p:txBody>
          <a:bodyPr wrap="none" rtlCol="0">
            <a:spAutoFit/>
          </a:bodyPr>
          <a:lstStyle/>
          <a:p>
            <a:r>
              <a:rPr lang="zh-CN" altLang="en-US" sz="1200" dirty="0">
                <a:solidFill>
                  <a:srgbClr val="FF0000"/>
                </a:solidFill>
              </a:rPr>
              <a:t>等到分给自己的数据片全部读完之后</a:t>
            </a:r>
            <a:endParaRPr lang="zh-CN" altLang="zh-CN" sz="1200" dirty="0">
              <a:solidFill>
                <a:srgbClr val="FF0000"/>
              </a:solidFill>
            </a:endParaRPr>
          </a:p>
        </p:txBody>
      </p:sp>
      <p:sp>
        <p:nvSpPr>
          <p:cNvPr id="72" name="文本框 71"/>
          <p:cNvSpPr txBox="1"/>
          <p:nvPr/>
        </p:nvSpPr>
        <p:spPr>
          <a:xfrm>
            <a:off x="4725677" y="2565129"/>
            <a:ext cx="2514830" cy="502573"/>
          </a:xfrm>
          <a:prstGeom prst="rect">
            <a:avLst/>
          </a:prstGeom>
          <a:noFill/>
        </p:spPr>
        <p:txBody>
          <a:bodyPr wrap="square" rtlCol="0">
            <a:spAutoFit/>
          </a:bodyPr>
          <a:lstStyle/>
          <a:p>
            <a:r>
              <a:rPr lang="en-US" altLang="zh-CN" sz="1333" dirty="0">
                <a:solidFill>
                  <a:srgbClr val="FF0000"/>
                </a:solidFill>
              </a:rPr>
              <a:t>5</a:t>
            </a:r>
            <a:r>
              <a:rPr lang="zh-CN" altLang="en-US" sz="1333" dirty="0">
                <a:solidFill>
                  <a:srgbClr val="FF0000"/>
                </a:solidFill>
              </a:rPr>
              <a:t>）将</a:t>
            </a:r>
            <a:r>
              <a:rPr lang="en-US" altLang="zh-CN" sz="1333" dirty="0" err="1">
                <a:solidFill>
                  <a:srgbClr val="FF0000"/>
                </a:solidFill>
              </a:rPr>
              <a:t>hashmap</a:t>
            </a:r>
            <a:r>
              <a:rPr lang="zh-CN" altLang="en-US" sz="1333" dirty="0">
                <a:solidFill>
                  <a:srgbClr val="FF0000"/>
                </a:solidFill>
              </a:rPr>
              <a:t>按照首个字母范围分成</a:t>
            </a:r>
            <a:r>
              <a:rPr lang="en-US" altLang="zh-CN" sz="1333" dirty="0">
                <a:solidFill>
                  <a:srgbClr val="FF0000"/>
                </a:solidFill>
              </a:rPr>
              <a:t>2</a:t>
            </a:r>
            <a:r>
              <a:rPr lang="zh-CN" altLang="en-US" sz="1333" dirty="0">
                <a:solidFill>
                  <a:srgbClr val="FF0000"/>
                </a:solidFill>
              </a:rPr>
              <a:t>个</a:t>
            </a:r>
            <a:r>
              <a:rPr lang="en-US" altLang="zh-CN" sz="1333" dirty="0" err="1">
                <a:solidFill>
                  <a:srgbClr val="FF0000"/>
                </a:solidFill>
              </a:rPr>
              <a:t>hashmap</a:t>
            </a:r>
            <a:endParaRPr lang="zh-CN" altLang="zh-CN" sz="1333" dirty="0">
              <a:solidFill>
                <a:srgbClr val="FF0000"/>
              </a:solidFill>
            </a:endParaRPr>
          </a:p>
        </p:txBody>
      </p:sp>
      <p:cxnSp>
        <p:nvCxnSpPr>
          <p:cNvPr id="11" name="直接箭头连接符 10"/>
          <p:cNvCxnSpPr>
            <a:endCxn id="129" idx="2"/>
          </p:cNvCxnSpPr>
          <p:nvPr/>
        </p:nvCxnSpPr>
        <p:spPr>
          <a:xfrm flipV="1">
            <a:off x="4924140" y="4382753"/>
            <a:ext cx="684610" cy="149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134" idx="2"/>
          </p:cNvCxnSpPr>
          <p:nvPr/>
        </p:nvCxnSpPr>
        <p:spPr>
          <a:xfrm>
            <a:off x="4908851" y="4803147"/>
            <a:ext cx="699899" cy="132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53828" y="4128017"/>
            <a:ext cx="1152961" cy="5018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600" dirty="0"/>
              <a:t>输出结果到文件</a:t>
            </a:r>
          </a:p>
        </p:txBody>
      </p:sp>
      <p:cxnSp>
        <p:nvCxnSpPr>
          <p:cNvPr id="24" name="直接箭头连接符 23"/>
          <p:cNvCxnSpPr>
            <a:stCxn id="77" idx="3"/>
            <a:endCxn id="4" idx="2"/>
          </p:cNvCxnSpPr>
          <p:nvPr/>
        </p:nvCxnSpPr>
        <p:spPr>
          <a:xfrm>
            <a:off x="3717007" y="2285310"/>
            <a:ext cx="426285" cy="243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86" idx="3"/>
            <a:endCxn id="90" idx="2"/>
          </p:cNvCxnSpPr>
          <p:nvPr/>
        </p:nvCxnSpPr>
        <p:spPr>
          <a:xfrm>
            <a:off x="3717006" y="3856378"/>
            <a:ext cx="457257" cy="35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14" idx="3"/>
            <a:endCxn id="82" idx="1"/>
          </p:cNvCxnSpPr>
          <p:nvPr/>
        </p:nvCxnSpPr>
        <p:spPr>
          <a:xfrm>
            <a:off x="7240506" y="4378959"/>
            <a:ext cx="4133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7630183" y="5828642"/>
            <a:ext cx="1176608" cy="56882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600" dirty="0"/>
              <a:t>输出结果到文件</a:t>
            </a:r>
          </a:p>
        </p:txBody>
      </p:sp>
      <p:sp>
        <p:nvSpPr>
          <p:cNvPr id="106" name="文本框 105"/>
          <p:cNvSpPr txBox="1"/>
          <p:nvPr/>
        </p:nvSpPr>
        <p:spPr>
          <a:xfrm>
            <a:off x="8897158" y="4345530"/>
            <a:ext cx="2576346" cy="307777"/>
          </a:xfrm>
          <a:prstGeom prst="rect">
            <a:avLst/>
          </a:prstGeom>
          <a:noFill/>
        </p:spPr>
        <p:txBody>
          <a:bodyPr wrap="none" rtlCol="0">
            <a:spAutoFit/>
          </a:bodyPr>
          <a:lstStyle/>
          <a:p>
            <a:pPr lvl="0"/>
            <a:r>
              <a:rPr lang="en-US" altLang="zh-CN" sz="1400" dirty="0"/>
              <a:t>1</a:t>
            </a:r>
            <a:r>
              <a:rPr lang="zh-CN" altLang="en-US" sz="1400" dirty="0"/>
              <a:t>）</a:t>
            </a:r>
            <a:r>
              <a:rPr lang="en-US" altLang="zh-CN" sz="1400" dirty="0" err="1"/>
              <a:t>maptask</a:t>
            </a:r>
            <a:r>
              <a:rPr lang="zh-CN" altLang="zh-CN" sz="1400" dirty="0"/>
              <a:t>如何进行任务分配</a:t>
            </a:r>
            <a:endParaRPr lang="en-US" altLang="zh-CN" sz="1400" dirty="0">
              <a:solidFill>
                <a:srgbClr val="FF0000"/>
              </a:solidFill>
            </a:endParaRPr>
          </a:p>
        </p:txBody>
      </p:sp>
      <p:sp>
        <p:nvSpPr>
          <p:cNvPr id="115" name="文本框 114"/>
          <p:cNvSpPr txBox="1"/>
          <p:nvPr/>
        </p:nvSpPr>
        <p:spPr>
          <a:xfrm>
            <a:off x="8897935" y="4641768"/>
            <a:ext cx="2945037" cy="307777"/>
          </a:xfrm>
          <a:prstGeom prst="rect">
            <a:avLst/>
          </a:prstGeom>
          <a:noFill/>
        </p:spPr>
        <p:txBody>
          <a:bodyPr wrap="none" rtlCol="0">
            <a:spAutoFit/>
          </a:bodyPr>
          <a:lstStyle/>
          <a:p>
            <a:pPr lvl="0"/>
            <a:r>
              <a:rPr lang="en-US" altLang="zh-CN" sz="1400" dirty="0"/>
              <a:t>2</a:t>
            </a:r>
            <a:r>
              <a:rPr lang="zh-CN" altLang="en-US" sz="1400" dirty="0"/>
              <a:t>）</a:t>
            </a:r>
            <a:r>
              <a:rPr lang="en-US" altLang="zh-CN" sz="1400" dirty="0"/>
              <a:t>Reduce task </a:t>
            </a:r>
            <a:r>
              <a:rPr lang="zh-CN" altLang="zh-CN" sz="1400" dirty="0"/>
              <a:t>如何</a:t>
            </a:r>
            <a:r>
              <a:rPr lang="zh-CN" altLang="en-US" sz="1400" dirty="0"/>
              <a:t>进行任务分配</a:t>
            </a:r>
            <a:endParaRPr lang="zh-CN" altLang="zh-CN" sz="1400" dirty="0"/>
          </a:p>
        </p:txBody>
      </p:sp>
      <p:sp>
        <p:nvSpPr>
          <p:cNvPr id="116" name="文本框 115"/>
          <p:cNvSpPr txBox="1"/>
          <p:nvPr/>
        </p:nvSpPr>
        <p:spPr>
          <a:xfrm>
            <a:off x="8901283" y="4957617"/>
            <a:ext cx="3392275" cy="307777"/>
          </a:xfrm>
          <a:prstGeom prst="rect">
            <a:avLst/>
          </a:prstGeom>
          <a:noFill/>
        </p:spPr>
        <p:txBody>
          <a:bodyPr wrap="none" rtlCol="0">
            <a:spAutoFit/>
          </a:bodyPr>
          <a:lstStyle/>
          <a:p>
            <a:pPr lvl="0"/>
            <a:r>
              <a:rPr lang="en-US" altLang="zh-CN" sz="1400" dirty="0"/>
              <a:t>3</a:t>
            </a:r>
            <a:r>
              <a:rPr lang="zh-CN" altLang="en-US" sz="1400" dirty="0"/>
              <a:t>）</a:t>
            </a:r>
            <a:r>
              <a:rPr lang="en-US" altLang="zh-CN" sz="1400" dirty="0" err="1"/>
              <a:t>Maptask</a:t>
            </a:r>
            <a:r>
              <a:rPr lang="zh-CN" altLang="zh-CN" sz="1400" dirty="0"/>
              <a:t>和</a:t>
            </a:r>
            <a:r>
              <a:rPr lang="en-US" altLang="zh-CN" sz="1400" dirty="0"/>
              <a:t>Reduce task</a:t>
            </a:r>
            <a:r>
              <a:rPr lang="zh-CN" altLang="zh-CN" sz="1400" dirty="0"/>
              <a:t>之间如何衔接</a:t>
            </a:r>
          </a:p>
        </p:txBody>
      </p:sp>
      <p:sp>
        <p:nvSpPr>
          <p:cNvPr id="118" name="文本框 117"/>
          <p:cNvSpPr txBox="1"/>
          <p:nvPr/>
        </p:nvSpPr>
        <p:spPr>
          <a:xfrm>
            <a:off x="8897158" y="5311228"/>
            <a:ext cx="3100200" cy="523220"/>
          </a:xfrm>
          <a:prstGeom prst="rect">
            <a:avLst/>
          </a:prstGeom>
          <a:noFill/>
        </p:spPr>
        <p:txBody>
          <a:bodyPr wrap="square" rtlCol="0">
            <a:spAutoFit/>
          </a:bodyPr>
          <a:lstStyle/>
          <a:p>
            <a:pPr lvl="0"/>
            <a:r>
              <a:rPr lang="en-US" altLang="zh-CN" sz="1400" dirty="0"/>
              <a:t>4</a:t>
            </a:r>
            <a:r>
              <a:rPr lang="zh-CN" altLang="en-US" sz="1400" dirty="0"/>
              <a:t>）</a:t>
            </a:r>
            <a:r>
              <a:rPr lang="en-US" altLang="zh-CN" sz="1400" dirty="0" err="1"/>
              <a:t>Maptask</a:t>
            </a:r>
            <a:r>
              <a:rPr lang="zh-CN" altLang="zh-CN" sz="1400" dirty="0"/>
              <a:t>如果都要自己负责输出数据的分区，很麻烦</a:t>
            </a:r>
          </a:p>
        </p:txBody>
      </p:sp>
      <p:sp>
        <p:nvSpPr>
          <p:cNvPr id="119" name="文本框 118"/>
          <p:cNvSpPr txBox="1"/>
          <p:nvPr/>
        </p:nvSpPr>
        <p:spPr>
          <a:xfrm>
            <a:off x="8877996" y="4100901"/>
            <a:ext cx="1261884" cy="307777"/>
          </a:xfrm>
          <a:prstGeom prst="rect">
            <a:avLst/>
          </a:prstGeom>
          <a:noFill/>
        </p:spPr>
        <p:txBody>
          <a:bodyPr wrap="none" rtlCol="0">
            <a:spAutoFit/>
          </a:bodyPr>
          <a:lstStyle/>
          <a:p>
            <a:pPr lvl="0"/>
            <a:r>
              <a:rPr lang="zh-CN" altLang="en-US" sz="1400" b="1" dirty="0"/>
              <a:t>若干问题细节</a:t>
            </a:r>
            <a:endParaRPr lang="en-US" altLang="zh-CN" sz="1400" b="1" dirty="0"/>
          </a:p>
        </p:txBody>
      </p:sp>
      <p:cxnSp>
        <p:nvCxnSpPr>
          <p:cNvPr id="7" name="直接箭头连接符 6"/>
          <p:cNvCxnSpPr>
            <a:stCxn id="132" idx="3"/>
            <a:endCxn id="101" idx="1"/>
          </p:cNvCxnSpPr>
          <p:nvPr/>
        </p:nvCxnSpPr>
        <p:spPr>
          <a:xfrm flipV="1">
            <a:off x="7240506" y="6113054"/>
            <a:ext cx="389677" cy="9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9" idx="3"/>
          </p:cNvCxnSpPr>
          <p:nvPr/>
        </p:nvCxnSpPr>
        <p:spPr>
          <a:xfrm flipV="1">
            <a:off x="3717007" y="6059015"/>
            <a:ext cx="426285" cy="13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383620" y="6007452"/>
            <a:ext cx="1139218" cy="338554"/>
          </a:xfrm>
          <a:prstGeom prst="rect">
            <a:avLst/>
          </a:prstGeom>
          <a:noFill/>
        </p:spPr>
        <p:txBody>
          <a:bodyPr wrap="square" rtlCol="0">
            <a:spAutoFit/>
          </a:bodyPr>
          <a:lstStyle/>
          <a:p>
            <a:r>
              <a:rPr lang="zh-CN" altLang="en-US" sz="1600" b="1" dirty="0"/>
              <a:t>输入数据</a:t>
            </a:r>
          </a:p>
        </p:txBody>
      </p:sp>
      <p:sp>
        <p:nvSpPr>
          <p:cNvPr id="74" name="文本框 73"/>
          <p:cNvSpPr txBox="1"/>
          <p:nvPr/>
        </p:nvSpPr>
        <p:spPr>
          <a:xfrm>
            <a:off x="4366234" y="1081011"/>
            <a:ext cx="2559024" cy="338554"/>
          </a:xfrm>
          <a:prstGeom prst="rect">
            <a:avLst/>
          </a:prstGeom>
          <a:noFill/>
        </p:spPr>
        <p:txBody>
          <a:bodyPr wrap="square" rtlCol="0">
            <a:spAutoFit/>
          </a:bodyPr>
          <a:lstStyle/>
          <a:p>
            <a:r>
              <a:rPr lang="en-US" altLang="zh-CN" sz="1600" b="1" dirty="0"/>
              <a:t>Map</a:t>
            </a:r>
            <a:r>
              <a:rPr lang="zh-CN" altLang="en-US" sz="1600" b="1" dirty="0"/>
              <a:t>和</a:t>
            </a:r>
            <a:r>
              <a:rPr lang="en-US" altLang="zh-CN" sz="1600" b="1" dirty="0"/>
              <a:t>Reduce</a:t>
            </a:r>
            <a:r>
              <a:rPr lang="zh-CN" altLang="en-US" sz="1600" b="1" dirty="0"/>
              <a:t>阶段</a:t>
            </a:r>
          </a:p>
        </p:txBody>
      </p:sp>
      <p:sp>
        <p:nvSpPr>
          <p:cNvPr id="75" name="文本框 74"/>
          <p:cNvSpPr txBox="1"/>
          <p:nvPr/>
        </p:nvSpPr>
        <p:spPr>
          <a:xfrm>
            <a:off x="7660700" y="3761005"/>
            <a:ext cx="1139218" cy="338554"/>
          </a:xfrm>
          <a:prstGeom prst="rect">
            <a:avLst/>
          </a:prstGeom>
          <a:noFill/>
        </p:spPr>
        <p:txBody>
          <a:bodyPr wrap="square" rtlCol="0">
            <a:spAutoFit/>
          </a:bodyPr>
          <a:lstStyle/>
          <a:p>
            <a:r>
              <a:rPr lang="zh-CN" altLang="en-US" sz="1600" b="1" dirty="0"/>
              <a:t>输出数据</a:t>
            </a:r>
          </a:p>
        </p:txBody>
      </p:sp>
      <p:sp>
        <p:nvSpPr>
          <p:cNvPr id="6" name="矩形 5"/>
          <p:cNvSpPr/>
          <p:nvPr/>
        </p:nvSpPr>
        <p:spPr>
          <a:xfrm>
            <a:off x="7352423" y="6434080"/>
            <a:ext cx="4756430" cy="338554"/>
          </a:xfrm>
          <a:prstGeom prst="rect">
            <a:avLst/>
          </a:prstGeom>
        </p:spPr>
        <p:txBody>
          <a:bodyPr wrap="none">
            <a:spAutoFit/>
          </a:bodyPr>
          <a:lstStyle/>
          <a:p>
            <a:r>
              <a:rPr lang="en-US" altLang="zh-CN" sz="1600" b="1" kern="100" dirty="0" err="1">
                <a:solidFill>
                  <a:srgbClr val="000000"/>
                </a:solidFill>
                <a:latin typeface="Times New Roman" panose="02020603050405020304" pitchFamily="18" charset="0"/>
              </a:rPr>
              <a:t>MrAppMaster</a:t>
            </a:r>
            <a:r>
              <a:rPr lang="zh-CN" altLang="zh-CN" sz="1600" b="1" dirty="0"/>
              <a:t>负责整个程序的过程调度及状态协调</a:t>
            </a:r>
            <a:endParaRPr lang="zh-CN" altLang="en-US" sz="1600" b="1" dirty="0"/>
          </a:p>
        </p:txBody>
      </p:sp>
      <p:sp>
        <p:nvSpPr>
          <p:cNvPr id="78" name="文本框 77"/>
          <p:cNvSpPr txBox="1"/>
          <p:nvPr/>
        </p:nvSpPr>
        <p:spPr>
          <a:xfrm>
            <a:off x="3654470" y="6129898"/>
            <a:ext cx="1495922" cy="338554"/>
          </a:xfrm>
          <a:prstGeom prst="rect">
            <a:avLst/>
          </a:prstGeom>
          <a:noFill/>
        </p:spPr>
        <p:txBody>
          <a:bodyPr wrap="none" rtlCol="0">
            <a:spAutoFit/>
          </a:bodyPr>
          <a:lstStyle/>
          <a:p>
            <a:r>
              <a:rPr lang="en-US" altLang="zh-CN" sz="1600" dirty="0" err="1"/>
              <a:t>Hashmap</a:t>
            </a:r>
            <a:r>
              <a:rPr lang="en-US" altLang="zh-CN" sz="1600" dirty="0"/>
              <a:t>(a-p)</a:t>
            </a:r>
            <a:endParaRPr lang="zh-CN" altLang="en-US" sz="1600" dirty="0"/>
          </a:p>
        </p:txBody>
      </p:sp>
      <p:sp>
        <p:nvSpPr>
          <p:cNvPr id="79" name="文本框 78"/>
          <p:cNvSpPr txBox="1"/>
          <p:nvPr/>
        </p:nvSpPr>
        <p:spPr>
          <a:xfrm>
            <a:off x="3637300" y="6318962"/>
            <a:ext cx="1484702" cy="338554"/>
          </a:xfrm>
          <a:prstGeom prst="rect">
            <a:avLst/>
          </a:prstGeom>
          <a:noFill/>
        </p:spPr>
        <p:txBody>
          <a:bodyPr wrap="none" rtlCol="0">
            <a:spAutoFit/>
          </a:bodyPr>
          <a:lstStyle/>
          <a:p>
            <a:r>
              <a:rPr lang="en-US" altLang="zh-CN" sz="1600" dirty="0" err="1"/>
              <a:t>Hashmap</a:t>
            </a:r>
            <a:r>
              <a:rPr lang="en-US" altLang="zh-CN" sz="1600" dirty="0"/>
              <a:t>(q-z)</a:t>
            </a:r>
            <a:endParaRPr lang="zh-CN" altLang="en-US" sz="1600" dirty="0"/>
          </a:p>
        </p:txBody>
      </p:sp>
      <p:cxnSp>
        <p:nvCxnSpPr>
          <p:cNvPr id="80" name="直接箭头连接符 79"/>
          <p:cNvCxnSpPr/>
          <p:nvPr/>
        </p:nvCxnSpPr>
        <p:spPr>
          <a:xfrm flipV="1">
            <a:off x="4973861" y="4420712"/>
            <a:ext cx="607015" cy="1856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4936793" y="6092938"/>
            <a:ext cx="644083" cy="47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4441120" y="2809096"/>
            <a:ext cx="1139756" cy="155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3169103" y="2578772"/>
            <a:ext cx="1495922" cy="338554"/>
          </a:xfrm>
          <a:prstGeom prst="rect">
            <a:avLst/>
          </a:prstGeom>
          <a:noFill/>
        </p:spPr>
        <p:txBody>
          <a:bodyPr wrap="none" rtlCol="0">
            <a:spAutoFit/>
          </a:bodyPr>
          <a:lstStyle/>
          <a:p>
            <a:r>
              <a:rPr lang="en-US" altLang="zh-CN" sz="1600" dirty="0" err="1"/>
              <a:t>Hashmap</a:t>
            </a:r>
            <a:r>
              <a:rPr lang="en-US" altLang="zh-CN" sz="1600" dirty="0"/>
              <a:t>(a-p)</a:t>
            </a:r>
            <a:endParaRPr lang="zh-CN" altLang="en-US" sz="1600" dirty="0"/>
          </a:p>
        </p:txBody>
      </p:sp>
      <p:sp>
        <p:nvSpPr>
          <p:cNvPr id="87" name="文本框 86"/>
          <p:cNvSpPr txBox="1"/>
          <p:nvPr/>
        </p:nvSpPr>
        <p:spPr>
          <a:xfrm>
            <a:off x="3169103" y="2757100"/>
            <a:ext cx="1484702" cy="338554"/>
          </a:xfrm>
          <a:prstGeom prst="rect">
            <a:avLst/>
          </a:prstGeom>
          <a:noFill/>
        </p:spPr>
        <p:txBody>
          <a:bodyPr wrap="none" rtlCol="0">
            <a:spAutoFit/>
          </a:bodyPr>
          <a:lstStyle/>
          <a:p>
            <a:r>
              <a:rPr lang="en-US" altLang="zh-CN" sz="1600" dirty="0" err="1"/>
              <a:t>Hashmap</a:t>
            </a:r>
            <a:r>
              <a:rPr lang="en-US" altLang="zh-CN" sz="1600" dirty="0"/>
              <a:t>(q-z)</a:t>
            </a:r>
            <a:endParaRPr lang="zh-CN" altLang="en-US" sz="1600" dirty="0"/>
          </a:p>
        </p:txBody>
      </p:sp>
      <p:cxnSp>
        <p:nvCxnSpPr>
          <p:cNvPr id="88" name="直接箭头连接符 87"/>
          <p:cNvCxnSpPr>
            <a:endCxn id="134" idx="2"/>
          </p:cNvCxnSpPr>
          <p:nvPr/>
        </p:nvCxnSpPr>
        <p:spPr>
          <a:xfrm>
            <a:off x="4410965" y="3067263"/>
            <a:ext cx="1197784" cy="305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1000"/>
                                        <p:tgtEl>
                                          <p:spTgt spid="73"/>
                                        </p:tgtEl>
                                      </p:cBhvr>
                                    </p:animEffect>
                                    <p:anim calcmode="lin" valueType="num">
                                      <p:cBhvr>
                                        <p:cTn id="23" dur="1000" fill="hold"/>
                                        <p:tgtEl>
                                          <p:spTgt spid="73"/>
                                        </p:tgtEl>
                                        <p:attrNameLst>
                                          <p:attrName>ppt_x</p:attrName>
                                        </p:attrNameLst>
                                      </p:cBhvr>
                                      <p:tavLst>
                                        <p:tav tm="0">
                                          <p:val>
                                            <p:strVal val="#ppt_x"/>
                                          </p:val>
                                        </p:tav>
                                        <p:tav tm="100000">
                                          <p:val>
                                            <p:strVal val="#ppt_x"/>
                                          </p:val>
                                        </p:tav>
                                      </p:tavLst>
                                    </p:anim>
                                    <p:anim calcmode="lin" valueType="num">
                                      <p:cBhvr>
                                        <p:cTn id="2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 calcmode="lin" valueType="num">
                                      <p:cBhvr additive="base">
                                        <p:cTn id="33" dur="500" fill="hold"/>
                                        <p:tgtEl>
                                          <p:spTgt spid="76"/>
                                        </p:tgtEl>
                                        <p:attrNameLst>
                                          <p:attrName>ppt_x</p:attrName>
                                        </p:attrNameLst>
                                      </p:cBhvr>
                                      <p:tavLst>
                                        <p:tav tm="0">
                                          <p:val>
                                            <p:strVal val="#ppt_x"/>
                                          </p:val>
                                        </p:tav>
                                        <p:tav tm="100000">
                                          <p:val>
                                            <p:strVal val="#ppt_x"/>
                                          </p:val>
                                        </p:tav>
                                      </p:tavLst>
                                    </p:anim>
                                    <p:anim calcmode="lin" valueType="num">
                                      <p:cBhvr additive="base">
                                        <p:cTn id="34" dur="500" fill="hold"/>
                                        <p:tgtEl>
                                          <p:spTgt spid="7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 calcmode="lin" valueType="num">
                                      <p:cBhvr additive="base">
                                        <p:cTn id="37" dur="500" fill="hold"/>
                                        <p:tgtEl>
                                          <p:spTgt spid="77"/>
                                        </p:tgtEl>
                                        <p:attrNameLst>
                                          <p:attrName>ppt_x</p:attrName>
                                        </p:attrNameLst>
                                      </p:cBhvr>
                                      <p:tavLst>
                                        <p:tav tm="0">
                                          <p:val>
                                            <p:strVal val="#ppt_x"/>
                                          </p:val>
                                        </p:tav>
                                        <p:tav tm="100000">
                                          <p:val>
                                            <p:strVal val="#ppt_x"/>
                                          </p:val>
                                        </p:tav>
                                      </p:tavLst>
                                    </p:anim>
                                    <p:anim calcmode="lin" valueType="num">
                                      <p:cBhvr additive="base">
                                        <p:cTn id="38" dur="500" fill="hold"/>
                                        <p:tgtEl>
                                          <p:spTgt spid="7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9"/>
                                        </p:tgtEl>
                                        <p:attrNameLst>
                                          <p:attrName>style.visibility</p:attrName>
                                        </p:attrNameLst>
                                      </p:cBhvr>
                                      <p:to>
                                        <p:strVal val="visible"/>
                                      </p:to>
                                    </p:set>
                                    <p:anim calcmode="lin" valueType="num">
                                      <p:cBhvr additive="base">
                                        <p:cTn id="53" dur="500" fill="hold"/>
                                        <p:tgtEl>
                                          <p:spTgt spid="99"/>
                                        </p:tgtEl>
                                        <p:attrNameLst>
                                          <p:attrName>ppt_x</p:attrName>
                                        </p:attrNameLst>
                                      </p:cBhvr>
                                      <p:tavLst>
                                        <p:tav tm="0">
                                          <p:val>
                                            <p:strVal val="#ppt_x"/>
                                          </p:val>
                                        </p:tav>
                                        <p:tav tm="100000">
                                          <p:val>
                                            <p:strVal val="#ppt_x"/>
                                          </p:val>
                                        </p:tav>
                                      </p:tavLst>
                                    </p:anim>
                                    <p:anim calcmode="lin" valueType="num">
                                      <p:cBhvr additive="base">
                                        <p:cTn id="54" dur="500" fill="hold"/>
                                        <p:tgtEl>
                                          <p:spTgt spid="9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additive="base">
                                        <p:cTn id="57" dur="500" fill="hold"/>
                                        <p:tgtEl>
                                          <p:spTgt spid="94"/>
                                        </p:tgtEl>
                                        <p:attrNameLst>
                                          <p:attrName>ppt_x</p:attrName>
                                        </p:attrNameLst>
                                      </p:cBhvr>
                                      <p:tavLst>
                                        <p:tav tm="0">
                                          <p:val>
                                            <p:strVal val="#ppt_x"/>
                                          </p:val>
                                        </p:tav>
                                        <p:tav tm="100000">
                                          <p:val>
                                            <p:strVal val="#ppt_x"/>
                                          </p:val>
                                        </p:tav>
                                      </p:tavLst>
                                    </p:anim>
                                    <p:anim calcmode="lin" valueType="num">
                                      <p:cBhvr additive="base">
                                        <p:cTn id="58" dur="500" fill="hold"/>
                                        <p:tgtEl>
                                          <p:spTgt spid="9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 calcmode="lin" valueType="num">
                                      <p:cBhvr additive="base">
                                        <p:cTn id="61" dur="500" fill="hold"/>
                                        <p:tgtEl>
                                          <p:spTgt spid="85"/>
                                        </p:tgtEl>
                                        <p:attrNameLst>
                                          <p:attrName>ppt_x</p:attrName>
                                        </p:attrNameLst>
                                      </p:cBhvr>
                                      <p:tavLst>
                                        <p:tav tm="0">
                                          <p:val>
                                            <p:strVal val="#ppt_x"/>
                                          </p:val>
                                        </p:tav>
                                        <p:tav tm="100000">
                                          <p:val>
                                            <p:strVal val="#ppt_x"/>
                                          </p:val>
                                        </p:tav>
                                      </p:tavLst>
                                    </p:anim>
                                    <p:anim calcmode="lin" valueType="num">
                                      <p:cBhvr additive="base">
                                        <p:cTn id="62" dur="500" fill="hold"/>
                                        <p:tgtEl>
                                          <p:spTgt spid="8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anim calcmode="lin" valueType="num">
                                      <p:cBhvr additive="base">
                                        <p:cTn id="65" dur="500" fill="hold"/>
                                        <p:tgtEl>
                                          <p:spTgt spid="86"/>
                                        </p:tgtEl>
                                        <p:attrNameLst>
                                          <p:attrName>ppt_x</p:attrName>
                                        </p:attrNameLst>
                                      </p:cBhvr>
                                      <p:tavLst>
                                        <p:tav tm="0">
                                          <p:val>
                                            <p:strVal val="#ppt_x"/>
                                          </p:val>
                                        </p:tav>
                                        <p:tav tm="100000">
                                          <p:val>
                                            <p:strVal val="#ppt_x"/>
                                          </p:val>
                                        </p:tav>
                                      </p:tavLst>
                                    </p:anim>
                                    <p:anim calcmode="lin" valueType="num">
                                      <p:cBhvr additive="base">
                                        <p:cTn id="66" dur="500" fill="hold"/>
                                        <p:tgtEl>
                                          <p:spTgt spid="8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8"/>
                                        </p:tgtEl>
                                        <p:attrNameLst>
                                          <p:attrName>style.visibility</p:attrName>
                                        </p:attrNameLst>
                                      </p:cBhvr>
                                      <p:to>
                                        <p:strVal val="visible"/>
                                      </p:to>
                                    </p:set>
                                    <p:anim calcmode="lin" valueType="num">
                                      <p:cBhvr additive="base">
                                        <p:cTn id="69" dur="500" fill="hold"/>
                                        <p:tgtEl>
                                          <p:spTgt spid="138"/>
                                        </p:tgtEl>
                                        <p:attrNameLst>
                                          <p:attrName>ppt_x</p:attrName>
                                        </p:attrNameLst>
                                      </p:cBhvr>
                                      <p:tavLst>
                                        <p:tav tm="0">
                                          <p:val>
                                            <p:strVal val="#ppt_x"/>
                                          </p:val>
                                        </p:tav>
                                        <p:tav tm="100000">
                                          <p:val>
                                            <p:strVal val="#ppt_x"/>
                                          </p:val>
                                        </p:tav>
                                      </p:tavLst>
                                    </p:anim>
                                    <p:anim calcmode="lin" valueType="num">
                                      <p:cBhvr additive="base">
                                        <p:cTn id="70" dur="500" fill="hold"/>
                                        <p:tgtEl>
                                          <p:spTgt spid="13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anim calcmode="lin" valueType="num">
                                      <p:cBhvr additive="base">
                                        <p:cTn id="73" dur="500" fill="hold"/>
                                        <p:tgtEl>
                                          <p:spTgt spid="136"/>
                                        </p:tgtEl>
                                        <p:attrNameLst>
                                          <p:attrName>ppt_x</p:attrName>
                                        </p:attrNameLst>
                                      </p:cBhvr>
                                      <p:tavLst>
                                        <p:tav tm="0">
                                          <p:val>
                                            <p:strVal val="#ppt_x"/>
                                          </p:val>
                                        </p:tav>
                                        <p:tav tm="100000">
                                          <p:val>
                                            <p:strVal val="#ppt_x"/>
                                          </p:val>
                                        </p:tav>
                                      </p:tavLst>
                                    </p:anim>
                                    <p:anim calcmode="lin" valueType="num">
                                      <p:cBhvr additive="base">
                                        <p:cTn id="74" dur="500" fill="hold"/>
                                        <p:tgtEl>
                                          <p:spTgt spid="136"/>
                                        </p:tgtEl>
                                        <p:attrNameLst>
                                          <p:attrName>ppt_y</p:attrName>
                                        </p:attrNameLst>
                                      </p:cBhvr>
                                      <p:tavLst>
                                        <p:tav tm="0">
                                          <p:val>
                                            <p:strVal val="1+#ppt_h/2"/>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anim calcmode="lin" valueType="num">
                                      <p:cBhvr>
                                        <p:cTn id="78" dur="1000" fill="hold"/>
                                        <p:tgtEl>
                                          <p:spTgt spid="74"/>
                                        </p:tgtEl>
                                        <p:attrNameLst>
                                          <p:attrName>ppt_x</p:attrName>
                                        </p:attrNameLst>
                                      </p:cBhvr>
                                      <p:tavLst>
                                        <p:tav tm="0">
                                          <p:val>
                                            <p:strVal val="#ppt_x"/>
                                          </p:val>
                                        </p:tav>
                                        <p:tav tm="100000">
                                          <p:val>
                                            <p:strVal val="#ppt_x"/>
                                          </p:val>
                                        </p:tav>
                                      </p:tavLst>
                                    </p:anim>
                                    <p:anim calcmode="lin" valueType="num">
                                      <p:cBhvr>
                                        <p:cTn id="7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57"/>
                                        </p:tgtEl>
                                        <p:attrNameLst>
                                          <p:attrName>style.visibility</p:attrName>
                                        </p:attrNameLst>
                                      </p:cBhvr>
                                      <p:to>
                                        <p:strVal val="visible"/>
                                      </p:to>
                                    </p:set>
                                    <p:animEffect transition="in" filter="fade">
                                      <p:cBhvr>
                                        <p:cTn id="84" dur="1000"/>
                                        <p:tgtEl>
                                          <p:spTgt spid="157"/>
                                        </p:tgtEl>
                                      </p:cBhvr>
                                    </p:animEffect>
                                    <p:anim calcmode="lin" valueType="num">
                                      <p:cBhvr>
                                        <p:cTn id="85" dur="1000" fill="hold"/>
                                        <p:tgtEl>
                                          <p:spTgt spid="157"/>
                                        </p:tgtEl>
                                        <p:attrNameLst>
                                          <p:attrName>ppt_x</p:attrName>
                                        </p:attrNameLst>
                                      </p:cBhvr>
                                      <p:tavLst>
                                        <p:tav tm="0">
                                          <p:val>
                                            <p:strVal val="#ppt_x"/>
                                          </p:val>
                                        </p:tav>
                                        <p:tav tm="100000">
                                          <p:val>
                                            <p:strVal val="#ppt_x"/>
                                          </p:val>
                                        </p:tav>
                                      </p:tavLst>
                                    </p:anim>
                                    <p:anim calcmode="lin" valueType="num">
                                      <p:cBhvr>
                                        <p:cTn id="86"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fade">
                                      <p:cBhvr>
                                        <p:cTn id="91" dur="1000"/>
                                        <p:tgtEl>
                                          <p:spTgt spid="158"/>
                                        </p:tgtEl>
                                      </p:cBhvr>
                                    </p:animEffect>
                                    <p:anim calcmode="lin" valueType="num">
                                      <p:cBhvr>
                                        <p:cTn id="92" dur="1000" fill="hold"/>
                                        <p:tgtEl>
                                          <p:spTgt spid="158"/>
                                        </p:tgtEl>
                                        <p:attrNameLst>
                                          <p:attrName>ppt_x</p:attrName>
                                        </p:attrNameLst>
                                      </p:cBhvr>
                                      <p:tavLst>
                                        <p:tav tm="0">
                                          <p:val>
                                            <p:strVal val="#ppt_x"/>
                                          </p:val>
                                        </p:tav>
                                        <p:tav tm="100000">
                                          <p:val>
                                            <p:strVal val="#ppt_x"/>
                                          </p:val>
                                        </p:tav>
                                      </p:tavLst>
                                    </p:anim>
                                    <p:anim calcmode="lin" valueType="num">
                                      <p:cBhvr>
                                        <p:cTn id="93" dur="1000" fill="hold"/>
                                        <p:tgtEl>
                                          <p:spTgt spid="15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109"/>
                                        </p:tgtEl>
                                        <p:attrNameLst>
                                          <p:attrName>style.visibility</p:attrName>
                                        </p:attrNameLst>
                                      </p:cBhvr>
                                      <p:to>
                                        <p:strVal val="visible"/>
                                      </p:to>
                                    </p:set>
                                    <p:animEffect transition="in" filter="fade">
                                      <p:cBhvr>
                                        <p:cTn id="98" dur="1000"/>
                                        <p:tgtEl>
                                          <p:spTgt spid="109"/>
                                        </p:tgtEl>
                                      </p:cBhvr>
                                    </p:animEffect>
                                    <p:anim calcmode="lin" valueType="num">
                                      <p:cBhvr>
                                        <p:cTn id="99" dur="1000" fill="hold"/>
                                        <p:tgtEl>
                                          <p:spTgt spid="109"/>
                                        </p:tgtEl>
                                        <p:attrNameLst>
                                          <p:attrName>ppt_x</p:attrName>
                                        </p:attrNameLst>
                                      </p:cBhvr>
                                      <p:tavLst>
                                        <p:tav tm="0">
                                          <p:val>
                                            <p:strVal val="#ppt_x"/>
                                          </p:val>
                                        </p:tav>
                                        <p:tav tm="100000">
                                          <p:val>
                                            <p:strVal val="#ppt_x"/>
                                          </p:val>
                                        </p:tav>
                                      </p:tavLst>
                                    </p:anim>
                                    <p:anim calcmode="lin" valueType="num">
                                      <p:cBhvr>
                                        <p:cTn id="100" dur="1000" fill="hold"/>
                                        <p:tgtEl>
                                          <p:spTgt spid="109"/>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1000"/>
                                        <p:tgtEl>
                                          <p:spTgt spid="24"/>
                                        </p:tgtEl>
                                      </p:cBhvr>
                                    </p:animEffect>
                                    <p:anim calcmode="lin" valueType="num">
                                      <p:cBhvr>
                                        <p:cTn id="104" dur="1000" fill="hold"/>
                                        <p:tgtEl>
                                          <p:spTgt spid="24"/>
                                        </p:tgtEl>
                                        <p:attrNameLst>
                                          <p:attrName>ppt_x</p:attrName>
                                        </p:attrNameLst>
                                      </p:cBhvr>
                                      <p:tavLst>
                                        <p:tav tm="0">
                                          <p:val>
                                            <p:strVal val="#ppt_x"/>
                                          </p:val>
                                        </p:tav>
                                        <p:tav tm="100000">
                                          <p:val>
                                            <p:strVal val="#ppt_x"/>
                                          </p:val>
                                        </p:tav>
                                      </p:tavLst>
                                    </p:anim>
                                    <p:anim calcmode="lin" valueType="num">
                                      <p:cBhvr>
                                        <p:cTn id="105" dur="1000" fill="hold"/>
                                        <p:tgtEl>
                                          <p:spTgt spid="24"/>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4"/>
                                        </p:tgtEl>
                                        <p:attrNameLst>
                                          <p:attrName>style.visibility</p:attrName>
                                        </p:attrNameLst>
                                      </p:cBhvr>
                                      <p:to>
                                        <p:strVal val="visible"/>
                                      </p:to>
                                    </p:set>
                                    <p:animEffect transition="in" filter="fade">
                                      <p:cBhvr>
                                        <p:cTn id="108" dur="1000"/>
                                        <p:tgtEl>
                                          <p:spTgt spid="4"/>
                                        </p:tgtEl>
                                      </p:cBhvr>
                                    </p:animEffect>
                                    <p:anim calcmode="lin" valueType="num">
                                      <p:cBhvr>
                                        <p:cTn id="109" dur="1000" fill="hold"/>
                                        <p:tgtEl>
                                          <p:spTgt spid="4"/>
                                        </p:tgtEl>
                                        <p:attrNameLst>
                                          <p:attrName>ppt_x</p:attrName>
                                        </p:attrNameLst>
                                      </p:cBhvr>
                                      <p:tavLst>
                                        <p:tav tm="0">
                                          <p:val>
                                            <p:strVal val="#ppt_x"/>
                                          </p:val>
                                        </p:tav>
                                        <p:tav tm="100000">
                                          <p:val>
                                            <p:strVal val="#ppt_x"/>
                                          </p:val>
                                        </p:tav>
                                      </p:tavLst>
                                    </p:anim>
                                    <p:anim calcmode="lin" valueType="num">
                                      <p:cBhvr>
                                        <p:cTn id="110" dur="1000" fill="hold"/>
                                        <p:tgtEl>
                                          <p:spTgt spid="4"/>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10"/>
                                        </p:tgtEl>
                                        <p:attrNameLst>
                                          <p:attrName>style.visibility</p:attrName>
                                        </p:attrNameLst>
                                      </p:cBhvr>
                                      <p:to>
                                        <p:strVal val="visible"/>
                                      </p:to>
                                    </p:set>
                                    <p:animEffect transition="in" filter="fade">
                                      <p:cBhvr>
                                        <p:cTn id="113" dur="1000"/>
                                        <p:tgtEl>
                                          <p:spTgt spid="110"/>
                                        </p:tgtEl>
                                      </p:cBhvr>
                                    </p:animEffect>
                                    <p:anim calcmode="lin" valueType="num">
                                      <p:cBhvr>
                                        <p:cTn id="114" dur="1000" fill="hold"/>
                                        <p:tgtEl>
                                          <p:spTgt spid="110"/>
                                        </p:tgtEl>
                                        <p:attrNameLst>
                                          <p:attrName>ppt_x</p:attrName>
                                        </p:attrNameLst>
                                      </p:cBhvr>
                                      <p:tavLst>
                                        <p:tav tm="0">
                                          <p:val>
                                            <p:strVal val="#ppt_x"/>
                                          </p:val>
                                        </p:tav>
                                        <p:tav tm="100000">
                                          <p:val>
                                            <p:strVal val="#ppt_x"/>
                                          </p:val>
                                        </p:tav>
                                      </p:tavLst>
                                    </p:anim>
                                    <p:anim calcmode="lin" valueType="num">
                                      <p:cBhvr>
                                        <p:cTn id="115" dur="1000" fill="hold"/>
                                        <p:tgtEl>
                                          <p:spTgt spid="110"/>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1000"/>
                                        <p:tgtEl>
                                          <p:spTgt spid="28"/>
                                        </p:tgtEl>
                                      </p:cBhvr>
                                    </p:animEffect>
                                    <p:anim calcmode="lin" valueType="num">
                                      <p:cBhvr>
                                        <p:cTn id="119" dur="1000" fill="hold"/>
                                        <p:tgtEl>
                                          <p:spTgt spid="28"/>
                                        </p:tgtEl>
                                        <p:attrNameLst>
                                          <p:attrName>ppt_x</p:attrName>
                                        </p:attrNameLst>
                                      </p:cBhvr>
                                      <p:tavLst>
                                        <p:tav tm="0">
                                          <p:val>
                                            <p:strVal val="#ppt_x"/>
                                          </p:val>
                                        </p:tav>
                                        <p:tav tm="100000">
                                          <p:val>
                                            <p:strVal val="#ppt_x"/>
                                          </p:val>
                                        </p:tav>
                                      </p:tavLst>
                                    </p:anim>
                                    <p:anim calcmode="lin" valueType="num">
                                      <p:cBhvr>
                                        <p:cTn id="120" dur="1000" fill="hold"/>
                                        <p:tgtEl>
                                          <p:spTgt spid="28"/>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90"/>
                                        </p:tgtEl>
                                        <p:attrNameLst>
                                          <p:attrName>style.visibility</p:attrName>
                                        </p:attrNameLst>
                                      </p:cBhvr>
                                      <p:to>
                                        <p:strVal val="visible"/>
                                      </p:to>
                                    </p:set>
                                    <p:animEffect transition="in" filter="fade">
                                      <p:cBhvr>
                                        <p:cTn id="123" dur="1000"/>
                                        <p:tgtEl>
                                          <p:spTgt spid="90"/>
                                        </p:tgtEl>
                                      </p:cBhvr>
                                    </p:animEffect>
                                    <p:anim calcmode="lin" valueType="num">
                                      <p:cBhvr>
                                        <p:cTn id="124" dur="1000" fill="hold"/>
                                        <p:tgtEl>
                                          <p:spTgt spid="90"/>
                                        </p:tgtEl>
                                        <p:attrNameLst>
                                          <p:attrName>ppt_x</p:attrName>
                                        </p:attrNameLst>
                                      </p:cBhvr>
                                      <p:tavLst>
                                        <p:tav tm="0">
                                          <p:val>
                                            <p:strVal val="#ppt_x"/>
                                          </p:val>
                                        </p:tav>
                                        <p:tav tm="100000">
                                          <p:val>
                                            <p:strVal val="#ppt_x"/>
                                          </p:val>
                                        </p:tav>
                                      </p:tavLst>
                                    </p:anim>
                                    <p:anim calcmode="lin" valueType="num">
                                      <p:cBhvr>
                                        <p:cTn id="125" dur="1000" fill="hold"/>
                                        <p:tgtEl>
                                          <p:spTgt spid="90"/>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fade">
                                      <p:cBhvr>
                                        <p:cTn id="128" dur="1000"/>
                                        <p:tgtEl>
                                          <p:spTgt spid="111"/>
                                        </p:tgtEl>
                                      </p:cBhvr>
                                    </p:animEffect>
                                    <p:anim calcmode="lin" valueType="num">
                                      <p:cBhvr>
                                        <p:cTn id="129" dur="1000" fill="hold"/>
                                        <p:tgtEl>
                                          <p:spTgt spid="111"/>
                                        </p:tgtEl>
                                        <p:attrNameLst>
                                          <p:attrName>ppt_x</p:attrName>
                                        </p:attrNameLst>
                                      </p:cBhvr>
                                      <p:tavLst>
                                        <p:tav tm="0">
                                          <p:val>
                                            <p:strVal val="#ppt_x"/>
                                          </p:val>
                                        </p:tav>
                                        <p:tav tm="100000">
                                          <p:val>
                                            <p:strVal val="#ppt_x"/>
                                          </p:val>
                                        </p:tav>
                                      </p:tavLst>
                                    </p:anim>
                                    <p:anim calcmode="lin" valueType="num">
                                      <p:cBhvr>
                                        <p:cTn id="130" dur="1000" fill="hold"/>
                                        <p:tgtEl>
                                          <p:spTgt spid="111"/>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105"/>
                                        </p:tgtEl>
                                        <p:attrNameLst>
                                          <p:attrName>style.visibility</p:attrName>
                                        </p:attrNameLst>
                                      </p:cBhvr>
                                      <p:to>
                                        <p:strVal val="visible"/>
                                      </p:to>
                                    </p:set>
                                    <p:animEffect transition="in" filter="fade">
                                      <p:cBhvr>
                                        <p:cTn id="133" dur="1000"/>
                                        <p:tgtEl>
                                          <p:spTgt spid="105"/>
                                        </p:tgtEl>
                                      </p:cBhvr>
                                    </p:animEffect>
                                    <p:anim calcmode="lin" valueType="num">
                                      <p:cBhvr>
                                        <p:cTn id="134" dur="1000" fill="hold"/>
                                        <p:tgtEl>
                                          <p:spTgt spid="105"/>
                                        </p:tgtEl>
                                        <p:attrNameLst>
                                          <p:attrName>ppt_x</p:attrName>
                                        </p:attrNameLst>
                                      </p:cBhvr>
                                      <p:tavLst>
                                        <p:tav tm="0">
                                          <p:val>
                                            <p:strVal val="#ppt_x"/>
                                          </p:val>
                                        </p:tav>
                                        <p:tav tm="100000">
                                          <p:val>
                                            <p:strVal val="#ppt_x"/>
                                          </p:val>
                                        </p:tav>
                                      </p:tavLst>
                                    </p:anim>
                                    <p:anim calcmode="lin" valueType="num">
                                      <p:cBhvr>
                                        <p:cTn id="135" dur="1000" fill="hold"/>
                                        <p:tgtEl>
                                          <p:spTgt spid="105"/>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12"/>
                                        </p:tgtEl>
                                        <p:attrNameLst>
                                          <p:attrName>style.visibility</p:attrName>
                                        </p:attrNameLst>
                                      </p:cBhvr>
                                      <p:to>
                                        <p:strVal val="visible"/>
                                      </p:to>
                                    </p:set>
                                    <p:animEffect transition="in" filter="fade">
                                      <p:cBhvr>
                                        <p:cTn id="138" dur="1000"/>
                                        <p:tgtEl>
                                          <p:spTgt spid="12"/>
                                        </p:tgtEl>
                                      </p:cBhvr>
                                    </p:animEffect>
                                    <p:anim calcmode="lin" valueType="num">
                                      <p:cBhvr>
                                        <p:cTn id="139" dur="1000" fill="hold"/>
                                        <p:tgtEl>
                                          <p:spTgt spid="12"/>
                                        </p:tgtEl>
                                        <p:attrNameLst>
                                          <p:attrName>ppt_x</p:attrName>
                                        </p:attrNameLst>
                                      </p:cBhvr>
                                      <p:tavLst>
                                        <p:tav tm="0">
                                          <p:val>
                                            <p:strVal val="#ppt_x"/>
                                          </p:val>
                                        </p:tav>
                                        <p:tav tm="100000">
                                          <p:val>
                                            <p:strVal val="#ppt_x"/>
                                          </p:val>
                                        </p:tav>
                                      </p:tavLst>
                                    </p:anim>
                                    <p:anim calcmode="lin" valueType="num">
                                      <p:cBhvr>
                                        <p:cTn id="1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fade">
                                      <p:cBhvr>
                                        <p:cTn id="145" dur="1000"/>
                                        <p:tgtEl>
                                          <p:spTgt spid="66"/>
                                        </p:tgtEl>
                                      </p:cBhvr>
                                    </p:animEffect>
                                    <p:anim calcmode="lin" valueType="num">
                                      <p:cBhvr>
                                        <p:cTn id="146" dur="1000" fill="hold"/>
                                        <p:tgtEl>
                                          <p:spTgt spid="66"/>
                                        </p:tgtEl>
                                        <p:attrNameLst>
                                          <p:attrName>ppt_x</p:attrName>
                                        </p:attrNameLst>
                                      </p:cBhvr>
                                      <p:tavLst>
                                        <p:tav tm="0">
                                          <p:val>
                                            <p:strVal val="#ppt_x"/>
                                          </p:val>
                                        </p:tav>
                                        <p:tav tm="100000">
                                          <p:val>
                                            <p:strVal val="#ppt_x"/>
                                          </p:val>
                                        </p:tav>
                                      </p:tavLst>
                                    </p:anim>
                                    <p:anim calcmode="lin" valueType="num">
                                      <p:cBhvr>
                                        <p:cTn id="147"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67"/>
                                        </p:tgtEl>
                                        <p:attrNameLst>
                                          <p:attrName>style.visibility</p:attrName>
                                        </p:attrNameLst>
                                      </p:cBhvr>
                                      <p:to>
                                        <p:strVal val="visible"/>
                                      </p:to>
                                    </p:set>
                                    <p:animEffect transition="in" filter="fade">
                                      <p:cBhvr>
                                        <p:cTn id="152" dur="1000"/>
                                        <p:tgtEl>
                                          <p:spTgt spid="67"/>
                                        </p:tgtEl>
                                      </p:cBhvr>
                                    </p:animEffect>
                                    <p:anim calcmode="lin" valueType="num">
                                      <p:cBhvr>
                                        <p:cTn id="153" dur="1000" fill="hold"/>
                                        <p:tgtEl>
                                          <p:spTgt spid="67"/>
                                        </p:tgtEl>
                                        <p:attrNameLst>
                                          <p:attrName>ppt_x</p:attrName>
                                        </p:attrNameLst>
                                      </p:cBhvr>
                                      <p:tavLst>
                                        <p:tav tm="0">
                                          <p:val>
                                            <p:strVal val="#ppt_x"/>
                                          </p:val>
                                        </p:tav>
                                        <p:tav tm="100000">
                                          <p:val>
                                            <p:strVal val="#ppt_x"/>
                                          </p:val>
                                        </p:tav>
                                      </p:tavLst>
                                    </p:anim>
                                    <p:anim calcmode="lin" valueType="num">
                                      <p:cBhvr>
                                        <p:cTn id="15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69"/>
                                        </p:tgtEl>
                                        <p:attrNameLst>
                                          <p:attrName>style.visibility</p:attrName>
                                        </p:attrNameLst>
                                      </p:cBhvr>
                                      <p:to>
                                        <p:strVal val="visible"/>
                                      </p:to>
                                    </p:set>
                                    <p:animEffect transition="in" filter="fade">
                                      <p:cBhvr>
                                        <p:cTn id="159" dur="1000"/>
                                        <p:tgtEl>
                                          <p:spTgt spid="69"/>
                                        </p:tgtEl>
                                      </p:cBhvr>
                                    </p:animEffect>
                                    <p:anim calcmode="lin" valueType="num">
                                      <p:cBhvr>
                                        <p:cTn id="160" dur="1000" fill="hold"/>
                                        <p:tgtEl>
                                          <p:spTgt spid="69"/>
                                        </p:tgtEl>
                                        <p:attrNameLst>
                                          <p:attrName>ppt_x</p:attrName>
                                        </p:attrNameLst>
                                      </p:cBhvr>
                                      <p:tavLst>
                                        <p:tav tm="0">
                                          <p:val>
                                            <p:strVal val="#ppt_x"/>
                                          </p:val>
                                        </p:tav>
                                        <p:tav tm="100000">
                                          <p:val>
                                            <p:strVal val="#ppt_x"/>
                                          </p:val>
                                        </p:tav>
                                      </p:tavLst>
                                    </p:anim>
                                    <p:anim calcmode="lin" valueType="num">
                                      <p:cBhvr>
                                        <p:cTn id="161"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grpId="0" nodeType="clickEffect">
                                  <p:stCondLst>
                                    <p:cond delay="0"/>
                                  </p:stCondLst>
                                  <p:childTnLst>
                                    <p:set>
                                      <p:cBhvr>
                                        <p:cTn id="165" dur="1" fill="hold">
                                          <p:stCondLst>
                                            <p:cond delay="0"/>
                                          </p:stCondLst>
                                        </p:cTn>
                                        <p:tgtEl>
                                          <p:spTgt spid="70"/>
                                        </p:tgtEl>
                                        <p:attrNameLst>
                                          <p:attrName>style.visibility</p:attrName>
                                        </p:attrNameLst>
                                      </p:cBhvr>
                                      <p:to>
                                        <p:strVal val="visible"/>
                                      </p:to>
                                    </p:set>
                                    <p:animEffect transition="in" filter="fade">
                                      <p:cBhvr>
                                        <p:cTn id="166" dur="1000"/>
                                        <p:tgtEl>
                                          <p:spTgt spid="70"/>
                                        </p:tgtEl>
                                      </p:cBhvr>
                                    </p:animEffect>
                                    <p:anim calcmode="lin" valueType="num">
                                      <p:cBhvr>
                                        <p:cTn id="167" dur="1000" fill="hold"/>
                                        <p:tgtEl>
                                          <p:spTgt spid="70"/>
                                        </p:tgtEl>
                                        <p:attrNameLst>
                                          <p:attrName>ppt_x</p:attrName>
                                        </p:attrNameLst>
                                      </p:cBhvr>
                                      <p:tavLst>
                                        <p:tav tm="0">
                                          <p:val>
                                            <p:strVal val="#ppt_x"/>
                                          </p:val>
                                        </p:tav>
                                        <p:tav tm="100000">
                                          <p:val>
                                            <p:strVal val="#ppt_x"/>
                                          </p:val>
                                        </p:tav>
                                      </p:tavLst>
                                    </p:anim>
                                    <p:anim calcmode="lin" valueType="num">
                                      <p:cBhvr>
                                        <p:cTn id="16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grpId="0" nodeType="clickEffect">
                                  <p:stCondLst>
                                    <p:cond delay="0"/>
                                  </p:stCondLst>
                                  <p:childTnLst>
                                    <p:set>
                                      <p:cBhvr>
                                        <p:cTn id="172" dur="1" fill="hold">
                                          <p:stCondLst>
                                            <p:cond delay="0"/>
                                          </p:stCondLst>
                                        </p:cTn>
                                        <p:tgtEl>
                                          <p:spTgt spid="71"/>
                                        </p:tgtEl>
                                        <p:attrNameLst>
                                          <p:attrName>style.visibility</p:attrName>
                                        </p:attrNameLst>
                                      </p:cBhvr>
                                      <p:to>
                                        <p:strVal val="visible"/>
                                      </p:to>
                                    </p:set>
                                    <p:animEffect transition="in" filter="fade">
                                      <p:cBhvr>
                                        <p:cTn id="173" dur="1000"/>
                                        <p:tgtEl>
                                          <p:spTgt spid="71"/>
                                        </p:tgtEl>
                                      </p:cBhvr>
                                    </p:animEffect>
                                    <p:anim calcmode="lin" valueType="num">
                                      <p:cBhvr>
                                        <p:cTn id="174" dur="1000" fill="hold"/>
                                        <p:tgtEl>
                                          <p:spTgt spid="71"/>
                                        </p:tgtEl>
                                        <p:attrNameLst>
                                          <p:attrName>ppt_x</p:attrName>
                                        </p:attrNameLst>
                                      </p:cBhvr>
                                      <p:tavLst>
                                        <p:tav tm="0">
                                          <p:val>
                                            <p:strVal val="#ppt_x"/>
                                          </p:val>
                                        </p:tav>
                                        <p:tav tm="100000">
                                          <p:val>
                                            <p:strVal val="#ppt_x"/>
                                          </p:val>
                                        </p:tav>
                                      </p:tavLst>
                                    </p:anim>
                                    <p:anim calcmode="lin" valueType="num">
                                      <p:cBhvr>
                                        <p:cTn id="175"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grpId="0" nodeType="clickEffect">
                                  <p:stCondLst>
                                    <p:cond delay="0"/>
                                  </p:stCondLst>
                                  <p:childTnLst>
                                    <p:set>
                                      <p:cBhvr>
                                        <p:cTn id="179" dur="1" fill="hold">
                                          <p:stCondLst>
                                            <p:cond delay="0"/>
                                          </p:stCondLst>
                                        </p:cTn>
                                        <p:tgtEl>
                                          <p:spTgt spid="72"/>
                                        </p:tgtEl>
                                        <p:attrNameLst>
                                          <p:attrName>style.visibility</p:attrName>
                                        </p:attrNameLst>
                                      </p:cBhvr>
                                      <p:to>
                                        <p:strVal val="visible"/>
                                      </p:to>
                                    </p:set>
                                    <p:animEffect transition="in" filter="fade">
                                      <p:cBhvr>
                                        <p:cTn id="180" dur="1000"/>
                                        <p:tgtEl>
                                          <p:spTgt spid="72"/>
                                        </p:tgtEl>
                                      </p:cBhvr>
                                    </p:animEffect>
                                    <p:anim calcmode="lin" valueType="num">
                                      <p:cBhvr>
                                        <p:cTn id="181" dur="1000" fill="hold"/>
                                        <p:tgtEl>
                                          <p:spTgt spid="72"/>
                                        </p:tgtEl>
                                        <p:attrNameLst>
                                          <p:attrName>ppt_x</p:attrName>
                                        </p:attrNameLst>
                                      </p:cBhvr>
                                      <p:tavLst>
                                        <p:tav tm="0">
                                          <p:val>
                                            <p:strVal val="#ppt_x"/>
                                          </p:val>
                                        </p:tav>
                                        <p:tav tm="100000">
                                          <p:val>
                                            <p:strVal val="#ppt_x"/>
                                          </p:val>
                                        </p:tav>
                                      </p:tavLst>
                                    </p:anim>
                                    <p:anim calcmode="lin" valueType="num">
                                      <p:cBhvr>
                                        <p:cTn id="182"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grpId="0" nodeType="clickEffect">
                                  <p:stCondLst>
                                    <p:cond delay="0"/>
                                  </p:stCondLst>
                                  <p:childTnLst>
                                    <p:set>
                                      <p:cBhvr>
                                        <p:cTn id="186" dur="1" fill="hold">
                                          <p:stCondLst>
                                            <p:cond delay="0"/>
                                          </p:stCondLst>
                                        </p:cTn>
                                        <p:tgtEl>
                                          <p:spTgt spid="166"/>
                                        </p:tgtEl>
                                        <p:attrNameLst>
                                          <p:attrName>style.visibility</p:attrName>
                                        </p:attrNameLst>
                                      </p:cBhvr>
                                      <p:to>
                                        <p:strVal val="visible"/>
                                      </p:to>
                                    </p:set>
                                    <p:animEffect transition="in" filter="fade">
                                      <p:cBhvr>
                                        <p:cTn id="187" dur="1000"/>
                                        <p:tgtEl>
                                          <p:spTgt spid="166"/>
                                        </p:tgtEl>
                                      </p:cBhvr>
                                    </p:animEffect>
                                    <p:anim calcmode="lin" valueType="num">
                                      <p:cBhvr>
                                        <p:cTn id="188" dur="1000" fill="hold"/>
                                        <p:tgtEl>
                                          <p:spTgt spid="166"/>
                                        </p:tgtEl>
                                        <p:attrNameLst>
                                          <p:attrName>ppt_x</p:attrName>
                                        </p:attrNameLst>
                                      </p:cBhvr>
                                      <p:tavLst>
                                        <p:tav tm="0">
                                          <p:val>
                                            <p:strVal val="#ppt_x"/>
                                          </p:val>
                                        </p:tav>
                                        <p:tav tm="100000">
                                          <p:val>
                                            <p:strVal val="#ppt_x"/>
                                          </p:val>
                                        </p:tav>
                                      </p:tavLst>
                                    </p:anim>
                                    <p:anim calcmode="lin" valueType="num">
                                      <p:cBhvr>
                                        <p:cTn id="189" dur="1000" fill="hold"/>
                                        <p:tgtEl>
                                          <p:spTgt spid="166"/>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78"/>
                                        </p:tgtEl>
                                        <p:attrNameLst>
                                          <p:attrName>style.visibility</p:attrName>
                                        </p:attrNameLst>
                                      </p:cBhvr>
                                      <p:to>
                                        <p:strVal val="visible"/>
                                      </p:to>
                                    </p:set>
                                    <p:animEffect transition="in" filter="fade">
                                      <p:cBhvr>
                                        <p:cTn id="192" dur="1000"/>
                                        <p:tgtEl>
                                          <p:spTgt spid="78"/>
                                        </p:tgtEl>
                                      </p:cBhvr>
                                    </p:animEffect>
                                    <p:anim calcmode="lin" valueType="num">
                                      <p:cBhvr>
                                        <p:cTn id="193" dur="1000" fill="hold"/>
                                        <p:tgtEl>
                                          <p:spTgt spid="78"/>
                                        </p:tgtEl>
                                        <p:attrNameLst>
                                          <p:attrName>ppt_x</p:attrName>
                                        </p:attrNameLst>
                                      </p:cBhvr>
                                      <p:tavLst>
                                        <p:tav tm="0">
                                          <p:val>
                                            <p:strVal val="#ppt_x"/>
                                          </p:val>
                                        </p:tav>
                                        <p:tav tm="100000">
                                          <p:val>
                                            <p:strVal val="#ppt_x"/>
                                          </p:val>
                                        </p:tav>
                                      </p:tavLst>
                                    </p:anim>
                                    <p:anim calcmode="lin" valueType="num">
                                      <p:cBhvr>
                                        <p:cTn id="194" dur="1000" fill="hold"/>
                                        <p:tgtEl>
                                          <p:spTgt spid="78"/>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81"/>
                                        </p:tgtEl>
                                        <p:attrNameLst>
                                          <p:attrName>style.visibility</p:attrName>
                                        </p:attrNameLst>
                                      </p:cBhvr>
                                      <p:to>
                                        <p:strVal val="visible"/>
                                      </p:to>
                                    </p:set>
                                    <p:animEffect transition="in" filter="fade">
                                      <p:cBhvr>
                                        <p:cTn id="197" dur="1000"/>
                                        <p:tgtEl>
                                          <p:spTgt spid="81"/>
                                        </p:tgtEl>
                                      </p:cBhvr>
                                    </p:animEffect>
                                    <p:anim calcmode="lin" valueType="num">
                                      <p:cBhvr>
                                        <p:cTn id="198" dur="1000" fill="hold"/>
                                        <p:tgtEl>
                                          <p:spTgt spid="81"/>
                                        </p:tgtEl>
                                        <p:attrNameLst>
                                          <p:attrName>ppt_x</p:attrName>
                                        </p:attrNameLst>
                                      </p:cBhvr>
                                      <p:tavLst>
                                        <p:tav tm="0">
                                          <p:val>
                                            <p:strVal val="#ppt_x"/>
                                          </p:val>
                                        </p:tav>
                                        <p:tav tm="100000">
                                          <p:val>
                                            <p:strVal val="#ppt_x"/>
                                          </p:val>
                                        </p:tav>
                                      </p:tavLst>
                                    </p:anim>
                                    <p:anim calcmode="lin" valueType="num">
                                      <p:cBhvr>
                                        <p:cTn id="19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161"/>
                                        </p:tgtEl>
                                        <p:attrNameLst>
                                          <p:attrName>style.visibility</p:attrName>
                                        </p:attrNameLst>
                                      </p:cBhvr>
                                      <p:to>
                                        <p:strVal val="visible"/>
                                      </p:to>
                                    </p:set>
                                    <p:animEffect transition="in" filter="fade">
                                      <p:cBhvr>
                                        <p:cTn id="204" dur="1000"/>
                                        <p:tgtEl>
                                          <p:spTgt spid="161"/>
                                        </p:tgtEl>
                                      </p:cBhvr>
                                    </p:animEffect>
                                    <p:anim calcmode="lin" valueType="num">
                                      <p:cBhvr>
                                        <p:cTn id="205" dur="1000" fill="hold"/>
                                        <p:tgtEl>
                                          <p:spTgt spid="161"/>
                                        </p:tgtEl>
                                        <p:attrNameLst>
                                          <p:attrName>ppt_x</p:attrName>
                                        </p:attrNameLst>
                                      </p:cBhvr>
                                      <p:tavLst>
                                        <p:tav tm="0">
                                          <p:val>
                                            <p:strVal val="#ppt_x"/>
                                          </p:val>
                                        </p:tav>
                                        <p:tav tm="100000">
                                          <p:val>
                                            <p:strVal val="#ppt_x"/>
                                          </p:val>
                                        </p:tav>
                                      </p:tavLst>
                                    </p:anim>
                                    <p:anim calcmode="lin" valueType="num">
                                      <p:cBhvr>
                                        <p:cTn id="206" dur="1000" fill="hold"/>
                                        <p:tgtEl>
                                          <p:spTgt spid="161"/>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79"/>
                                        </p:tgtEl>
                                        <p:attrNameLst>
                                          <p:attrName>style.visibility</p:attrName>
                                        </p:attrNameLst>
                                      </p:cBhvr>
                                      <p:to>
                                        <p:strVal val="visible"/>
                                      </p:to>
                                    </p:set>
                                    <p:animEffect transition="in" filter="fade">
                                      <p:cBhvr>
                                        <p:cTn id="209" dur="1000"/>
                                        <p:tgtEl>
                                          <p:spTgt spid="79"/>
                                        </p:tgtEl>
                                      </p:cBhvr>
                                    </p:animEffect>
                                    <p:anim calcmode="lin" valueType="num">
                                      <p:cBhvr>
                                        <p:cTn id="210" dur="1000" fill="hold"/>
                                        <p:tgtEl>
                                          <p:spTgt spid="79"/>
                                        </p:tgtEl>
                                        <p:attrNameLst>
                                          <p:attrName>ppt_x</p:attrName>
                                        </p:attrNameLst>
                                      </p:cBhvr>
                                      <p:tavLst>
                                        <p:tav tm="0">
                                          <p:val>
                                            <p:strVal val="#ppt_x"/>
                                          </p:val>
                                        </p:tav>
                                        <p:tav tm="100000">
                                          <p:val>
                                            <p:strVal val="#ppt_x"/>
                                          </p:val>
                                        </p:tav>
                                      </p:tavLst>
                                    </p:anim>
                                    <p:anim calcmode="lin" valueType="num">
                                      <p:cBhvr>
                                        <p:cTn id="211" dur="1000" fill="hold"/>
                                        <p:tgtEl>
                                          <p:spTgt spid="79"/>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0"/>
                                  </p:stCondLst>
                                  <p:childTnLst>
                                    <p:set>
                                      <p:cBhvr>
                                        <p:cTn id="213" dur="1" fill="hold">
                                          <p:stCondLst>
                                            <p:cond delay="0"/>
                                          </p:stCondLst>
                                        </p:cTn>
                                        <p:tgtEl>
                                          <p:spTgt spid="87"/>
                                        </p:tgtEl>
                                        <p:attrNameLst>
                                          <p:attrName>style.visibility</p:attrName>
                                        </p:attrNameLst>
                                      </p:cBhvr>
                                      <p:to>
                                        <p:strVal val="visible"/>
                                      </p:to>
                                    </p:set>
                                    <p:animEffect transition="in" filter="fade">
                                      <p:cBhvr>
                                        <p:cTn id="214" dur="1000"/>
                                        <p:tgtEl>
                                          <p:spTgt spid="87"/>
                                        </p:tgtEl>
                                      </p:cBhvr>
                                    </p:animEffect>
                                    <p:anim calcmode="lin" valueType="num">
                                      <p:cBhvr>
                                        <p:cTn id="215" dur="1000" fill="hold"/>
                                        <p:tgtEl>
                                          <p:spTgt spid="87"/>
                                        </p:tgtEl>
                                        <p:attrNameLst>
                                          <p:attrName>ppt_x</p:attrName>
                                        </p:attrNameLst>
                                      </p:cBhvr>
                                      <p:tavLst>
                                        <p:tav tm="0">
                                          <p:val>
                                            <p:strVal val="#ppt_x"/>
                                          </p:val>
                                        </p:tav>
                                        <p:tav tm="100000">
                                          <p:val>
                                            <p:strVal val="#ppt_x"/>
                                          </p:val>
                                        </p:tav>
                                      </p:tavLst>
                                    </p:anim>
                                    <p:anim calcmode="lin" valueType="num">
                                      <p:cBhvr>
                                        <p:cTn id="21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grpId="0" nodeType="clickEffect">
                                  <p:stCondLst>
                                    <p:cond delay="0"/>
                                  </p:stCondLst>
                                  <p:childTnLst>
                                    <p:set>
                                      <p:cBhvr>
                                        <p:cTn id="220" dur="1" fill="hold">
                                          <p:stCondLst>
                                            <p:cond delay="0"/>
                                          </p:stCondLst>
                                        </p:cTn>
                                        <p:tgtEl>
                                          <p:spTgt spid="159"/>
                                        </p:tgtEl>
                                        <p:attrNameLst>
                                          <p:attrName>style.visibility</p:attrName>
                                        </p:attrNameLst>
                                      </p:cBhvr>
                                      <p:to>
                                        <p:strVal val="visible"/>
                                      </p:to>
                                    </p:set>
                                    <p:animEffect transition="in" filter="fade">
                                      <p:cBhvr>
                                        <p:cTn id="221" dur="1000"/>
                                        <p:tgtEl>
                                          <p:spTgt spid="159"/>
                                        </p:tgtEl>
                                      </p:cBhvr>
                                    </p:animEffect>
                                    <p:anim calcmode="lin" valueType="num">
                                      <p:cBhvr>
                                        <p:cTn id="222" dur="1000" fill="hold"/>
                                        <p:tgtEl>
                                          <p:spTgt spid="159"/>
                                        </p:tgtEl>
                                        <p:attrNameLst>
                                          <p:attrName>ppt_x</p:attrName>
                                        </p:attrNameLst>
                                      </p:cBhvr>
                                      <p:tavLst>
                                        <p:tav tm="0">
                                          <p:val>
                                            <p:strVal val="#ppt_x"/>
                                          </p:val>
                                        </p:tav>
                                        <p:tav tm="100000">
                                          <p:val>
                                            <p:strVal val="#ppt_x"/>
                                          </p:val>
                                        </p:tav>
                                      </p:tavLst>
                                    </p:anim>
                                    <p:anim calcmode="lin" valueType="num">
                                      <p:cBhvr>
                                        <p:cTn id="223"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2" presetClass="entr" presetSubtype="0" fill="hold" grpId="0" nodeType="clickEffect">
                                  <p:stCondLst>
                                    <p:cond delay="0"/>
                                  </p:stCondLst>
                                  <p:childTnLst>
                                    <p:set>
                                      <p:cBhvr>
                                        <p:cTn id="227" dur="1" fill="hold">
                                          <p:stCondLst>
                                            <p:cond delay="0"/>
                                          </p:stCondLst>
                                        </p:cTn>
                                        <p:tgtEl>
                                          <p:spTgt spid="148"/>
                                        </p:tgtEl>
                                        <p:attrNameLst>
                                          <p:attrName>style.visibility</p:attrName>
                                        </p:attrNameLst>
                                      </p:cBhvr>
                                      <p:to>
                                        <p:strVal val="visible"/>
                                      </p:to>
                                    </p:set>
                                    <p:animEffect transition="in" filter="fade">
                                      <p:cBhvr>
                                        <p:cTn id="228" dur="1000"/>
                                        <p:tgtEl>
                                          <p:spTgt spid="148"/>
                                        </p:tgtEl>
                                      </p:cBhvr>
                                    </p:animEffect>
                                    <p:anim calcmode="lin" valueType="num">
                                      <p:cBhvr>
                                        <p:cTn id="229" dur="1000" fill="hold"/>
                                        <p:tgtEl>
                                          <p:spTgt spid="148"/>
                                        </p:tgtEl>
                                        <p:attrNameLst>
                                          <p:attrName>ppt_x</p:attrName>
                                        </p:attrNameLst>
                                      </p:cBhvr>
                                      <p:tavLst>
                                        <p:tav tm="0">
                                          <p:val>
                                            <p:strVal val="#ppt_x"/>
                                          </p:val>
                                        </p:tav>
                                        <p:tav tm="100000">
                                          <p:val>
                                            <p:strVal val="#ppt_x"/>
                                          </p:val>
                                        </p:tav>
                                      </p:tavLst>
                                    </p:anim>
                                    <p:anim calcmode="lin" valueType="num">
                                      <p:cBhvr>
                                        <p:cTn id="230" dur="1000" fill="hold"/>
                                        <p:tgtEl>
                                          <p:spTgt spid="148"/>
                                        </p:tgtEl>
                                        <p:attrNameLst>
                                          <p:attrName>ppt_y</p:attrName>
                                        </p:attrNameLst>
                                      </p:cBhvr>
                                      <p:tavLst>
                                        <p:tav tm="0">
                                          <p:val>
                                            <p:strVal val="#ppt_y+.1"/>
                                          </p:val>
                                        </p:tav>
                                        <p:tav tm="100000">
                                          <p:val>
                                            <p:strVal val="#ppt_y"/>
                                          </p:val>
                                        </p:tav>
                                      </p:tavLst>
                                    </p:anim>
                                  </p:childTnLst>
                                </p:cTn>
                              </p:par>
                              <p:par>
                                <p:cTn id="231" presetID="42" presetClass="entr" presetSubtype="0" fill="hold" nodeType="withEffect">
                                  <p:stCondLst>
                                    <p:cond delay="0"/>
                                  </p:stCondLst>
                                  <p:childTnLst>
                                    <p:set>
                                      <p:cBhvr>
                                        <p:cTn id="232" dur="1" fill="hold">
                                          <p:stCondLst>
                                            <p:cond delay="0"/>
                                          </p:stCondLst>
                                        </p:cTn>
                                        <p:tgtEl>
                                          <p:spTgt spid="11"/>
                                        </p:tgtEl>
                                        <p:attrNameLst>
                                          <p:attrName>style.visibility</p:attrName>
                                        </p:attrNameLst>
                                      </p:cBhvr>
                                      <p:to>
                                        <p:strVal val="visible"/>
                                      </p:to>
                                    </p:set>
                                    <p:animEffect transition="in" filter="fade">
                                      <p:cBhvr>
                                        <p:cTn id="233" dur="1000"/>
                                        <p:tgtEl>
                                          <p:spTgt spid="11"/>
                                        </p:tgtEl>
                                      </p:cBhvr>
                                    </p:animEffect>
                                    <p:anim calcmode="lin" valueType="num">
                                      <p:cBhvr>
                                        <p:cTn id="234" dur="1000" fill="hold"/>
                                        <p:tgtEl>
                                          <p:spTgt spid="11"/>
                                        </p:tgtEl>
                                        <p:attrNameLst>
                                          <p:attrName>ppt_x</p:attrName>
                                        </p:attrNameLst>
                                      </p:cBhvr>
                                      <p:tavLst>
                                        <p:tav tm="0">
                                          <p:val>
                                            <p:strVal val="#ppt_x"/>
                                          </p:val>
                                        </p:tav>
                                        <p:tav tm="100000">
                                          <p:val>
                                            <p:strVal val="#ppt_x"/>
                                          </p:val>
                                        </p:tav>
                                      </p:tavLst>
                                    </p:anim>
                                    <p:anim calcmode="lin" valueType="num">
                                      <p:cBhvr>
                                        <p:cTn id="235" dur="1000" fill="hold"/>
                                        <p:tgtEl>
                                          <p:spTgt spid="11"/>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129"/>
                                        </p:tgtEl>
                                        <p:attrNameLst>
                                          <p:attrName>style.visibility</p:attrName>
                                        </p:attrNameLst>
                                      </p:cBhvr>
                                      <p:to>
                                        <p:strVal val="visible"/>
                                      </p:to>
                                    </p:set>
                                    <p:animEffect transition="in" filter="fade">
                                      <p:cBhvr>
                                        <p:cTn id="238" dur="1000"/>
                                        <p:tgtEl>
                                          <p:spTgt spid="129"/>
                                        </p:tgtEl>
                                      </p:cBhvr>
                                    </p:animEffect>
                                    <p:anim calcmode="lin" valueType="num">
                                      <p:cBhvr>
                                        <p:cTn id="239" dur="1000" fill="hold"/>
                                        <p:tgtEl>
                                          <p:spTgt spid="129"/>
                                        </p:tgtEl>
                                        <p:attrNameLst>
                                          <p:attrName>ppt_x</p:attrName>
                                        </p:attrNameLst>
                                      </p:cBhvr>
                                      <p:tavLst>
                                        <p:tav tm="0">
                                          <p:val>
                                            <p:strVal val="#ppt_x"/>
                                          </p:val>
                                        </p:tav>
                                        <p:tav tm="100000">
                                          <p:val>
                                            <p:strVal val="#ppt_x"/>
                                          </p:val>
                                        </p:tav>
                                      </p:tavLst>
                                    </p:anim>
                                    <p:anim calcmode="lin" valueType="num">
                                      <p:cBhvr>
                                        <p:cTn id="240" dur="1000" fill="hold"/>
                                        <p:tgtEl>
                                          <p:spTgt spid="129"/>
                                        </p:tgtEl>
                                        <p:attrNameLst>
                                          <p:attrName>ppt_y</p:attrName>
                                        </p:attrNameLst>
                                      </p:cBhvr>
                                      <p:tavLst>
                                        <p:tav tm="0">
                                          <p:val>
                                            <p:strVal val="#ppt_y+.1"/>
                                          </p:val>
                                        </p:tav>
                                        <p:tav tm="100000">
                                          <p:val>
                                            <p:strVal val="#ppt_y"/>
                                          </p:val>
                                        </p:tav>
                                      </p:tavLst>
                                    </p:anim>
                                  </p:childTnLst>
                                </p:cTn>
                              </p:par>
                              <p:par>
                                <p:cTn id="241" presetID="42" presetClass="entr" presetSubtype="0" fill="hold" grpId="0" nodeType="withEffect">
                                  <p:stCondLst>
                                    <p:cond delay="0"/>
                                  </p:stCondLst>
                                  <p:childTnLst>
                                    <p:set>
                                      <p:cBhvr>
                                        <p:cTn id="242" dur="1" fill="hold">
                                          <p:stCondLst>
                                            <p:cond delay="0"/>
                                          </p:stCondLst>
                                        </p:cTn>
                                        <p:tgtEl>
                                          <p:spTgt spid="114"/>
                                        </p:tgtEl>
                                        <p:attrNameLst>
                                          <p:attrName>style.visibility</p:attrName>
                                        </p:attrNameLst>
                                      </p:cBhvr>
                                      <p:to>
                                        <p:strVal val="visible"/>
                                      </p:to>
                                    </p:set>
                                    <p:animEffect transition="in" filter="fade">
                                      <p:cBhvr>
                                        <p:cTn id="243" dur="1000"/>
                                        <p:tgtEl>
                                          <p:spTgt spid="114"/>
                                        </p:tgtEl>
                                      </p:cBhvr>
                                    </p:animEffect>
                                    <p:anim calcmode="lin" valueType="num">
                                      <p:cBhvr>
                                        <p:cTn id="244" dur="1000" fill="hold"/>
                                        <p:tgtEl>
                                          <p:spTgt spid="114"/>
                                        </p:tgtEl>
                                        <p:attrNameLst>
                                          <p:attrName>ppt_x</p:attrName>
                                        </p:attrNameLst>
                                      </p:cBhvr>
                                      <p:tavLst>
                                        <p:tav tm="0">
                                          <p:val>
                                            <p:strVal val="#ppt_x"/>
                                          </p:val>
                                        </p:tav>
                                        <p:tav tm="100000">
                                          <p:val>
                                            <p:strVal val="#ppt_x"/>
                                          </p:val>
                                        </p:tav>
                                      </p:tavLst>
                                    </p:anim>
                                    <p:anim calcmode="lin" valueType="num">
                                      <p:cBhvr>
                                        <p:cTn id="245" dur="1000" fill="hold"/>
                                        <p:tgtEl>
                                          <p:spTgt spid="114"/>
                                        </p:tgtEl>
                                        <p:attrNameLst>
                                          <p:attrName>ppt_y</p:attrName>
                                        </p:attrNameLst>
                                      </p:cBhvr>
                                      <p:tavLst>
                                        <p:tav tm="0">
                                          <p:val>
                                            <p:strVal val="#ppt_y+.1"/>
                                          </p:val>
                                        </p:tav>
                                        <p:tav tm="100000">
                                          <p:val>
                                            <p:strVal val="#ppt_y"/>
                                          </p:val>
                                        </p:tav>
                                      </p:tavLst>
                                    </p:anim>
                                  </p:childTnLst>
                                </p:cTn>
                              </p:par>
                              <p:par>
                                <p:cTn id="246" presetID="42" presetClass="entr" presetSubtype="0" fill="hold" grpId="0" nodeType="withEffect">
                                  <p:stCondLst>
                                    <p:cond delay="0"/>
                                  </p:stCondLst>
                                  <p:childTnLst>
                                    <p:set>
                                      <p:cBhvr>
                                        <p:cTn id="247" dur="1" fill="hold">
                                          <p:stCondLst>
                                            <p:cond delay="0"/>
                                          </p:stCondLst>
                                        </p:cTn>
                                        <p:tgtEl>
                                          <p:spTgt spid="130"/>
                                        </p:tgtEl>
                                        <p:attrNameLst>
                                          <p:attrName>style.visibility</p:attrName>
                                        </p:attrNameLst>
                                      </p:cBhvr>
                                      <p:to>
                                        <p:strVal val="visible"/>
                                      </p:to>
                                    </p:set>
                                    <p:animEffect transition="in" filter="fade">
                                      <p:cBhvr>
                                        <p:cTn id="248" dur="1000"/>
                                        <p:tgtEl>
                                          <p:spTgt spid="130"/>
                                        </p:tgtEl>
                                      </p:cBhvr>
                                    </p:animEffect>
                                    <p:anim calcmode="lin" valueType="num">
                                      <p:cBhvr>
                                        <p:cTn id="249" dur="1000" fill="hold"/>
                                        <p:tgtEl>
                                          <p:spTgt spid="130"/>
                                        </p:tgtEl>
                                        <p:attrNameLst>
                                          <p:attrName>ppt_x</p:attrName>
                                        </p:attrNameLst>
                                      </p:cBhvr>
                                      <p:tavLst>
                                        <p:tav tm="0">
                                          <p:val>
                                            <p:strVal val="#ppt_x"/>
                                          </p:val>
                                        </p:tav>
                                        <p:tav tm="100000">
                                          <p:val>
                                            <p:strVal val="#ppt_x"/>
                                          </p:val>
                                        </p:tav>
                                      </p:tavLst>
                                    </p:anim>
                                    <p:anim calcmode="lin" valueType="num">
                                      <p:cBhvr>
                                        <p:cTn id="250" dur="1000" fill="hold"/>
                                        <p:tgtEl>
                                          <p:spTgt spid="130"/>
                                        </p:tgtEl>
                                        <p:attrNameLst>
                                          <p:attrName>ppt_y</p:attrName>
                                        </p:attrNameLst>
                                      </p:cBhvr>
                                      <p:tavLst>
                                        <p:tav tm="0">
                                          <p:val>
                                            <p:strVal val="#ppt_y+.1"/>
                                          </p:val>
                                        </p:tav>
                                        <p:tav tm="100000">
                                          <p:val>
                                            <p:strVal val="#ppt_y"/>
                                          </p:val>
                                        </p:tav>
                                      </p:tavLst>
                                    </p:anim>
                                  </p:childTnLst>
                                </p:cTn>
                              </p:par>
                              <p:par>
                                <p:cTn id="251" presetID="42" presetClass="entr" presetSubtype="0" fill="hold" grpId="0" nodeType="withEffect">
                                  <p:stCondLst>
                                    <p:cond delay="0"/>
                                  </p:stCondLst>
                                  <p:childTnLst>
                                    <p:set>
                                      <p:cBhvr>
                                        <p:cTn id="252" dur="1" fill="hold">
                                          <p:stCondLst>
                                            <p:cond delay="0"/>
                                          </p:stCondLst>
                                        </p:cTn>
                                        <p:tgtEl>
                                          <p:spTgt spid="149"/>
                                        </p:tgtEl>
                                        <p:attrNameLst>
                                          <p:attrName>style.visibility</p:attrName>
                                        </p:attrNameLst>
                                      </p:cBhvr>
                                      <p:to>
                                        <p:strVal val="visible"/>
                                      </p:to>
                                    </p:set>
                                    <p:animEffect transition="in" filter="fade">
                                      <p:cBhvr>
                                        <p:cTn id="253" dur="1000"/>
                                        <p:tgtEl>
                                          <p:spTgt spid="149"/>
                                        </p:tgtEl>
                                      </p:cBhvr>
                                    </p:animEffect>
                                    <p:anim calcmode="lin" valueType="num">
                                      <p:cBhvr>
                                        <p:cTn id="254" dur="1000" fill="hold"/>
                                        <p:tgtEl>
                                          <p:spTgt spid="149"/>
                                        </p:tgtEl>
                                        <p:attrNameLst>
                                          <p:attrName>ppt_x</p:attrName>
                                        </p:attrNameLst>
                                      </p:cBhvr>
                                      <p:tavLst>
                                        <p:tav tm="0">
                                          <p:val>
                                            <p:strVal val="#ppt_x"/>
                                          </p:val>
                                        </p:tav>
                                        <p:tav tm="100000">
                                          <p:val>
                                            <p:strVal val="#ppt_x"/>
                                          </p:val>
                                        </p:tav>
                                      </p:tavLst>
                                    </p:anim>
                                    <p:anim calcmode="lin" valueType="num">
                                      <p:cBhvr>
                                        <p:cTn id="255" dur="1000" fill="hold"/>
                                        <p:tgtEl>
                                          <p:spTgt spid="149"/>
                                        </p:tgtEl>
                                        <p:attrNameLst>
                                          <p:attrName>ppt_y</p:attrName>
                                        </p:attrNameLst>
                                      </p:cBhvr>
                                      <p:tavLst>
                                        <p:tav tm="0">
                                          <p:val>
                                            <p:strVal val="#ppt_y+.1"/>
                                          </p:val>
                                        </p:tav>
                                        <p:tav tm="100000">
                                          <p:val>
                                            <p:strVal val="#ppt_y"/>
                                          </p:val>
                                        </p:tav>
                                      </p:tavLst>
                                    </p:anim>
                                  </p:childTnLst>
                                </p:cTn>
                              </p:par>
                              <p:par>
                                <p:cTn id="256" presetID="42" presetClass="entr" presetSubtype="0" fill="hold" grpId="0" nodeType="withEffect">
                                  <p:stCondLst>
                                    <p:cond delay="0"/>
                                  </p:stCondLst>
                                  <p:childTnLst>
                                    <p:set>
                                      <p:cBhvr>
                                        <p:cTn id="257" dur="1" fill="hold">
                                          <p:stCondLst>
                                            <p:cond delay="0"/>
                                          </p:stCondLst>
                                        </p:cTn>
                                        <p:tgtEl>
                                          <p:spTgt spid="134"/>
                                        </p:tgtEl>
                                        <p:attrNameLst>
                                          <p:attrName>style.visibility</p:attrName>
                                        </p:attrNameLst>
                                      </p:cBhvr>
                                      <p:to>
                                        <p:strVal val="visible"/>
                                      </p:to>
                                    </p:set>
                                    <p:animEffect transition="in" filter="fade">
                                      <p:cBhvr>
                                        <p:cTn id="258" dur="1000"/>
                                        <p:tgtEl>
                                          <p:spTgt spid="134"/>
                                        </p:tgtEl>
                                      </p:cBhvr>
                                    </p:animEffect>
                                    <p:anim calcmode="lin" valueType="num">
                                      <p:cBhvr>
                                        <p:cTn id="259" dur="1000" fill="hold"/>
                                        <p:tgtEl>
                                          <p:spTgt spid="134"/>
                                        </p:tgtEl>
                                        <p:attrNameLst>
                                          <p:attrName>ppt_x</p:attrName>
                                        </p:attrNameLst>
                                      </p:cBhvr>
                                      <p:tavLst>
                                        <p:tav tm="0">
                                          <p:val>
                                            <p:strVal val="#ppt_x"/>
                                          </p:val>
                                        </p:tav>
                                        <p:tav tm="100000">
                                          <p:val>
                                            <p:strVal val="#ppt_x"/>
                                          </p:val>
                                        </p:tav>
                                      </p:tavLst>
                                    </p:anim>
                                    <p:anim calcmode="lin" valueType="num">
                                      <p:cBhvr>
                                        <p:cTn id="260" dur="1000" fill="hold"/>
                                        <p:tgtEl>
                                          <p:spTgt spid="134"/>
                                        </p:tgtEl>
                                        <p:attrNameLst>
                                          <p:attrName>ppt_y</p:attrName>
                                        </p:attrNameLst>
                                      </p:cBhvr>
                                      <p:tavLst>
                                        <p:tav tm="0">
                                          <p:val>
                                            <p:strVal val="#ppt_y+.1"/>
                                          </p:val>
                                        </p:tav>
                                        <p:tav tm="100000">
                                          <p:val>
                                            <p:strVal val="#ppt_y"/>
                                          </p:val>
                                        </p:tav>
                                      </p:tavLst>
                                    </p:anim>
                                  </p:childTnLst>
                                </p:cTn>
                              </p:par>
                              <p:par>
                                <p:cTn id="261" presetID="42" presetClass="entr" presetSubtype="0" fill="hold" grpId="0" nodeType="withEffect">
                                  <p:stCondLst>
                                    <p:cond delay="0"/>
                                  </p:stCondLst>
                                  <p:childTnLst>
                                    <p:set>
                                      <p:cBhvr>
                                        <p:cTn id="262" dur="1" fill="hold">
                                          <p:stCondLst>
                                            <p:cond delay="0"/>
                                          </p:stCondLst>
                                        </p:cTn>
                                        <p:tgtEl>
                                          <p:spTgt spid="132"/>
                                        </p:tgtEl>
                                        <p:attrNameLst>
                                          <p:attrName>style.visibility</p:attrName>
                                        </p:attrNameLst>
                                      </p:cBhvr>
                                      <p:to>
                                        <p:strVal val="visible"/>
                                      </p:to>
                                    </p:set>
                                    <p:animEffect transition="in" filter="fade">
                                      <p:cBhvr>
                                        <p:cTn id="263" dur="1000"/>
                                        <p:tgtEl>
                                          <p:spTgt spid="132"/>
                                        </p:tgtEl>
                                      </p:cBhvr>
                                    </p:animEffect>
                                    <p:anim calcmode="lin" valueType="num">
                                      <p:cBhvr>
                                        <p:cTn id="264" dur="1000" fill="hold"/>
                                        <p:tgtEl>
                                          <p:spTgt spid="132"/>
                                        </p:tgtEl>
                                        <p:attrNameLst>
                                          <p:attrName>ppt_x</p:attrName>
                                        </p:attrNameLst>
                                      </p:cBhvr>
                                      <p:tavLst>
                                        <p:tav tm="0">
                                          <p:val>
                                            <p:strVal val="#ppt_x"/>
                                          </p:val>
                                        </p:tav>
                                        <p:tav tm="100000">
                                          <p:val>
                                            <p:strVal val="#ppt_x"/>
                                          </p:val>
                                        </p:tav>
                                      </p:tavLst>
                                    </p:anim>
                                    <p:anim calcmode="lin" valueType="num">
                                      <p:cBhvr>
                                        <p:cTn id="265" dur="1000" fill="hold"/>
                                        <p:tgtEl>
                                          <p:spTgt spid="132"/>
                                        </p:tgtEl>
                                        <p:attrNameLst>
                                          <p:attrName>ppt_y</p:attrName>
                                        </p:attrNameLst>
                                      </p:cBhvr>
                                      <p:tavLst>
                                        <p:tav tm="0">
                                          <p:val>
                                            <p:strVal val="#ppt_y+.1"/>
                                          </p:val>
                                        </p:tav>
                                        <p:tav tm="100000">
                                          <p:val>
                                            <p:strVal val="#ppt_y"/>
                                          </p:val>
                                        </p:tav>
                                      </p:tavLst>
                                    </p:anim>
                                  </p:childTnLst>
                                </p:cTn>
                              </p:par>
                              <p:par>
                                <p:cTn id="266" presetID="42" presetClass="entr" presetSubtype="0" fill="hold" nodeType="withEffect">
                                  <p:stCondLst>
                                    <p:cond delay="0"/>
                                  </p:stCondLst>
                                  <p:childTnLst>
                                    <p:set>
                                      <p:cBhvr>
                                        <p:cTn id="267" dur="1" fill="hold">
                                          <p:stCondLst>
                                            <p:cond delay="0"/>
                                          </p:stCondLst>
                                        </p:cTn>
                                        <p:tgtEl>
                                          <p:spTgt spid="15"/>
                                        </p:tgtEl>
                                        <p:attrNameLst>
                                          <p:attrName>style.visibility</p:attrName>
                                        </p:attrNameLst>
                                      </p:cBhvr>
                                      <p:to>
                                        <p:strVal val="visible"/>
                                      </p:to>
                                    </p:set>
                                    <p:animEffect transition="in" filter="fade">
                                      <p:cBhvr>
                                        <p:cTn id="268" dur="1000"/>
                                        <p:tgtEl>
                                          <p:spTgt spid="15"/>
                                        </p:tgtEl>
                                      </p:cBhvr>
                                    </p:animEffect>
                                    <p:anim calcmode="lin" valueType="num">
                                      <p:cBhvr>
                                        <p:cTn id="269" dur="1000" fill="hold"/>
                                        <p:tgtEl>
                                          <p:spTgt spid="15"/>
                                        </p:tgtEl>
                                        <p:attrNameLst>
                                          <p:attrName>ppt_x</p:attrName>
                                        </p:attrNameLst>
                                      </p:cBhvr>
                                      <p:tavLst>
                                        <p:tav tm="0">
                                          <p:val>
                                            <p:strVal val="#ppt_x"/>
                                          </p:val>
                                        </p:tav>
                                        <p:tav tm="100000">
                                          <p:val>
                                            <p:strVal val="#ppt_x"/>
                                          </p:val>
                                        </p:tav>
                                      </p:tavLst>
                                    </p:anim>
                                    <p:anim calcmode="lin" valueType="num">
                                      <p:cBhvr>
                                        <p:cTn id="270" dur="1000" fill="hold"/>
                                        <p:tgtEl>
                                          <p:spTgt spid="15"/>
                                        </p:tgtEl>
                                        <p:attrNameLst>
                                          <p:attrName>ppt_y</p:attrName>
                                        </p:attrNameLst>
                                      </p:cBhvr>
                                      <p:tavLst>
                                        <p:tav tm="0">
                                          <p:val>
                                            <p:strVal val="#ppt_y+.1"/>
                                          </p:val>
                                        </p:tav>
                                        <p:tav tm="100000">
                                          <p:val>
                                            <p:strVal val="#ppt_y"/>
                                          </p:val>
                                        </p:tav>
                                      </p:tavLst>
                                    </p:anim>
                                  </p:childTnLst>
                                </p:cTn>
                              </p:par>
                              <p:par>
                                <p:cTn id="271" presetID="42" presetClass="entr" presetSubtype="0" fill="hold" grpId="0" nodeType="withEffect">
                                  <p:stCondLst>
                                    <p:cond delay="0"/>
                                  </p:stCondLst>
                                  <p:childTnLst>
                                    <p:set>
                                      <p:cBhvr>
                                        <p:cTn id="272" dur="1" fill="hold">
                                          <p:stCondLst>
                                            <p:cond delay="0"/>
                                          </p:stCondLst>
                                        </p:cTn>
                                        <p:tgtEl>
                                          <p:spTgt spid="135"/>
                                        </p:tgtEl>
                                        <p:attrNameLst>
                                          <p:attrName>style.visibility</p:attrName>
                                        </p:attrNameLst>
                                      </p:cBhvr>
                                      <p:to>
                                        <p:strVal val="visible"/>
                                      </p:to>
                                    </p:set>
                                    <p:animEffect transition="in" filter="fade">
                                      <p:cBhvr>
                                        <p:cTn id="273" dur="1000"/>
                                        <p:tgtEl>
                                          <p:spTgt spid="135"/>
                                        </p:tgtEl>
                                      </p:cBhvr>
                                    </p:animEffect>
                                    <p:anim calcmode="lin" valueType="num">
                                      <p:cBhvr>
                                        <p:cTn id="274" dur="1000" fill="hold"/>
                                        <p:tgtEl>
                                          <p:spTgt spid="135"/>
                                        </p:tgtEl>
                                        <p:attrNameLst>
                                          <p:attrName>ppt_x</p:attrName>
                                        </p:attrNameLst>
                                      </p:cBhvr>
                                      <p:tavLst>
                                        <p:tav tm="0">
                                          <p:val>
                                            <p:strVal val="#ppt_x"/>
                                          </p:val>
                                        </p:tav>
                                        <p:tav tm="100000">
                                          <p:val>
                                            <p:strVal val="#ppt_x"/>
                                          </p:val>
                                        </p:tav>
                                      </p:tavLst>
                                    </p:anim>
                                    <p:anim calcmode="lin" valueType="num">
                                      <p:cBhvr>
                                        <p:cTn id="275" dur="1000" fill="hold"/>
                                        <p:tgtEl>
                                          <p:spTgt spid="135"/>
                                        </p:tgtEl>
                                        <p:attrNameLst>
                                          <p:attrName>ppt_y</p:attrName>
                                        </p:attrNameLst>
                                      </p:cBhvr>
                                      <p:tavLst>
                                        <p:tav tm="0">
                                          <p:val>
                                            <p:strVal val="#ppt_y+.1"/>
                                          </p:val>
                                        </p:tav>
                                        <p:tav tm="100000">
                                          <p:val>
                                            <p:strVal val="#ppt_y"/>
                                          </p:val>
                                        </p:tav>
                                      </p:tavLst>
                                    </p:anim>
                                  </p:childTnLst>
                                </p:cTn>
                              </p:par>
                              <p:par>
                                <p:cTn id="276" presetID="42" presetClass="entr" presetSubtype="0" fill="hold" nodeType="withEffect">
                                  <p:stCondLst>
                                    <p:cond delay="0"/>
                                  </p:stCondLst>
                                  <p:childTnLst>
                                    <p:set>
                                      <p:cBhvr>
                                        <p:cTn id="277" dur="1" fill="hold">
                                          <p:stCondLst>
                                            <p:cond delay="0"/>
                                          </p:stCondLst>
                                        </p:cTn>
                                        <p:tgtEl>
                                          <p:spTgt spid="83"/>
                                        </p:tgtEl>
                                        <p:attrNameLst>
                                          <p:attrName>style.visibility</p:attrName>
                                        </p:attrNameLst>
                                      </p:cBhvr>
                                      <p:to>
                                        <p:strVal val="visible"/>
                                      </p:to>
                                    </p:set>
                                    <p:animEffect transition="in" filter="fade">
                                      <p:cBhvr>
                                        <p:cTn id="278" dur="1000"/>
                                        <p:tgtEl>
                                          <p:spTgt spid="83"/>
                                        </p:tgtEl>
                                      </p:cBhvr>
                                    </p:animEffect>
                                    <p:anim calcmode="lin" valueType="num">
                                      <p:cBhvr>
                                        <p:cTn id="279" dur="1000" fill="hold"/>
                                        <p:tgtEl>
                                          <p:spTgt spid="83"/>
                                        </p:tgtEl>
                                        <p:attrNameLst>
                                          <p:attrName>ppt_x</p:attrName>
                                        </p:attrNameLst>
                                      </p:cBhvr>
                                      <p:tavLst>
                                        <p:tav tm="0">
                                          <p:val>
                                            <p:strVal val="#ppt_x"/>
                                          </p:val>
                                        </p:tav>
                                        <p:tav tm="100000">
                                          <p:val>
                                            <p:strVal val="#ppt_x"/>
                                          </p:val>
                                        </p:tav>
                                      </p:tavLst>
                                    </p:anim>
                                    <p:anim calcmode="lin" valueType="num">
                                      <p:cBhvr>
                                        <p:cTn id="280" dur="1000" fill="hold"/>
                                        <p:tgtEl>
                                          <p:spTgt spid="83"/>
                                        </p:tgtEl>
                                        <p:attrNameLst>
                                          <p:attrName>ppt_y</p:attrName>
                                        </p:attrNameLst>
                                      </p:cBhvr>
                                      <p:tavLst>
                                        <p:tav tm="0">
                                          <p:val>
                                            <p:strVal val="#ppt_y+.1"/>
                                          </p:val>
                                        </p:tav>
                                        <p:tav tm="100000">
                                          <p:val>
                                            <p:strVal val="#ppt_y"/>
                                          </p:val>
                                        </p:tav>
                                      </p:tavLst>
                                    </p:anim>
                                  </p:childTnLst>
                                </p:cTn>
                              </p:par>
                              <p:par>
                                <p:cTn id="281" presetID="42" presetClass="entr" presetSubtype="0" fill="hold" nodeType="withEffect">
                                  <p:stCondLst>
                                    <p:cond delay="0"/>
                                  </p:stCondLst>
                                  <p:childTnLst>
                                    <p:set>
                                      <p:cBhvr>
                                        <p:cTn id="282" dur="1" fill="hold">
                                          <p:stCondLst>
                                            <p:cond delay="0"/>
                                          </p:stCondLst>
                                        </p:cTn>
                                        <p:tgtEl>
                                          <p:spTgt spid="80"/>
                                        </p:tgtEl>
                                        <p:attrNameLst>
                                          <p:attrName>style.visibility</p:attrName>
                                        </p:attrNameLst>
                                      </p:cBhvr>
                                      <p:to>
                                        <p:strVal val="visible"/>
                                      </p:to>
                                    </p:set>
                                    <p:animEffect transition="in" filter="fade">
                                      <p:cBhvr>
                                        <p:cTn id="283" dur="1000"/>
                                        <p:tgtEl>
                                          <p:spTgt spid="80"/>
                                        </p:tgtEl>
                                      </p:cBhvr>
                                    </p:animEffect>
                                    <p:anim calcmode="lin" valueType="num">
                                      <p:cBhvr>
                                        <p:cTn id="284" dur="1000" fill="hold"/>
                                        <p:tgtEl>
                                          <p:spTgt spid="80"/>
                                        </p:tgtEl>
                                        <p:attrNameLst>
                                          <p:attrName>ppt_x</p:attrName>
                                        </p:attrNameLst>
                                      </p:cBhvr>
                                      <p:tavLst>
                                        <p:tav tm="0">
                                          <p:val>
                                            <p:strVal val="#ppt_x"/>
                                          </p:val>
                                        </p:tav>
                                        <p:tav tm="100000">
                                          <p:val>
                                            <p:strVal val="#ppt_x"/>
                                          </p:val>
                                        </p:tav>
                                      </p:tavLst>
                                    </p:anim>
                                    <p:anim calcmode="lin" valueType="num">
                                      <p:cBhvr>
                                        <p:cTn id="285" dur="1000" fill="hold"/>
                                        <p:tgtEl>
                                          <p:spTgt spid="80"/>
                                        </p:tgtEl>
                                        <p:attrNameLst>
                                          <p:attrName>ppt_y</p:attrName>
                                        </p:attrNameLst>
                                      </p:cBhvr>
                                      <p:tavLst>
                                        <p:tav tm="0">
                                          <p:val>
                                            <p:strVal val="#ppt_y+.1"/>
                                          </p:val>
                                        </p:tav>
                                        <p:tav tm="100000">
                                          <p:val>
                                            <p:strVal val="#ppt_y"/>
                                          </p:val>
                                        </p:tav>
                                      </p:tavLst>
                                    </p:anim>
                                  </p:childTnLst>
                                </p:cTn>
                              </p:par>
                              <p:par>
                                <p:cTn id="286" presetID="42" presetClass="entr" presetSubtype="0" fill="hold" nodeType="withEffect">
                                  <p:stCondLst>
                                    <p:cond delay="0"/>
                                  </p:stCondLst>
                                  <p:childTnLst>
                                    <p:set>
                                      <p:cBhvr>
                                        <p:cTn id="287" dur="1" fill="hold">
                                          <p:stCondLst>
                                            <p:cond delay="0"/>
                                          </p:stCondLst>
                                        </p:cTn>
                                        <p:tgtEl>
                                          <p:spTgt spid="88"/>
                                        </p:tgtEl>
                                        <p:attrNameLst>
                                          <p:attrName>style.visibility</p:attrName>
                                        </p:attrNameLst>
                                      </p:cBhvr>
                                      <p:to>
                                        <p:strVal val="visible"/>
                                      </p:to>
                                    </p:set>
                                    <p:animEffect transition="in" filter="fade">
                                      <p:cBhvr>
                                        <p:cTn id="288" dur="1000"/>
                                        <p:tgtEl>
                                          <p:spTgt spid="88"/>
                                        </p:tgtEl>
                                      </p:cBhvr>
                                    </p:animEffect>
                                    <p:anim calcmode="lin" valueType="num">
                                      <p:cBhvr>
                                        <p:cTn id="289" dur="1000" fill="hold"/>
                                        <p:tgtEl>
                                          <p:spTgt spid="88"/>
                                        </p:tgtEl>
                                        <p:attrNameLst>
                                          <p:attrName>ppt_x</p:attrName>
                                        </p:attrNameLst>
                                      </p:cBhvr>
                                      <p:tavLst>
                                        <p:tav tm="0">
                                          <p:val>
                                            <p:strVal val="#ppt_x"/>
                                          </p:val>
                                        </p:tav>
                                        <p:tav tm="100000">
                                          <p:val>
                                            <p:strVal val="#ppt_x"/>
                                          </p:val>
                                        </p:tav>
                                      </p:tavLst>
                                    </p:anim>
                                    <p:anim calcmode="lin" valueType="num">
                                      <p:cBhvr>
                                        <p:cTn id="290" dur="1000" fill="hold"/>
                                        <p:tgtEl>
                                          <p:spTgt spid="88"/>
                                        </p:tgtEl>
                                        <p:attrNameLst>
                                          <p:attrName>ppt_y</p:attrName>
                                        </p:attrNameLst>
                                      </p:cBhvr>
                                      <p:tavLst>
                                        <p:tav tm="0">
                                          <p:val>
                                            <p:strVal val="#ppt_y+.1"/>
                                          </p:val>
                                        </p:tav>
                                        <p:tav tm="100000">
                                          <p:val>
                                            <p:strVal val="#ppt_y"/>
                                          </p:val>
                                        </p:tav>
                                      </p:tavLst>
                                    </p:anim>
                                  </p:childTnLst>
                                </p:cTn>
                              </p:par>
                              <p:par>
                                <p:cTn id="291" presetID="42" presetClass="entr" presetSubtype="0" fill="hold" nodeType="withEffect">
                                  <p:stCondLst>
                                    <p:cond delay="0"/>
                                  </p:stCondLst>
                                  <p:childTnLst>
                                    <p:set>
                                      <p:cBhvr>
                                        <p:cTn id="292" dur="1" fill="hold">
                                          <p:stCondLst>
                                            <p:cond delay="0"/>
                                          </p:stCondLst>
                                        </p:cTn>
                                        <p:tgtEl>
                                          <p:spTgt spid="84"/>
                                        </p:tgtEl>
                                        <p:attrNameLst>
                                          <p:attrName>style.visibility</p:attrName>
                                        </p:attrNameLst>
                                      </p:cBhvr>
                                      <p:to>
                                        <p:strVal val="visible"/>
                                      </p:to>
                                    </p:set>
                                    <p:animEffect transition="in" filter="fade">
                                      <p:cBhvr>
                                        <p:cTn id="293" dur="1000"/>
                                        <p:tgtEl>
                                          <p:spTgt spid="84"/>
                                        </p:tgtEl>
                                      </p:cBhvr>
                                    </p:animEffect>
                                    <p:anim calcmode="lin" valueType="num">
                                      <p:cBhvr>
                                        <p:cTn id="294" dur="1000" fill="hold"/>
                                        <p:tgtEl>
                                          <p:spTgt spid="84"/>
                                        </p:tgtEl>
                                        <p:attrNameLst>
                                          <p:attrName>ppt_x</p:attrName>
                                        </p:attrNameLst>
                                      </p:cBhvr>
                                      <p:tavLst>
                                        <p:tav tm="0">
                                          <p:val>
                                            <p:strVal val="#ppt_x"/>
                                          </p:val>
                                        </p:tav>
                                        <p:tav tm="100000">
                                          <p:val>
                                            <p:strVal val="#ppt_x"/>
                                          </p:val>
                                        </p:tav>
                                      </p:tavLst>
                                    </p:anim>
                                    <p:anim calcmode="lin" valueType="num">
                                      <p:cBhvr>
                                        <p:cTn id="29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296" fill="hold">
                      <p:stCondLst>
                        <p:cond delay="indefinite"/>
                      </p:stCondLst>
                      <p:childTnLst>
                        <p:par>
                          <p:cTn id="297" fill="hold">
                            <p:stCondLst>
                              <p:cond delay="0"/>
                            </p:stCondLst>
                            <p:childTnLst>
                              <p:par>
                                <p:cTn id="298" presetID="42" presetClass="entr" presetSubtype="0" fill="hold" nodeType="clickEffect">
                                  <p:stCondLst>
                                    <p:cond delay="0"/>
                                  </p:stCondLst>
                                  <p:childTnLst>
                                    <p:set>
                                      <p:cBhvr>
                                        <p:cTn id="299" dur="1" fill="hold">
                                          <p:stCondLst>
                                            <p:cond delay="0"/>
                                          </p:stCondLst>
                                        </p:cTn>
                                        <p:tgtEl>
                                          <p:spTgt spid="32"/>
                                        </p:tgtEl>
                                        <p:attrNameLst>
                                          <p:attrName>style.visibility</p:attrName>
                                        </p:attrNameLst>
                                      </p:cBhvr>
                                      <p:to>
                                        <p:strVal val="visible"/>
                                      </p:to>
                                    </p:set>
                                    <p:animEffect transition="in" filter="fade">
                                      <p:cBhvr>
                                        <p:cTn id="300" dur="1000"/>
                                        <p:tgtEl>
                                          <p:spTgt spid="32"/>
                                        </p:tgtEl>
                                      </p:cBhvr>
                                    </p:animEffect>
                                    <p:anim calcmode="lin" valueType="num">
                                      <p:cBhvr>
                                        <p:cTn id="301" dur="1000" fill="hold"/>
                                        <p:tgtEl>
                                          <p:spTgt spid="32"/>
                                        </p:tgtEl>
                                        <p:attrNameLst>
                                          <p:attrName>ppt_x</p:attrName>
                                        </p:attrNameLst>
                                      </p:cBhvr>
                                      <p:tavLst>
                                        <p:tav tm="0">
                                          <p:val>
                                            <p:strVal val="#ppt_x"/>
                                          </p:val>
                                        </p:tav>
                                        <p:tav tm="100000">
                                          <p:val>
                                            <p:strVal val="#ppt_x"/>
                                          </p:val>
                                        </p:tav>
                                      </p:tavLst>
                                    </p:anim>
                                    <p:anim calcmode="lin" valueType="num">
                                      <p:cBhvr>
                                        <p:cTn id="302" dur="1000" fill="hold"/>
                                        <p:tgtEl>
                                          <p:spTgt spid="32"/>
                                        </p:tgtEl>
                                        <p:attrNameLst>
                                          <p:attrName>ppt_y</p:attrName>
                                        </p:attrNameLst>
                                      </p:cBhvr>
                                      <p:tavLst>
                                        <p:tav tm="0">
                                          <p:val>
                                            <p:strVal val="#ppt_y+.1"/>
                                          </p:val>
                                        </p:tav>
                                        <p:tav tm="100000">
                                          <p:val>
                                            <p:strVal val="#ppt_y"/>
                                          </p:val>
                                        </p:tav>
                                      </p:tavLst>
                                    </p:anim>
                                  </p:childTnLst>
                                </p:cTn>
                              </p:par>
                              <p:par>
                                <p:cTn id="303" presetID="42" presetClass="entr" presetSubtype="0" fill="hold" nodeType="withEffect">
                                  <p:stCondLst>
                                    <p:cond delay="0"/>
                                  </p:stCondLst>
                                  <p:childTnLst>
                                    <p:set>
                                      <p:cBhvr>
                                        <p:cTn id="304" dur="1" fill="hold">
                                          <p:stCondLst>
                                            <p:cond delay="0"/>
                                          </p:stCondLst>
                                        </p:cTn>
                                        <p:tgtEl>
                                          <p:spTgt spid="7"/>
                                        </p:tgtEl>
                                        <p:attrNameLst>
                                          <p:attrName>style.visibility</p:attrName>
                                        </p:attrNameLst>
                                      </p:cBhvr>
                                      <p:to>
                                        <p:strVal val="visible"/>
                                      </p:to>
                                    </p:set>
                                    <p:animEffect transition="in" filter="fade">
                                      <p:cBhvr>
                                        <p:cTn id="305" dur="1000"/>
                                        <p:tgtEl>
                                          <p:spTgt spid="7"/>
                                        </p:tgtEl>
                                      </p:cBhvr>
                                    </p:animEffect>
                                    <p:anim calcmode="lin" valueType="num">
                                      <p:cBhvr>
                                        <p:cTn id="306" dur="1000" fill="hold"/>
                                        <p:tgtEl>
                                          <p:spTgt spid="7"/>
                                        </p:tgtEl>
                                        <p:attrNameLst>
                                          <p:attrName>ppt_x</p:attrName>
                                        </p:attrNameLst>
                                      </p:cBhvr>
                                      <p:tavLst>
                                        <p:tav tm="0">
                                          <p:val>
                                            <p:strVal val="#ppt_x"/>
                                          </p:val>
                                        </p:tav>
                                        <p:tav tm="100000">
                                          <p:val>
                                            <p:strVal val="#ppt_x"/>
                                          </p:val>
                                        </p:tav>
                                      </p:tavLst>
                                    </p:anim>
                                    <p:anim calcmode="lin" valueType="num">
                                      <p:cBhvr>
                                        <p:cTn id="307" dur="1000" fill="hold"/>
                                        <p:tgtEl>
                                          <p:spTgt spid="7"/>
                                        </p:tgtEl>
                                        <p:attrNameLst>
                                          <p:attrName>ppt_y</p:attrName>
                                        </p:attrNameLst>
                                      </p:cBhvr>
                                      <p:tavLst>
                                        <p:tav tm="0">
                                          <p:val>
                                            <p:strVal val="#ppt_y+.1"/>
                                          </p:val>
                                        </p:tav>
                                        <p:tav tm="100000">
                                          <p:val>
                                            <p:strVal val="#ppt_y"/>
                                          </p:val>
                                        </p:tav>
                                      </p:tavLst>
                                    </p:anim>
                                  </p:childTnLst>
                                </p:cTn>
                              </p:par>
                              <p:par>
                                <p:cTn id="308" presetID="42" presetClass="entr" presetSubtype="0" fill="hold" grpId="0" nodeType="withEffect">
                                  <p:stCondLst>
                                    <p:cond delay="0"/>
                                  </p:stCondLst>
                                  <p:childTnLst>
                                    <p:set>
                                      <p:cBhvr>
                                        <p:cTn id="309" dur="1" fill="hold">
                                          <p:stCondLst>
                                            <p:cond delay="0"/>
                                          </p:stCondLst>
                                        </p:cTn>
                                        <p:tgtEl>
                                          <p:spTgt spid="101"/>
                                        </p:tgtEl>
                                        <p:attrNameLst>
                                          <p:attrName>style.visibility</p:attrName>
                                        </p:attrNameLst>
                                      </p:cBhvr>
                                      <p:to>
                                        <p:strVal val="visible"/>
                                      </p:to>
                                    </p:set>
                                    <p:animEffect transition="in" filter="fade">
                                      <p:cBhvr>
                                        <p:cTn id="310" dur="1000"/>
                                        <p:tgtEl>
                                          <p:spTgt spid="101"/>
                                        </p:tgtEl>
                                      </p:cBhvr>
                                    </p:animEffect>
                                    <p:anim calcmode="lin" valueType="num">
                                      <p:cBhvr>
                                        <p:cTn id="311" dur="1000" fill="hold"/>
                                        <p:tgtEl>
                                          <p:spTgt spid="101"/>
                                        </p:tgtEl>
                                        <p:attrNameLst>
                                          <p:attrName>ppt_x</p:attrName>
                                        </p:attrNameLst>
                                      </p:cBhvr>
                                      <p:tavLst>
                                        <p:tav tm="0">
                                          <p:val>
                                            <p:strVal val="#ppt_x"/>
                                          </p:val>
                                        </p:tav>
                                        <p:tav tm="100000">
                                          <p:val>
                                            <p:strVal val="#ppt_x"/>
                                          </p:val>
                                        </p:tav>
                                      </p:tavLst>
                                    </p:anim>
                                    <p:anim calcmode="lin" valueType="num">
                                      <p:cBhvr>
                                        <p:cTn id="312" dur="1000" fill="hold"/>
                                        <p:tgtEl>
                                          <p:spTgt spid="101"/>
                                        </p:tgtEl>
                                        <p:attrNameLst>
                                          <p:attrName>ppt_y</p:attrName>
                                        </p:attrNameLst>
                                      </p:cBhvr>
                                      <p:tavLst>
                                        <p:tav tm="0">
                                          <p:val>
                                            <p:strVal val="#ppt_y+.1"/>
                                          </p:val>
                                        </p:tav>
                                        <p:tav tm="100000">
                                          <p:val>
                                            <p:strVal val="#ppt_y"/>
                                          </p:val>
                                        </p:tav>
                                      </p:tavLst>
                                    </p:anim>
                                  </p:childTnLst>
                                </p:cTn>
                              </p:par>
                              <p:par>
                                <p:cTn id="313" presetID="42" presetClass="entr" presetSubtype="0" fill="hold" grpId="0" nodeType="withEffect">
                                  <p:stCondLst>
                                    <p:cond delay="0"/>
                                  </p:stCondLst>
                                  <p:childTnLst>
                                    <p:set>
                                      <p:cBhvr>
                                        <p:cTn id="314" dur="1" fill="hold">
                                          <p:stCondLst>
                                            <p:cond delay="0"/>
                                          </p:stCondLst>
                                        </p:cTn>
                                        <p:tgtEl>
                                          <p:spTgt spid="82"/>
                                        </p:tgtEl>
                                        <p:attrNameLst>
                                          <p:attrName>style.visibility</p:attrName>
                                        </p:attrNameLst>
                                      </p:cBhvr>
                                      <p:to>
                                        <p:strVal val="visible"/>
                                      </p:to>
                                    </p:set>
                                    <p:animEffect transition="in" filter="fade">
                                      <p:cBhvr>
                                        <p:cTn id="315" dur="1000"/>
                                        <p:tgtEl>
                                          <p:spTgt spid="82"/>
                                        </p:tgtEl>
                                      </p:cBhvr>
                                    </p:animEffect>
                                    <p:anim calcmode="lin" valueType="num">
                                      <p:cBhvr>
                                        <p:cTn id="316" dur="1000" fill="hold"/>
                                        <p:tgtEl>
                                          <p:spTgt spid="82"/>
                                        </p:tgtEl>
                                        <p:attrNameLst>
                                          <p:attrName>ppt_x</p:attrName>
                                        </p:attrNameLst>
                                      </p:cBhvr>
                                      <p:tavLst>
                                        <p:tav tm="0">
                                          <p:val>
                                            <p:strVal val="#ppt_x"/>
                                          </p:val>
                                        </p:tav>
                                        <p:tav tm="100000">
                                          <p:val>
                                            <p:strVal val="#ppt_x"/>
                                          </p:val>
                                        </p:tav>
                                      </p:tavLst>
                                    </p:anim>
                                    <p:anim calcmode="lin" valueType="num">
                                      <p:cBhvr>
                                        <p:cTn id="317" dur="1000" fill="hold"/>
                                        <p:tgtEl>
                                          <p:spTgt spid="82"/>
                                        </p:tgtEl>
                                        <p:attrNameLst>
                                          <p:attrName>ppt_y</p:attrName>
                                        </p:attrNameLst>
                                      </p:cBhvr>
                                      <p:tavLst>
                                        <p:tav tm="0">
                                          <p:val>
                                            <p:strVal val="#ppt_y+.1"/>
                                          </p:val>
                                        </p:tav>
                                        <p:tav tm="100000">
                                          <p:val>
                                            <p:strVal val="#ppt_y"/>
                                          </p:val>
                                        </p:tav>
                                      </p:tavLst>
                                    </p:anim>
                                  </p:childTnLst>
                                </p:cTn>
                              </p:par>
                              <p:par>
                                <p:cTn id="318" presetID="42" presetClass="entr" presetSubtype="0" fill="hold" grpId="0" nodeType="withEffect">
                                  <p:stCondLst>
                                    <p:cond delay="0"/>
                                  </p:stCondLst>
                                  <p:childTnLst>
                                    <p:set>
                                      <p:cBhvr>
                                        <p:cTn id="319" dur="1" fill="hold">
                                          <p:stCondLst>
                                            <p:cond delay="0"/>
                                          </p:stCondLst>
                                        </p:cTn>
                                        <p:tgtEl>
                                          <p:spTgt spid="75"/>
                                        </p:tgtEl>
                                        <p:attrNameLst>
                                          <p:attrName>style.visibility</p:attrName>
                                        </p:attrNameLst>
                                      </p:cBhvr>
                                      <p:to>
                                        <p:strVal val="visible"/>
                                      </p:to>
                                    </p:set>
                                    <p:animEffect transition="in" filter="fade">
                                      <p:cBhvr>
                                        <p:cTn id="320" dur="1000"/>
                                        <p:tgtEl>
                                          <p:spTgt spid="75"/>
                                        </p:tgtEl>
                                      </p:cBhvr>
                                    </p:animEffect>
                                    <p:anim calcmode="lin" valueType="num">
                                      <p:cBhvr>
                                        <p:cTn id="321" dur="1000" fill="hold"/>
                                        <p:tgtEl>
                                          <p:spTgt spid="75"/>
                                        </p:tgtEl>
                                        <p:attrNameLst>
                                          <p:attrName>ppt_x</p:attrName>
                                        </p:attrNameLst>
                                      </p:cBhvr>
                                      <p:tavLst>
                                        <p:tav tm="0">
                                          <p:val>
                                            <p:strVal val="#ppt_x"/>
                                          </p:val>
                                        </p:tav>
                                        <p:tav tm="100000">
                                          <p:val>
                                            <p:strVal val="#ppt_x"/>
                                          </p:val>
                                        </p:tav>
                                      </p:tavLst>
                                    </p:anim>
                                    <p:anim calcmode="lin" valueType="num">
                                      <p:cBhvr>
                                        <p:cTn id="322"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323" fill="hold">
                      <p:stCondLst>
                        <p:cond delay="indefinite"/>
                      </p:stCondLst>
                      <p:childTnLst>
                        <p:par>
                          <p:cTn id="324" fill="hold">
                            <p:stCondLst>
                              <p:cond delay="0"/>
                            </p:stCondLst>
                            <p:childTnLst>
                              <p:par>
                                <p:cTn id="325" presetID="42" presetClass="entr" presetSubtype="0" fill="hold" grpId="0" nodeType="clickEffect">
                                  <p:stCondLst>
                                    <p:cond delay="0"/>
                                  </p:stCondLst>
                                  <p:childTnLst>
                                    <p:set>
                                      <p:cBhvr>
                                        <p:cTn id="326" dur="1" fill="hold">
                                          <p:stCondLst>
                                            <p:cond delay="0"/>
                                          </p:stCondLst>
                                        </p:cTn>
                                        <p:tgtEl>
                                          <p:spTgt spid="160"/>
                                        </p:tgtEl>
                                        <p:attrNameLst>
                                          <p:attrName>style.visibility</p:attrName>
                                        </p:attrNameLst>
                                      </p:cBhvr>
                                      <p:to>
                                        <p:strVal val="visible"/>
                                      </p:to>
                                    </p:set>
                                    <p:animEffect transition="in" filter="fade">
                                      <p:cBhvr>
                                        <p:cTn id="327" dur="1000"/>
                                        <p:tgtEl>
                                          <p:spTgt spid="160"/>
                                        </p:tgtEl>
                                      </p:cBhvr>
                                    </p:animEffect>
                                    <p:anim calcmode="lin" valueType="num">
                                      <p:cBhvr>
                                        <p:cTn id="328" dur="1000" fill="hold"/>
                                        <p:tgtEl>
                                          <p:spTgt spid="160"/>
                                        </p:tgtEl>
                                        <p:attrNameLst>
                                          <p:attrName>ppt_x</p:attrName>
                                        </p:attrNameLst>
                                      </p:cBhvr>
                                      <p:tavLst>
                                        <p:tav tm="0">
                                          <p:val>
                                            <p:strVal val="#ppt_x"/>
                                          </p:val>
                                        </p:tav>
                                        <p:tav tm="100000">
                                          <p:val>
                                            <p:strVal val="#ppt_x"/>
                                          </p:val>
                                        </p:tav>
                                      </p:tavLst>
                                    </p:anim>
                                    <p:anim calcmode="lin" valueType="num">
                                      <p:cBhvr>
                                        <p:cTn id="329"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par>
                    <p:cTn id="330" fill="hold">
                      <p:stCondLst>
                        <p:cond delay="indefinite"/>
                      </p:stCondLst>
                      <p:childTnLst>
                        <p:par>
                          <p:cTn id="331" fill="hold">
                            <p:stCondLst>
                              <p:cond delay="0"/>
                            </p:stCondLst>
                            <p:childTnLst>
                              <p:par>
                                <p:cTn id="332" presetID="42" presetClass="entr" presetSubtype="0" fill="hold" grpId="0" nodeType="clickEffect">
                                  <p:stCondLst>
                                    <p:cond delay="0"/>
                                  </p:stCondLst>
                                  <p:childTnLst>
                                    <p:set>
                                      <p:cBhvr>
                                        <p:cTn id="333" dur="1" fill="hold">
                                          <p:stCondLst>
                                            <p:cond delay="0"/>
                                          </p:stCondLst>
                                        </p:cTn>
                                        <p:tgtEl>
                                          <p:spTgt spid="119"/>
                                        </p:tgtEl>
                                        <p:attrNameLst>
                                          <p:attrName>style.visibility</p:attrName>
                                        </p:attrNameLst>
                                      </p:cBhvr>
                                      <p:to>
                                        <p:strVal val="visible"/>
                                      </p:to>
                                    </p:set>
                                    <p:animEffect transition="in" filter="fade">
                                      <p:cBhvr>
                                        <p:cTn id="334" dur="1000"/>
                                        <p:tgtEl>
                                          <p:spTgt spid="119"/>
                                        </p:tgtEl>
                                      </p:cBhvr>
                                    </p:animEffect>
                                    <p:anim calcmode="lin" valueType="num">
                                      <p:cBhvr>
                                        <p:cTn id="335" dur="1000" fill="hold"/>
                                        <p:tgtEl>
                                          <p:spTgt spid="119"/>
                                        </p:tgtEl>
                                        <p:attrNameLst>
                                          <p:attrName>ppt_x</p:attrName>
                                        </p:attrNameLst>
                                      </p:cBhvr>
                                      <p:tavLst>
                                        <p:tav tm="0">
                                          <p:val>
                                            <p:strVal val="#ppt_x"/>
                                          </p:val>
                                        </p:tav>
                                        <p:tav tm="100000">
                                          <p:val>
                                            <p:strVal val="#ppt_x"/>
                                          </p:val>
                                        </p:tav>
                                      </p:tavLst>
                                    </p:anim>
                                    <p:anim calcmode="lin" valueType="num">
                                      <p:cBhvr>
                                        <p:cTn id="336"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337" fill="hold">
                      <p:stCondLst>
                        <p:cond delay="indefinite"/>
                      </p:stCondLst>
                      <p:childTnLst>
                        <p:par>
                          <p:cTn id="338" fill="hold">
                            <p:stCondLst>
                              <p:cond delay="0"/>
                            </p:stCondLst>
                            <p:childTnLst>
                              <p:par>
                                <p:cTn id="339" presetID="42" presetClass="entr" presetSubtype="0" fill="hold" grpId="0" nodeType="clickEffect">
                                  <p:stCondLst>
                                    <p:cond delay="0"/>
                                  </p:stCondLst>
                                  <p:childTnLst>
                                    <p:set>
                                      <p:cBhvr>
                                        <p:cTn id="340" dur="1" fill="hold">
                                          <p:stCondLst>
                                            <p:cond delay="0"/>
                                          </p:stCondLst>
                                        </p:cTn>
                                        <p:tgtEl>
                                          <p:spTgt spid="106"/>
                                        </p:tgtEl>
                                        <p:attrNameLst>
                                          <p:attrName>style.visibility</p:attrName>
                                        </p:attrNameLst>
                                      </p:cBhvr>
                                      <p:to>
                                        <p:strVal val="visible"/>
                                      </p:to>
                                    </p:set>
                                    <p:animEffect transition="in" filter="fade">
                                      <p:cBhvr>
                                        <p:cTn id="341" dur="1000"/>
                                        <p:tgtEl>
                                          <p:spTgt spid="106"/>
                                        </p:tgtEl>
                                      </p:cBhvr>
                                    </p:animEffect>
                                    <p:anim calcmode="lin" valueType="num">
                                      <p:cBhvr>
                                        <p:cTn id="342" dur="1000" fill="hold"/>
                                        <p:tgtEl>
                                          <p:spTgt spid="106"/>
                                        </p:tgtEl>
                                        <p:attrNameLst>
                                          <p:attrName>ppt_x</p:attrName>
                                        </p:attrNameLst>
                                      </p:cBhvr>
                                      <p:tavLst>
                                        <p:tav tm="0">
                                          <p:val>
                                            <p:strVal val="#ppt_x"/>
                                          </p:val>
                                        </p:tav>
                                        <p:tav tm="100000">
                                          <p:val>
                                            <p:strVal val="#ppt_x"/>
                                          </p:val>
                                        </p:tav>
                                      </p:tavLst>
                                    </p:anim>
                                    <p:anim calcmode="lin" valueType="num">
                                      <p:cBhvr>
                                        <p:cTn id="343"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344" fill="hold">
                      <p:stCondLst>
                        <p:cond delay="indefinite"/>
                      </p:stCondLst>
                      <p:childTnLst>
                        <p:par>
                          <p:cTn id="345" fill="hold">
                            <p:stCondLst>
                              <p:cond delay="0"/>
                            </p:stCondLst>
                            <p:childTnLst>
                              <p:par>
                                <p:cTn id="346" presetID="42" presetClass="entr" presetSubtype="0" fill="hold" grpId="0" nodeType="clickEffect">
                                  <p:stCondLst>
                                    <p:cond delay="0"/>
                                  </p:stCondLst>
                                  <p:childTnLst>
                                    <p:set>
                                      <p:cBhvr>
                                        <p:cTn id="347" dur="1" fill="hold">
                                          <p:stCondLst>
                                            <p:cond delay="0"/>
                                          </p:stCondLst>
                                        </p:cTn>
                                        <p:tgtEl>
                                          <p:spTgt spid="115"/>
                                        </p:tgtEl>
                                        <p:attrNameLst>
                                          <p:attrName>style.visibility</p:attrName>
                                        </p:attrNameLst>
                                      </p:cBhvr>
                                      <p:to>
                                        <p:strVal val="visible"/>
                                      </p:to>
                                    </p:set>
                                    <p:animEffect transition="in" filter="fade">
                                      <p:cBhvr>
                                        <p:cTn id="348" dur="1000"/>
                                        <p:tgtEl>
                                          <p:spTgt spid="115"/>
                                        </p:tgtEl>
                                      </p:cBhvr>
                                    </p:animEffect>
                                    <p:anim calcmode="lin" valueType="num">
                                      <p:cBhvr>
                                        <p:cTn id="349" dur="1000" fill="hold"/>
                                        <p:tgtEl>
                                          <p:spTgt spid="115"/>
                                        </p:tgtEl>
                                        <p:attrNameLst>
                                          <p:attrName>ppt_x</p:attrName>
                                        </p:attrNameLst>
                                      </p:cBhvr>
                                      <p:tavLst>
                                        <p:tav tm="0">
                                          <p:val>
                                            <p:strVal val="#ppt_x"/>
                                          </p:val>
                                        </p:tav>
                                        <p:tav tm="100000">
                                          <p:val>
                                            <p:strVal val="#ppt_x"/>
                                          </p:val>
                                        </p:tav>
                                      </p:tavLst>
                                    </p:anim>
                                    <p:anim calcmode="lin" valueType="num">
                                      <p:cBhvr>
                                        <p:cTn id="350"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351" fill="hold">
                      <p:stCondLst>
                        <p:cond delay="indefinite"/>
                      </p:stCondLst>
                      <p:childTnLst>
                        <p:par>
                          <p:cTn id="352" fill="hold">
                            <p:stCondLst>
                              <p:cond delay="0"/>
                            </p:stCondLst>
                            <p:childTnLst>
                              <p:par>
                                <p:cTn id="353" presetID="42" presetClass="entr" presetSubtype="0" fill="hold" grpId="0" nodeType="clickEffect">
                                  <p:stCondLst>
                                    <p:cond delay="0"/>
                                  </p:stCondLst>
                                  <p:childTnLst>
                                    <p:set>
                                      <p:cBhvr>
                                        <p:cTn id="354" dur="1" fill="hold">
                                          <p:stCondLst>
                                            <p:cond delay="0"/>
                                          </p:stCondLst>
                                        </p:cTn>
                                        <p:tgtEl>
                                          <p:spTgt spid="116"/>
                                        </p:tgtEl>
                                        <p:attrNameLst>
                                          <p:attrName>style.visibility</p:attrName>
                                        </p:attrNameLst>
                                      </p:cBhvr>
                                      <p:to>
                                        <p:strVal val="visible"/>
                                      </p:to>
                                    </p:set>
                                    <p:animEffect transition="in" filter="fade">
                                      <p:cBhvr>
                                        <p:cTn id="355" dur="1000"/>
                                        <p:tgtEl>
                                          <p:spTgt spid="116"/>
                                        </p:tgtEl>
                                      </p:cBhvr>
                                    </p:animEffect>
                                    <p:anim calcmode="lin" valueType="num">
                                      <p:cBhvr>
                                        <p:cTn id="356" dur="1000" fill="hold"/>
                                        <p:tgtEl>
                                          <p:spTgt spid="116"/>
                                        </p:tgtEl>
                                        <p:attrNameLst>
                                          <p:attrName>ppt_x</p:attrName>
                                        </p:attrNameLst>
                                      </p:cBhvr>
                                      <p:tavLst>
                                        <p:tav tm="0">
                                          <p:val>
                                            <p:strVal val="#ppt_x"/>
                                          </p:val>
                                        </p:tav>
                                        <p:tav tm="100000">
                                          <p:val>
                                            <p:strVal val="#ppt_x"/>
                                          </p:val>
                                        </p:tav>
                                      </p:tavLst>
                                    </p:anim>
                                    <p:anim calcmode="lin" valueType="num">
                                      <p:cBhvr>
                                        <p:cTn id="357"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358" fill="hold">
                      <p:stCondLst>
                        <p:cond delay="indefinite"/>
                      </p:stCondLst>
                      <p:childTnLst>
                        <p:par>
                          <p:cTn id="359" fill="hold">
                            <p:stCondLst>
                              <p:cond delay="0"/>
                            </p:stCondLst>
                            <p:childTnLst>
                              <p:par>
                                <p:cTn id="360" presetID="42" presetClass="entr" presetSubtype="0" fill="hold" grpId="0" nodeType="clickEffect">
                                  <p:stCondLst>
                                    <p:cond delay="0"/>
                                  </p:stCondLst>
                                  <p:childTnLst>
                                    <p:set>
                                      <p:cBhvr>
                                        <p:cTn id="361" dur="1" fill="hold">
                                          <p:stCondLst>
                                            <p:cond delay="0"/>
                                          </p:stCondLst>
                                        </p:cTn>
                                        <p:tgtEl>
                                          <p:spTgt spid="118"/>
                                        </p:tgtEl>
                                        <p:attrNameLst>
                                          <p:attrName>style.visibility</p:attrName>
                                        </p:attrNameLst>
                                      </p:cBhvr>
                                      <p:to>
                                        <p:strVal val="visible"/>
                                      </p:to>
                                    </p:set>
                                    <p:animEffect transition="in" filter="fade">
                                      <p:cBhvr>
                                        <p:cTn id="362" dur="1000"/>
                                        <p:tgtEl>
                                          <p:spTgt spid="118"/>
                                        </p:tgtEl>
                                      </p:cBhvr>
                                    </p:animEffect>
                                    <p:anim calcmode="lin" valueType="num">
                                      <p:cBhvr>
                                        <p:cTn id="363" dur="1000" fill="hold"/>
                                        <p:tgtEl>
                                          <p:spTgt spid="118"/>
                                        </p:tgtEl>
                                        <p:attrNameLst>
                                          <p:attrName>ppt_x</p:attrName>
                                        </p:attrNameLst>
                                      </p:cBhvr>
                                      <p:tavLst>
                                        <p:tav tm="0">
                                          <p:val>
                                            <p:strVal val="#ppt_x"/>
                                          </p:val>
                                        </p:tav>
                                        <p:tav tm="100000">
                                          <p:val>
                                            <p:strVal val="#ppt_x"/>
                                          </p:val>
                                        </p:tav>
                                      </p:tavLst>
                                    </p:anim>
                                    <p:anim calcmode="lin" valueType="num">
                                      <p:cBhvr>
                                        <p:cTn id="364"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365" fill="hold">
                      <p:stCondLst>
                        <p:cond delay="indefinite"/>
                      </p:stCondLst>
                      <p:childTnLst>
                        <p:par>
                          <p:cTn id="366" fill="hold">
                            <p:stCondLst>
                              <p:cond delay="0"/>
                            </p:stCondLst>
                            <p:childTnLst>
                              <p:par>
                                <p:cTn id="367" presetID="42" presetClass="entr" presetSubtype="0" fill="hold" grpId="0" nodeType="clickEffect">
                                  <p:stCondLst>
                                    <p:cond delay="0"/>
                                  </p:stCondLst>
                                  <p:childTnLst>
                                    <p:set>
                                      <p:cBhvr>
                                        <p:cTn id="368" dur="1" fill="hold">
                                          <p:stCondLst>
                                            <p:cond delay="0"/>
                                          </p:stCondLst>
                                        </p:cTn>
                                        <p:tgtEl>
                                          <p:spTgt spid="6"/>
                                        </p:tgtEl>
                                        <p:attrNameLst>
                                          <p:attrName>style.visibility</p:attrName>
                                        </p:attrNameLst>
                                      </p:cBhvr>
                                      <p:to>
                                        <p:strVal val="visible"/>
                                      </p:to>
                                    </p:set>
                                    <p:animEffect transition="in" filter="fade">
                                      <p:cBhvr>
                                        <p:cTn id="369" dur="1000"/>
                                        <p:tgtEl>
                                          <p:spTgt spid="6"/>
                                        </p:tgtEl>
                                      </p:cBhvr>
                                    </p:animEffect>
                                    <p:anim calcmode="lin" valueType="num">
                                      <p:cBhvr>
                                        <p:cTn id="370" dur="1000" fill="hold"/>
                                        <p:tgtEl>
                                          <p:spTgt spid="6"/>
                                        </p:tgtEl>
                                        <p:attrNameLst>
                                          <p:attrName>ppt_x</p:attrName>
                                        </p:attrNameLst>
                                      </p:cBhvr>
                                      <p:tavLst>
                                        <p:tav tm="0">
                                          <p:val>
                                            <p:strVal val="#ppt_x"/>
                                          </p:val>
                                        </p:tav>
                                        <p:tav tm="100000">
                                          <p:val>
                                            <p:strVal val="#ppt_x"/>
                                          </p:val>
                                        </p:tav>
                                      </p:tavLst>
                                    </p:anim>
                                    <p:anim calcmode="lin" valueType="num">
                                      <p:cBhvr>
                                        <p:cTn id="37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8" grpId="0" bldLvl="0" animBg="1"/>
      <p:bldP spid="3" grpId="0"/>
      <p:bldP spid="76" grpId="0" bldLvl="0" animBg="1"/>
      <p:bldP spid="77" grpId="0" bldLvl="0" animBg="1"/>
      <p:bldP spid="4" grpId="0" bldLvl="0" animBg="1"/>
      <p:bldP spid="85" grpId="0" bldLvl="0" animBg="1"/>
      <p:bldP spid="86" grpId="0" bldLvl="0" animBg="1"/>
      <p:bldP spid="90" grpId="0" bldLvl="0" animBg="1"/>
      <p:bldP spid="94" grpId="0" bldLvl="0" animBg="1"/>
      <p:bldP spid="99" grpId="0" bldLvl="0" animBg="1"/>
      <p:bldP spid="105" grpId="0" bldLvl="0" animBg="1"/>
      <p:bldP spid="109" grpId="0"/>
      <p:bldP spid="110" grpId="0"/>
      <p:bldP spid="111" grpId="0"/>
      <p:bldP spid="114" grpId="0" bldLvl="0" animBg="1"/>
      <p:bldP spid="129" grpId="0" bldLvl="0" animBg="1"/>
      <p:bldP spid="130" grpId="0"/>
      <p:bldP spid="132" grpId="0" bldLvl="0" animBg="1"/>
      <p:bldP spid="134" grpId="0" bldLvl="0" animBg="1"/>
      <p:bldP spid="135" grpId="0"/>
      <p:bldP spid="5" grpId="0" bldLvl="0" animBg="1"/>
      <p:bldP spid="136" grpId="0" bldLvl="0" animBg="1"/>
      <p:bldP spid="138" grpId="0" bldLvl="0" animBg="1"/>
      <p:bldP spid="148" grpId="0"/>
      <p:bldP spid="149" grpId="0"/>
      <p:bldP spid="157" grpId="0"/>
      <p:bldP spid="158" grpId="0"/>
      <p:bldP spid="159" grpId="0"/>
      <p:bldP spid="160" grpId="0"/>
      <p:bldP spid="161" grpId="0"/>
      <p:bldP spid="166" grpId="0"/>
      <p:bldP spid="66" grpId="0"/>
      <p:bldP spid="67" grpId="0"/>
      <p:bldP spid="69" grpId="0"/>
      <p:bldP spid="70" grpId="0"/>
      <p:bldP spid="71" grpId="0"/>
      <p:bldP spid="72" grpId="0"/>
      <p:bldP spid="82" grpId="0" bldLvl="0" animBg="1"/>
      <p:bldP spid="101" grpId="0" bldLvl="0" animBg="1"/>
      <p:bldP spid="106" grpId="0"/>
      <p:bldP spid="115" grpId="0"/>
      <p:bldP spid="116" grpId="0"/>
      <p:bldP spid="118" grpId="0"/>
      <p:bldP spid="119" grpId="0"/>
      <p:bldP spid="73" grpId="0"/>
      <p:bldP spid="74" grpId="0"/>
      <p:bldP spid="75" grpId="0"/>
      <p:bldP spid="6" grpId="0"/>
      <p:bldP spid="78" grpId="0"/>
      <p:bldP spid="79" grpId="0"/>
      <p:bldP spid="81" grpId="0"/>
      <p:bldP spid="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164"/>
          <p:cNvSpPr/>
          <p:nvPr/>
        </p:nvSpPr>
        <p:spPr>
          <a:xfrm>
            <a:off x="4277672" y="321805"/>
            <a:ext cx="3700052" cy="420564"/>
          </a:xfrm>
          <a:prstGeom prst="rect">
            <a:avLst/>
          </a:prstGeom>
        </p:spPr>
        <p:txBody>
          <a:bodyPr wrap="none">
            <a:spAutoFit/>
          </a:bodyPr>
          <a:lstStyle/>
          <a:p>
            <a:r>
              <a:rPr lang="en-US" altLang="zh-CN" sz="2133" kern="100" dirty="0" err="1">
                <a:solidFill>
                  <a:srgbClr val="FF0000"/>
                </a:solidFill>
                <a:latin typeface="Times New Roman" panose="02020603050405020304" pitchFamily="18" charset="0"/>
              </a:rPr>
              <a:t>MapReduce</a:t>
            </a:r>
            <a:r>
              <a:rPr lang="zh-CN" altLang="en-US" sz="2133" kern="100" dirty="0">
                <a:solidFill>
                  <a:srgbClr val="FF0000"/>
                </a:solidFill>
                <a:latin typeface="Times New Roman" panose="02020603050405020304" pitchFamily="18" charset="0"/>
              </a:rPr>
              <a:t>程序运行流程分析</a:t>
            </a:r>
            <a:endParaRPr lang="zh-CN" altLang="en-US" sz="2133" dirty="0">
              <a:solidFill>
                <a:srgbClr val="FF0000"/>
              </a:solidFill>
            </a:endParaRPr>
          </a:p>
        </p:txBody>
      </p:sp>
      <p:sp>
        <p:nvSpPr>
          <p:cNvPr id="2" name="矩形 1"/>
          <p:cNvSpPr/>
          <p:nvPr/>
        </p:nvSpPr>
        <p:spPr>
          <a:xfrm>
            <a:off x="233335" y="1797245"/>
            <a:ext cx="869821" cy="13029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dirty="0" err="1"/>
              <a:t>atguigu</a:t>
            </a:r>
            <a:r>
              <a:rPr lang="en-US" altLang="zh-CN" sz="1400" dirty="0"/>
              <a:t> </a:t>
            </a:r>
            <a:r>
              <a:rPr lang="en-US" altLang="zh-CN" sz="1400" dirty="0" err="1"/>
              <a:t>bigdata</a:t>
            </a:r>
            <a:r>
              <a:rPr lang="en-US" altLang="zh-CN" sz="1400" dirty="0"/>
              <a:t> </a:t>
            </a:r>
            <a:r>
              <a:rPr lang="en-US" altLang="zh-CN" sz="1400" dirty="0" err="1"/>
              <a:t>Hbase</a:t>
            </a:r>
            <a:endParaRPr lang="en-US" altLang="zh-CN" sz="1400" dirty="0"/>
          </a:p>
          <a:p>
            <a:pPr algn="ctr"/>
            <a:r>
              <a:rPr lang="en-US" altLang="zh-CN" sz="1400" dirty="0"/>
              <a:t>hive</a:t>
            </a:r>
          </a:p>
          <a:p>
            <a:pPr algn="ctr"/>
            <a:r>
              <a:rPr lang="en-US" altLang="zh-CN" sz="1400" dirty="0"/>
              <a:t>spark</a:t>
            </a:r>
          </a:p>
          <a:p>
            <a:pPr algn="ctr"/>
            <a:r>
              <a:rPr lang="en-US" altLang="zh-CN" sz="1400" dirty="0"/>
              <a:t>…</a:t>
            </a:r>
            <a:endParaRPr lang="zh-CN" altLang="en-US" sz="1400" dirty="0"/>
          </a:p>
        </p:txBody>
      </p:sp>
      <p:sp>
        <p:nvSpPr>
          <p:cNvPr id="68" name="矩形 67"/>
          <p:cNvSpPr/>
          <p:nvPr/>
        </p:nvSpPr>
        <p:spPr>
          <a:xfrm>
            <a:off x="711299" y="2271109"/>
            <a:ext cx="935490" cy="14623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a:t>Java </a:t>
            </a:r>
            <a:r>
              <a:rPr lang="en-US" altLang="zh-CN" sz="1400" dirty="0" err="1"/>
              <a:t>php</a:t>
            </a:r>
            <a:r>
              <a:rPr lang="en-US" altLang="zh-CN" sz="1400" dirty="0"/>
              <a:t> </a:t>
            </a:r>
          </a:p>
          <a:p>
            <a:pPr algn="ctr"/>
            <a:r>
              <a:rPr lang="en-US" altLang="zh-CN" sz="1400" dirty="0"/>
              <a:t>Android</a:t>
            </a:r>
          </a:p>
          <a:p>
            <a:pPr algn="ctr"/>
            <a:r>
              <a:rPr lang="en-US" altLang="zh-CN" sz="1400" dirty="0"/>
              <a:t>Html5</a:t>
            </a:r>
          </a:p>
          <a:p>
            <a:pPr algn="ctr"/>
            <a:r>
              <a:rPr lang="en-US" altLang="zh-CN" sz="1400" dirty="0" err="1"/>
              <a:t>Bigdata</a:t>
            </a:r>
            <a:endParaRPr lang="en-US" altLang="zh-CN" sz="1400" dirty="0"/>
          </a:p>
          <a:p>
            <a:pPr algn="ctr"/>
            <a:r>
              <a:rPr lang="en-US" altLang="zh-CN" sz="1400" dirty="0"/>
              <a:t>python</a:t>
            </a:r>
          </a:p>
          <a:p>
            <a:pPr algn="ctr"/>
            <a:r>
              <a:rPr lang="en-US" altLang="zh-CN" sz="1400" dirty="0"/>
              <a:t>…</a:t>
            </a:r>
            <a:endParaRPr lang="zh-CN" altLang="en-US" sz="1400" dirty="0"/>
          </a:p>
        </p:txBody>
      </p:sp>
      <p:sp>
        <p:nvSpPr>
          <p:cNvPr id="3" name="文本框 2"/>
          <p:cNvSpPr txBox="1"/>
          <p:nvPr/>
        </p:nvSpPr>
        <p:spPr>
          <a:xfrm>
            <a:off x="204104" y="1221330"/>
            <a:ext cx="1978277" cy="523220"/>
          </a:xfrm>
          <a:prstGeom prst="rect">
            <a:avLst/>
          </a:prstGeom>
          <a:noFill/>
        </p:spPr>
        <p:txBody>
          <a:bodyPr wrap="square" rtlCol="0">
            <a:spAutoFit/>
          </a:bodyPr>
          <a:lstStyle/>
          <a:p>
            <a:r>
              <a:rPr lang="en-US" altLang="zh-CN" sz="1400" dirty="0"/>
              <a:t>1 </a:t>
            </a:r>
            <a:r>
              <a:rPr lang="zh-CN" altLang="en-US" sz="1400" dirty="0"/>
              <a:t>待处理文本</a:t>
            </a:r>
            <a:endParaRPr lang="en-US" altLang="zh-CN" sz="1400" dirty="0"/>
          </a:p>
          <a:p>
            <a:r>
              <a:rPr lang="en-US" altLang="zh-CN" sz="1400" dirty="0"/>
              <a:t>/user/</a:t>
            </a:r>
            <a:r>
              <a:rPr lang="en-US" altLang="zh-CN" sz="1400" dirty="0" err="1"/>
              <a:t>atguigu</a:t>
            </a:r>
            <a:r>
              <a:rPr lang="en-US" altLang="zh-CN" sz="1400" dirty="0"/>
              <a:t>/input</a:t>
            </a:r>
            <a:endParaRPr lang="zh-CN" altLang="en-US" sz="1400" dirty="0"/>
          </a:p>
        </p:txBody>
      </p:sp>
      <p:sp>
        <p:nvSpPr>
          <p:cNvPr id="76" name="矩形 75"/>
          <p:cNvSpPr/>
          <p:nvPr/>
        </p:nvSpPr>
        <p:spPr>
          <a:xfrm>
            <a:off x="3067265" y="1221330"/>
            <a:ext cx="1993463" cy="17501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66" dirty="0"/>
          </a:p>
        </p:txBody>
      </p:sp>
      <p:sp>
        <p:nvSpPr>
          <p:cNvPr id="88" name="矩形 87"/>
          <p:cNvSpPr/>
          <p:nvPr/>
        </p:nvSpPr>
        <p:spPr>
          <a:xfrm>
            <a:off x="3060157" y="3294520"/>
            <a:ext cx="1993463" cy="8661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66" dirty="0"/>
          </a:p>
        </p:txBody>
      </p:sp>
      <p:sp>
        <p:nvSpPr>
          <p:cNvPr id="89" name="矩形 88"/>
          <p:cNvSpPr/>
          <p:nvPr/>
        </p:nvSpPr>
        <p:spPr>
          <a:xfrm>
            <a:off x="3060157" y="4483659"/>
            <a:ext cx="1993463" cy="8661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66" dirty="0"/>
          </a:p>
        </p:txBody>
      </p:sp>
      <p:sp>
        <p:nvSpPr>
          <p:cNvPr id="91" name="矩形 90"/>
          <p:cNvSpPr/>
          <p:nvPr/>
        </p:nvSpPr>
        <p:spPr>
          <a:xfrm>
            <a:off x="3060157" y="5729246"/>
            <a:ext cx="1993463" cy="8661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33" dirty="0" err="1"/>
              <a:t>Mr</a:t>
            </a:r>
            <a:r>
              <a:rPr lang="en-US" altLang="zh-CN" sz="1333" dirty="0"/>
              <a:t> </a:t>
            </a:r>
            <a:r>
              <a:rPr lang="en-US" altLang="zh-CN" sz="1333" dirty="0" err="1"/>
              <a:t>appmaster</a:t>
            </a:r>
            <a:endParaRPr lang="en-US" altLang="zh-CN" sz="1333" dirty="0"/>
          </a:p>
          <a:p>
            <a:pPr algn="ctr"/>
            <a:endParaRPr lang="en-US" altLang="zh-CN" sz="1333" dirty="0"/>
          </a:p>
          <a:p>
            <a:pPr algn="ctr"/>
            <a:r>
              <a:rPr lang="en-US" altLang="zh-CN" sz="1333" dirty="0" err="1"/>
              <a:t>NodeManager</a:t>
            </a:r>
            <a:endParaRPr lang="zh-CN" altLang="en-US" sz="1333" dirty="0"/>
          </a:p>
        </p:txBody>
      </p:sp>
      <p:sp>
        <p:nvSpPr>
          <p:cNvPr id="8" name="椭圆 7"/>
          <p:cNvSpPr/>
          <p:nvPr/>
        </p:nvSpPr>
        <p:spPr>
          <a:xfrm>
            <a:off x="233336" y="5928088"/>
            <a:ext cx="1067655" cy="47646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333" dirty="0"/>
              <a:t>客户端</a:t>
            </a:r>
          </a:p>
        </p:txBody>
      </p:sp>
      <p:cxnSp>
        <p:nvCxnSpPr>
          <p:cNvPr id="13" name="曲线连接符 12"/>
          <p:cNvCxnSpPr>
            <a:stCxn id="8" idx="2"/>
          </p:cNvCxnSpPr>
          <p:nvPr/>
        </p:nvCxnSpPr>
        <p:spPr>
          <a:xfrm rot="10800000" flipH="1">
            <a:off x="233336" y="3141219"/>
            <a:ext cx="37865" cy="3025103"/>
          </a:xfrm>
          <a:prstGeom prst="curvedConnector4">
            <a:avLst>
              <a:gd name="adj1" fmla="val -36915"/>
              <a:gd name="adj2" fmla="val 53938"/>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41274" y="3812942"/>
            <a:ext cx="2141106" cy="912814"/>
          </a:xfrm>
          <a:prstGeom prst="rect">
            <a:avLst/>
          </a:prstGeom>
          <a:noFill/>
        </p:spPr>
        <p:txBody>
          <a:bodyPr wrap="square" rtlCol="0">
            <a:spAutoFit/>
          </a:bodyPr>
          <a:lstStyle/>
          <a:p>
            <a:r>
              <a:rPr lang="en-US" altLang="zh-CN" sz="1333" dirty="0"/>
              <a:t>2 </a:t>
            </a:r>
            <a:r>
              <a:rPr lang="zh-CN" altLang="en-US" sz="1333" dirty="0"/>
              <a:t>客户端</a:t>
            </a:r>
            <a:r>
              <a:rPr lang="en-US" altLang="zh-CN" sz="1333" dirty="0"/>
              <a:t>submit()</a:t>
            </a:r>
            <a:r>
              <a:rPr lang="zh-CN" altLang="en-US" sz="1333" dirty="0"/>
              <a:t>前，获取待处理数据的信息，然后根据参数配置，形成一个任务分配的规划。</a:t>
            </a:r>
          </a:p>
        </p:txBody>
      </p:sp>
      <p:sp>
        <p:nvSpPr>
          <p:cNvPr id="93" name="文本框 92"/>
          <p:cNvSpPr txBox="1"/>
          <p:nvPr/>
        </p:nvSpPr>
        <p:spPr>
          <a:xfrm>
            <a:off x="365065" y="4676814"/>
            <a:ext cx="1343799" cy="707694"/>
          </a:xfrm>
          <a:prstGeom prst="rect">
            <a:avLst/>
          </a:prstGeom>
          <a:noFill/>
        </p:spPr>
        <p:txBody>
          <a:bodyPr wrap="square" rtlCol="0">
            <a:spAutoFit/>
          </a:bodyPr>
          <a:lstStyle/>
          <a:p>
            <a:r>
              <a:rPr lang="en-US" altLang="zh-CN" sz="1333" dirty="0"/>
              <a:t>ss.txt  0-128</a:t>
            </a:r>
          </a:p>
          <a:p>
            <a:r>
              <a:rPr lang="en-US" altLang="zh-CN" sz="1333" dirty="0"/>
              <a:t>ss.txt  128-200</a:t>
            </a:r>
          </a:p>
          <a:p>
            <a:r>
              <a:rPr lang="en-US" altLang="zh-CN" sz="1333" dirty="0"/>
              <a:t>bb.txt</a:t>
            </a:r>
          </a:p>
        </p:txBody>
      </p:sp>
      <p:sp>
        <p:nvSpPr>
          <p:cNvPr id="95" name="文本框 94"/>
          <p:cNvSpPr txBox="1"/>
          <p:nvPr/>
        </p:nvSpPr>
        <p:spPr>
          <a:xfrm>
            <a:off x="1331085" y="1797244"/>
            <a:ext cx="716292" cy="502573"/>
          </a:xfrm>
          <a:prstGeom prst="rect">
            <a:avLst/>
          </a:prstGeom>
          <a:noFill/>
        </p:spPr>
        <p:txBody>
          <a:bodyPr wrap="square" rtlCol="0">
            <a:spAutoFit/>
          </a:bodyPr>
          <a:lstStyle/>
          <a:p>
            <a:r>
              <a:rPr lang="en-US" altLang="zh-CN" sz="1333" dirty="0"/>
              <a:t>ss.txt 200m</a:t>
            </a:r>
          </a:p>
        </p:txBody>
      </p:sp>
      <p:sp>
        <p:nvSpPr>
          <p:cNvPr id="97" name="文本框 96"/>
          <p:cNvSpPr txBox="1"/>
          <p:nvPr/>
        </p:nvSpPr>
        <p:spPr>
          <a:xfrm>
            <a:off x="1633759" y="2923239"/>
            <a:ext cx="1070085" cy="502573"/>
          </a:xfrm>
          <a:prstGeom prst="rect">
            <a:avLst/>
          </a:prstGeom>
          <a:noFill/>
        </p:spPr>
        <p:txBody>
          <a:bodyPr wrap="square" rtlCol="0">
            <a:spAutoFit/>
          </a:bodyPr>
          <a:lstStyle/>
          <a:p>
            <a:r>
              <a:rPr lang="en-US" altLang="zh-CN" sz="1333" dirty="0"/>
              <a:t>bb.txt</a:t>
            </a:r>
          </a:p>
          <a:p>
            <a:r>
              <a:rPr lang="en-US" altLang="zh-CN" sz="1333" dirty="0"/>
              <a:t>100m</a:t>
            </a:r>
          </a:p>
        </p:txBody>
      </p:sp>
      <p:sp>
        <p:nvSpPr>
          <p:cNvPr id="100" name="矩形 99"/>
          <p:cNvSpPr/>
          <p:nvPr/>
        </p:nvSpPr>
        <p:spPr>
          <a:xfrm>
            <a:off x="1583086" y="5200765"/>
            <a:ext cx="822635" cy="6278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err="1"/>
              <a:t>Job.split</a:t>
            </a:r>
            <a:endParaRPr lang="en-US" altLang="zh-CN" sz="1333" dirty="0"/>
          </a:p>
          <a:p>
            <a:pPr algn="ctr"/>
            <a:r>
              <a:rPr lang="en-US" altLang="zh-CN" sz="1333" dirty="0"/>
              <a:t>wc.jar</a:t>
            </a:r>
          </a:p>
          <a:p>
            <a:pPr algn="ctr"/>
            <a:r>
              <a:rPr lang="en-US" altLang="zh-CN" sz="1333" dirty="0"/>
              <a:t>Job.xml</a:t>
            </a:r>
            <a:endParaRPr lang="zh-CN" altLang="en-US" sz="1333" dirty="0"/>
          </a:p>
        </p:txBody>
      </p:sp>
      <p:cxnSp>
        <p:nvCxnSpPr>
          <p:cNvPr id="27" name="直接箭头连接符 26"/>
          <p:cNvCxnSpPr>
            <a:stCxn id="100" idx="2"/>
          </p:cNvCxnSpPr>
          <p:nvPr/>
        </p:nvCxnSpPr>
        <p:spPr>
          <a:xfrm flipH="1">
            <a:off x="1361942" y="5828642"/>
            <a:ext cx="632463" cy="435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云形 42"/>
          <p:cNvSpPr/>
          <p:nvPr/>
        </p:nvSpPr>
        <p:spPr>
          <a:xfrm>
            <a:off x="1628339" y="6162300"/>
            <a:ext cx="1029789" cy="548537"/>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Yarn</a:t>
            </a:r>
          </a:p>
          <a:p>
            <a:pPr algn="ctr"/>
            <a:r>
              <a:rPr lang="en-US" altLang="zh-CN" sz="1400" dirty="0"/>
              <a:t>RM</a:t>
            </a:r>
            <a:endParaRPr lang="zh-CN" altLang="en-US" sz="1400" dirty="0"/>
          </a:p>
        </p:txBody>
      </p:sp>
      <p:cxnSp>
        <p:nvCxnSpPr>
          <p:cNvPr id="108" name="直接箭头连接符 107"/>
          <p:cNvCxnSpPr>
            <a:stCxn id="8" idx="6"/>
            <a:endCxn id="43" idx="2"/>
          </p:cNvCxnSpPr>
          <p:nvPr/>
        </p:nvCxnSpPr>
        <p:spPr>
          <a:xfrm>
            <a:off x="1300991" y="6166322"/>
            <a:ext cx="330541" cy="270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43" idx="0"/>
            <a:endCxn id="91" idx="1"/>
          </p:cNvCxnSpPr>
          <p:nvPr/>
        </p:nvCxnSpPr>
        <p:spPr>
          <a:xfrm flipV="1">
            <a:off x="2657269" y="6162300"/>
            <a:ext cx="402887" cy="274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2299407" y="1472576"/>
            <a:ext cx="1171655" cy="28831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333" dirty="0" err="1"/>
              <a:t>InputFormat</a:t>
            </a:r>
            <a:endParaRPr lang="zh-CN" altLang="en-US" sz="1333" dirty="0"/>
          </a:p>
        </p:txBody>
      </p:sp>
      <p:sp>
        <p:nvSpPr>
          <p:cNvPr id="126" name="矩形 125"/>
          <p:cNvSpPr/>
          <p:nvPr/>
        </p:nvSpPr>
        <p:spPr>
          <a:xfrm>
            <a:off x="3471062" y="1460174"/>
            <a:ext cx="1171655" cy="7678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27" name="文本框 126"/>
          <p:cNvSpPr txBox="1"/>
          <p:nvPr/>
        </p:nvSpPr>
        <p:spPr>
          <a:xfrm>
            <a:off x="3615208" y="1176649"/>
            <a:ext cx="883363" cy="297454"/>
          </a:xfrm>
          <a:prstGeom prst="rect">
            <a:avLst/>
          </a:prstGeom>
          <a:noFill/>
        </p:spPr>
        <p:txBody>
          <a:bodyPr wrap="square" rtlCol="0">
            <a:spAutoFit/>
          </a:bodyPr>
          <a:lstStyle/>
          <a:p>
            <a:r>
              <a:rPr lang="en-US" altLang="zh-CN" sz="1333" dirty="0"/>
              <a:t>Map task</a:t>
            </a:r>
          </a:p>
        </p:txBody>
      </p:sp>
      <p:sp>
        <p:nvSpPr>
          <p:cNvPr id="61" name="矩形 60"/>
          <p:cNvSpPr/>
          <p:nvPr/>
        </p:nvSpPr>
        <p:spPr>
          <a:xfrm>
            <a:off x="3133575" y="1972926"/>
            <a:ext cx="1055842" cy="43967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333" dirty="0" err="1"/>
              <a:t>wordcountMapper</a:t>
            </a:r>
            <a:endParaRPr lang="zh-CN" altLang="en-US" sz="1333" dirty="0"/>
          </a:p>
        </p:txBody>
      </p:sp>
      <p:sp>
        <p:nvSpPr>
          <p:cNvPr id="62" name="矩形 61"/>
          <p:cNvSpPr/>
          <p:nvPr/>
        </p:nvSpPr>
        <p:spPr>
          <a:xfrm>
            <a:off x="4524638" y="1460175"/>
            <a:ext cx="1406760"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333" dirty="0" err="1"/>
              <a:t>outputCollector</a:t>
            </a:r>
            <a:endParaRPr lang="zh-CN" altLang="en-US" sz="1333" dirty="0"/>
          </a:p>
        </p:txBody>
      </p:sp>
      <p:sp>
        <p:nvSpPr>
          <p:cNvPr id="131" name="文本框 130"/>
          <p:cNvSpPr txBox="1"/>
          <p:nvPr/>
        </p:nvSpPr>
        <p:spPr>
          <a:xfrm>
            <a:off x="3914097" y="1433026"/>
            <a:ext cx="452574" cy="297454"/>
          </a:xfrm>
          <a:prstGeom prst="rect">
            <a:avLst/>
          </a:prstGeom>
          <a:noFill/>
        </p:spPr>
        <p:txBody>
          <a:bodyPr wrap="square" rtlCol="0">
            <a:spAutoFit/>
          </a:bodyPr>
          <a:lstStyle/>
          <a:p>
            <a:r>
              <a:rPr lang="en-US" altLang="zh-CN" sz="1333" dirty="0" err="1"/>
              <a:t>K,v</a:t>
            </a:r>
            <a:endParaRPr lang="en-US" altLang="zh-CN" sz="1333" dirty="0"/>
          </a:p>
        </p:txBody>
      </p:sp>
      <p:sp>
        <p:nvSpPr>
          <p:cNvPr id="133" name="文本框 132"/>
          <p:cNvSpPr txBox="1"/>
          <p:nvPr/>
        </p:nvSpPr>
        <p:spPr>
          <a:xfrm>
            <a:off x="3169028" y="2438148"/>
            <a:ext cx="1532072" cy="502573"/>
          </a:xfrm>
          <a:prstGeom prst="rect">
            <a:avLst/>
          </a:prstGeom>
          <a:noFill/>
        </p:spPr>
        <p:txBody>
          <a:bodyPr wrap="square" rtlCol="0">
            <a:spAutoFit/>
          </a:bodyPr>
          <a:lstStyle/>
          <a:p>
            <a:r>
              <a:rPr lang="en-US" altLang="zh-CN" sz="1333" dirty="0"/>
              <a:t>map(</a:t>
            </a:r>
            <a:r>
              <a:rPr lang="en-US" altLang="zh-CN" sz="1333" dirty="0" err="1"/>
              <a:t>K,v</a:t>
            </a:r>
            <a:r>
              <a:rPr lang="en-US" altLang="zh-CN" sz="1333" dirty="0"/>
              <a:t>)</a:t>
            </a:r>
          </a:p>
          <a:p>
            <a:r>
              <a:rPr lang="en-US" altLang="zh-CN" sz="1333" dirty="0" err="1"/>
              <a:t>Context.write</a:t>
            </a:r>
            <a:r>
              <a:rPr lang="en-US" altLang="zh-CN" sz="1333" dirty="0"/>
              <a:t>(</a:t>
            </a:r>
            <a:r>
              <a:rPr lang="en-US" altLang="zh-CN" sz="1333" dirty="0" err="1"/>
              <a:t>k,v</a:t>
            </a:r>
            <a:r>
              <a:rPr lang="en-US" altLang="zh-CN" sz="1333" dirty="0"/>
              <a:t>)</a:t>
            </a:r>
          </a:p>
        </p:txBody>
      </p:sp>
      <p:cxnSp>
        <p:nvCxnSpPr>
          <p:cNvPr id="103" name="肘形连接符 102"/>
          <p:cNvCxnSpPr>
            <a:stCxn id="61" idx="1"/>
            <a:endCxn id="133" idx="1"/>
          </p:cNvCxnSpPr>
          <p:nvPr/>
        </p:nvCxnSpPr>
        <p:spPr>
          <a:xfrm rot="10800000" flipH="1" flipV="1">
            <a:off x="3133574" y="2192765"/>
            <a:ext cx="35453" cy="496670"/>
          </a:xfrm>
          <a:prstGeom prst="bentConnector3">
            <a:avLst>
              <a:gd name="adj1" fmla="val -6447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131" idx="2"/>
            <a:endCxn id="61" idx="0"/>
          </p:cNvCxnSpPr>
          <p:nvPr/>
        </p:nvCxnSpPr>
        <p:spPr>
          <a:xfrm flipH="1">
            <a:off x="3661496" y="1730480"/>
            <a:ext cx="478888" cy="242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endCxn id="60" idx="1"/>
          </p:cNvCxnSpPr>
          <p:nvPr/>
        </p:nvCxnSpPr>
        <p:spPr>
          <a:xfrm flipV="1">
            <a:off x="1103158" y="1616733"/>
            <a:ext cx="1196250" cy="180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68" idx="3"/>
            <a:endCxn id="60" idx="1"/>
          </p:cNvCxnSpPr>
          <p:nvPr/>
        </p:nvCxnSpPr>
        <p:spPr>
          <a:xfrm flipV="1">
            <a:off x="1646790" y="1616733"/>
            <a:ext cx="652618" cy="13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stCxn id="60" idx="3"/>
            <a:endCxn id="131" idx="1"/>
          </p:cNvCxnSpPr>
          <p:nvPr/>
        </p:nvCxnSpPr>
        <p:spPr>
          <a:xfrm flipV="1">
            <a:off x="3471062" y="1581753"/>
            <a:ext cx="443035" cy="3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肘形连接符 152"/>
          <p:cNvCxnSpPr>
            <a:endCxn id="62" idx="2"/>
          </p:cNvCxnSpPr>
          <p:nvPr/>
        </p:nvCxnSpPr>
        <p:spPr>
          <a:xfrm rot="5400000" flipH="1" flipV="1">
            <a:off x="4391331" y="1868131"/>
            <a:ext cx="943929" cy="729447"/>
          </a:xfrm>
          <a:prstGeom prst="bentConnector3">
            <a:avLst>
              <a:gd name="adj1" fmla="val -94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矩形 161"/>
          <p:cNvSpPr/>
          <p:nvPr/>
        </p:nvSpPr>
        <p:spPr>
          <a:xfrm>
            <a:off x="5534179" y="2105903"/>
            <a:ext cx="69806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67" name="文本框 166"/>
          <p:cNvSpPr txBox="1"/>
          <p:nvPr/>
        </p:nvSpPr>
        <p:spPr>
          <a:xfrm>
            <a:off x="3615205" y="3247958"/>
            <a:ext cx="883363" cy="297454"/>
          </a:xfrm>
          <a:prstGeom prst="rect">
            <a:avLst/>
          </a:prstGeom>
          <a:noFill/>
        </p:spPr>
        <p:txBody>
          <a:bodyPr wrap="square" rtlCol="0">
            <a:spAutoFit/>
          </a:bodyPr>
          <a:lstStyle/>
          <a:p>
            <a:r>
              <a:rPr lang="en-US" altLang="zh-CN" sz="1333" dirty="0"/>
              <a:t>Map task</a:t>
            </a:r>
          </a:p>
        </p:txBody>
      </p:sp>
      <p:sp>
        <p:nvSpPr>
          <p:cNvPr id="168" name="文本框 167"/>
          <p:cNvSpPr txBox="1"/>
          <p:nvPr/>
        </p:nvSpPr>
        <p:spPr>
          <a:xfrm>
            <a:off x="3615204" y="4444591"/>
            <a:ext cx="883363" cy="297454"/>
          </a:xfrm>
          <a:prstGeom prst="rect">
            <a:avLst/>
          </a:prstGeom>
          <a:noFill/>
        </p:spPr>
        <p:txBody>
          <a:bodyPr wrap="square" rtlCol="0">
            <a:spAutoFit/>
          </a:bodyPr>
          <a:lstStyle/>
          <a:p>
            <a:r>
              <a:rPr lang="en-US" altLang="zh-CN" sz="1333" dirty="0"/>
              <a:t>Map task</a:t>
            </a:r>
          </a:p>
        </p:txBody>
      </p:sp>
      <p:sp>
        <p:nvSpPr>
          <p:cNvPr id="169" name="矩形 168"/>
          <p:cNvSpPr/>
          <p:nvPr/>
        </p:nvSpPr>
        <p:spPr>
          <a:xfrm>
            <a:off x="3465411" y="4734401"/>
            <a:ext cx="1171655" cy="4663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70" name="矩形 169"/>
          <p:cNvSpPr/>
          <p:nvPr/>
        </p:nvSpPr>
        <p:spPr>
          <a:xfrm>
            <a:off x="3465411" y="3571728"/>
            <a:ext cx="1171655" cy="4663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71" name="文本框 170"/>
          <p:cNvSpPr txBox="1"/>
          <p:nvPr/>
        </p:nvSpPr>
        <p:spPr>
          <a:xfrm>
            <a:off x="4533973" y="3269020"/>
            <a:ext cx="1308947" cy="297454"/>
          </a:xfrm>
          <a:prstGeom prst="rect">
            <a:avLst/>
          </a:prstGeom>
          <a:noFill/>
        </p:spPr>
        <p:txBody>
          <a:bodyPr wrap="square" rtlCol="0">
            <a:spAutoFit/>
          </a:bodyPr>
          <a:lstStyle/>
          <a:p>
            <a:r>
              <a:rPr lang="en-US" altLang="zh-CN" sz="1333" dirty="0"/>
              <a:t>ss.txt 128-200</a:t>
            </a:r>
          </a:p>
        </p:txBody>
      </p:sp>
      <p:sp>
        <p:nvSpPr>
          <p:cNvPr id="172" name="文本框 171"/>
          <p:cNvSpPr txBox="1"/>
          <p:nvPr/>
        </p:nvSpPr>
        <p:spPr>
          <a:xfrm>
            <a:off x="4498566" y="4470224"/>
            <a:ext cx="1308947" cy="297454"/>
          </a:xfrm>
          <a:prstGeom prst="rect">
            <a:avLst/>
          </a:prstGeom>
          <a:noFill/>
        </p:spPr>
        <p:txBody>
          <a:bodyPr wrap="square" rtlCol="0">
            <a:spAutoFit/>
          </a:bodyPr>
          <a:lstStyle/>
          <a:p>
            <a:r>
              <a:rPr lang="en-US" altLang="zh-CN" sz="1333" dirty="0"/>
              <a:t>bb.txt 0-100</a:t>
            </a:r>
          </a:p>
        </p:txBody>
      </p:sp>
      <p:sp>
        <p:nvSpPr>
          <p:cNvPr id="173" name="文本框 172"/>
          <p:cNvSpPr txBox="1"/>
          <p:nvPr/>
        </p:nvSpPr>
        <p:spPr>
          <a:xfrm>
            <a:off x="4575295" y="1185197"/>
            <a:ext cx="1085217" cy="297454"/>
          </a:xfrm>
          <a:prstGeom prst="rect">
            <a:avLst/>
          </a:prstGeom>
          <a:noFill/>
        </p:spPr>
        <p:txBody>
          <a:bodyPr wrap="square" rtlCol="0">
            <a:spAutoFit/>
          </a:bodyPr>
          <a:lstStyle/>
          <a:p>
            <a:r>
              <a:rPr lang="en-US" altLang="zh-CN" sz="1333" dirty="0"/>
              <a:t>ss.txt 0-128</a:t>
            </a:r>
          </a:p>
        </p:txBody>
      </p:sp>
      <p:sp>
        <p:nvSpPr>
          <p:cNvPr id="174" name="文本框 173"/>
          <p:cNvSpPr txBox="1"/>
          <p:nvPr/>
        </p:nvSpPr>
        <p:spPr>
          <a:xfrm>
            <a:off x="6599268" y="1605273"/>
            <a:ext cx="1417999" cy="502573"/>
          </a:xfrm>
          <a:prstGeom prst="rect">
            <a:avLst/>
          </a:prstGeom>
          <a:noFill/>
        </p:spPr>
        <p:txBody>
          <a:bodyPr wrap="square" rtlCol="0">
            <a:spAutoFit/>
          </a:bodyPr>
          <a:lstStyle/>
          <a:p>
            <a:r>
              <a:rPr lang="en-US" altLang="zh-CN" sz="1333" dirty="0"/>
              <a:t>8 </a:t>
            </a:r>
            <a:r>
              <a:rPr lang="zh-CN" altLang="en-US" sz="1333" dirty="0"/>
              <a:t>按照</a:t>
            </a:r>
            <a:r>
              <a:rPr lang="en-US" altLang="zh-CN" sz="1333" dirty="0"/>
              <a:t>k</a:t>
            </a:r>
            <a:r>
              <a:rPr lang="zh-CN" altLang="en-US" sz="1333" dirty="0"/>
              <a:t>分区排序后写入磁盘</a:t>
            </a:r>
            <a:endParaRPr lang="en-US" altLang="zh-CN" sz="1333" dirty="0"/>
          </a:p>
        </p:txBody>
      </p:sp>
      <p:cxnSp>
        <p:nvCxnSpPr>
          <p:cNvPr id="175" name="直接箭头连接符 174"/>
          <p:cNvCxnSpPr>
            <a:endCxn id="180" idx="0"/>
          </p:cNvCxnSpPr>
          <p:nvPr/>
        </p:nvCxnSpPr>
        <p:spPr>
          <a:xfrm>
            <a:off x="5936352" y="1599559"/>
            <a:ext cx="655027" cy="502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文本框 175"/>
          <p:cNvSpPr txBox="1"/>
          <p:nvPr/>
        </p:nvSpPr>
        <p:spPr>
          <a:xfrm>
            <a:off x="5422512" y="2410547"/>
            <a:ext cx="991019" cy="584391"/>
          </a:xfrm>
          <a:prstGeom prst="rect">
            <a:avLst/>
          </a:prstGeom>
          <a:noFill/>
        </p:spPr>
        <p:txBody>
          <a:bodyPr wrap="square" rtlCol="0">
            <a:spAutoFit/>
          </a:bodyPr>
          <a:lstStyle/>
          <a:p>
            <a:r>
              <a:rPr lang="en-US" altLang="zh-CN" sz="1066" dirty="0"/>
              <a:t>&lt;atguigu,1&gt;</a:t>
            </a:r>
          </a:p>
          <a:p>
            <a:r>
              <a:rPr lang="en-US" altLang="zh-CN" sz="1066" dirty="0"/>
              <a:t>&lt;bigdata,1&gt;</a:t>
            </a:r>
          </a:p>
          <a:p>
            <a:r>
              <a:rPr lang="en-US" altLang="zh-CN" sz="1066" dirty="0"/>
              <a:t>…</a:t>
            </a:r>
          </a:p>
        </p:txBody>
      </p:sp>
      <p:sp>
        <p:nvSpPr>
          <p:cNvPr id="177" name="文本框 176"/>
          <p:cNvSpPr txBox="1"/>
          <p:nvPr/>
        </p:nvSpPr>
        <p:spPr>
          <a:xfrm>
            <a:off x="6218791" y="2410547"/>
            <a:ext cx="845191" cy="584391"/>
          </a:xfrm>
          <a:prstGeom prst="rect">
            <a:avLst/>
          </a:prstGeom>
          <a:noFill/>
        </p:spPr>
        <p:txBody>
          <a:bodyPr wrap="square" rtlCol="0">
            <a:spAutoFit/>
          </a:bodyPr>
          <a:lstStyle/>
          <a:p>
            <a:r>
              <a:rPr lang="en-US" altLang="zh-CN" sz="1066" dirty="0"/>
              <a:t>&lt;Hbase,1&gt;</a:t>
            </a:r>
          </a:p>
          <a:p>
            <a:r>
              <a:rPr lang="en-US" altLang="zh-CN" sz="1066" dirty="0"/>
              <a:t>&lt;hive,1&gt;</a:t>
            </a:r>
          </a:p>
          <a:p>
            <a:r>
              <a:rPr lang="en-US" altLang="zh-CN" sz="1066" dirty="0"/>
              <a:t>…</a:t>
            </a:r>
          </a:p>
        </p:txBody>
      </p:sp>
      <p:sp>
        <p:nvSpPr>
          <p:cNvPr id="179" name="文本框 178"/>
          <p:cNvSpPr txBox="1"/>
          <p:nvPr/>
        </p:nvSpPr>
        <p:spPr>
          <a:xfrm>
            <a:off x="6945634" y="2429665"/>
            <a:ext cx="845191" cy="420371"/>
          </a:xfrm>
          <a:prstGeom prst="rect">
            <a:avLst/>
          </a:prstGeom>
          <a:noFill/>
        </p:spPr>
        <p:txBody>
          <a:bodyPr wrap="square" rtlCol="0">
            <a:spAutoFit/>
          </a:bodyPr>
          <a:lstStyle/>
          <a:p>
            <a:r>
              <a:rPr lang="en-US" altLang="zh-CN" sz="1066" dirty="0"/>
              <a:t>&lt;spark,1&gt;</a:t>
            </a:r>
          </a:p>
          <a:p>
            <a:r>
              <a:rPr lang="en-US" altLang="zh-CN" sz="1066" dirty="0"/>
              <a:t>…</a:t>
            </a:r>
          </a:p>
        </p:txBody>
      </p:sp>
      <p:sp>
        <p:nvSpPr>
          <p:cNvPr id="180" name="矩形 179"/>
          <p:cNvSpPr/>
          <p:nvPr/>
        </p:nvSpPr>
        <p:spPr>
          <a:xfrm>
            <a:off x="6242346" y="2101973"/>
            <a:ext cx="69806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81" name="矩形 180"/>
          <p:cNvSpPr/>
          <p:nvPr/>
        </p:nvSpPr>
        <p:spPr>
          <a:xfrm>
            <a:off x="6940411" y="2101973"/>
            <a:ext cx="69806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87" name="矩形 186"/>
          <p:cNvSpPr/>
          <p:nvPr/>
        </p:nvSpPr>
        <p:spPr>
          <a:xfrm>
            <a:off x="7815982" y="3889347"/>
            <a:ext cx="1993463" cy="13114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66" dirty="0"/>
          </a:p>
        </p:txBody>
      </p:sp>
      <p:sp>
        <p:nvSpPr>
          <p:cNvPr id="188" name="文本框 187"/>
          <p:cNvSpPr txBox="1"/>
          <p:nvPr/>
        </p:nvSpPr>
        <p:spPr>
          <a:xfrm>
            <a:off x="8327816" y="3859241"/>
            <a:ext cx="1188310" cy="297454"/>
          </a:xfrm>
          <a:prstGeom prst="rect">
            <a:avLst/>
          </a:prstGeom>
          <a:noFill/>
        </p:spPr>
        <p:txBody>
          <a:bodyPr wrap="square" rtlCol="0">
            <a:spAutoFit/>
          </a:bodyPr>
          <a:lstStyle/>
          <a:p>
            <a:r>
              <a:rPr lang="en-US" altLang="zh-CN" sz="1333" dirty="0"/>
              <a:t>reduce task</a:t>
            </a:r>
          </a:p>
        </p:txBody>
      </p:sp>
      <p:sp>
        <p:nvSpPr>
          <p:cNvPr id="189" name="文本框 188"/>
          <p:cNvSpPr txBox="1"/>
          <p:nvPr/>
        </p:nvSpPr>
        <p:spPr>
          <a:xfrm>
            <a:off x="8017268" y="4149280"/>
            <a:ext cx="1590888" cy="111793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1333" dirty="0" err="1"/>
              <a:t>wordcountReduce</a:t>
            </a:r>
            <a:r>
              <a:rPr lang="en-US" altLang="zh-CN" sz="1333" dirty="0"/>
              <a:t>{</a:t>
            </a:r>
          </a:p>
          <a:p>
            <a:r>
              <a:rPr lang="en-US" altLang="zh-CN" sz="1333" dirty="0"/>
              <a:t>reduce(</a:t>
            </a:r>
            <a:r>
              <a:rPr lang="en-US" altLang="zh-CN" sz="1333" dirty="0" err="1"/>
              <a:t>k,v</a:t>
            </a:r>
            <a:r>
              <a:rPr lang="en-US" altLang="zh-CN" sz="1333" dirty="0"/>
              <a:t>)</a:t>
            </a:r>
          </a:p>
          <a:p>
            <a:r>
              <a:rPr lang="en-US" altLang="zh-CN" sz="1333" dirty="0" err="1"/>
              <a:t>Context.write</a:t>
            </a:r>
            <a:r>
              <a:rPr lang="en-US" altLang="zh-CN" sz="1333" dirty="0"/>
              <a:t>(</a:t>
            </a:r>
            <a:r>
              <a:rPr lang="en-US" altLang="zh-CN" sz="1333" dirty="0" err="1"/>
              <a:t>k,v</a:t>
            </a:r>
            <a:r>
              <a:rPr lang="en-US" altLang="zh-CN" sz="1333" dirty="0"/>
              <a:t>);</a:t>
            </a:r>
          </a:p>
          <a:p>
            <a:r>
              <a:rPr lang="en-US" altLang="zh-CN" sz="1333" dirty="0"/>
              <a:t>}</a:t>
            </a:r>
          </a:p>
        </p:txBody>
      </p:sp>
      <p:sp>
        <p:nvSpPr>
          <p:cNvPr id="193" name="矩形 192"/>
          <p:cNvSpPr/>
          <p:nvPr/>
        </p:nvSpPr>
        <p:spPr>
          <a:xfrm>
            <a:off x="7815982" y="2384376"/>
            <a:ext cx="1993463" cy="13114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66" dirty="0"/>
          </a:p>
        </p:txBody>
      </p:sp>
      <p:sp>
        <p:nvSpPr>
          <p:cNvPr id="194" name="文本框 193"/>
          <p:cNvSpPr txBox="1"/>
          <p:nvPr/>
        </p:nvSpPr>
        <p:spPr>
          <a:xfrm>
            <a:off x="8327816" y="2354270"/>
            <a:ext cx="1188310" cy="297454"/>
          </a:xfrm>
          <a:prstGeom prst="rect">
            <a:avLst/>
          </a:prstGeom>
          <a:noFill/>
        </p:spPr>
        <p:txBody>
          <a:bodyPr wrap="square" rtlCol="0">
            <a:spAutoFit/>
          </a:bodyPr>
          <a:lstStyle/>
          <a:p>
            <a:r>
              <a:rPr lang="en-US" altLang="zh-CN" sz="1333" dirty="0"/>
              <a:t>reduce task</a:t>
            </a:r>
          </a:p>
        </p:txBody>
      </p:sp>
      <p:sp>
        <p:nvSpPr>
          <p:cNvPr id="195" name="文本框 194"/>
          <p:cNvSpPr txBox="1"/>
          <p:nvPr/>
        </p:nvSpPr>
        <p:spPr>
          <a:xfrm>
            <a:off x="8017268" y="2644310"/>
            <a:ext cx="1590888" cy="111793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1333" dirty="0" err="1"/>
              <a:t>wordcountReduce</a:t>
            </a:r>
            <a:r>
              <a:rPr lang="en-US" altLang="zh-CN" sz="1333" dirty="0"/>
              <a:t>{</a:t>
            </a:r>
          </a:p>
          <a:p>
            <a:r>
              <a:rPr lang="en-US" altLang="zh-CN" sz="1333" dirty="0"/>
              <a:t>reduce(</a:t>
            </a:r>
            <a:r>
              <a:rPr lang="en-US" altLang="zh-CN" sz="1333" dirty="0" err="1"/>
              <a:t>k,v</a:t>
            </a:r>
            <a:r>
              <a:rPr lang="en-US" altLang="zh-CN" sz="1333" dirty="0"/>
              <a:t>)</a:t>
            </a:r>
          </a:p>
          <a:p>
            <a:r>
              <a:rPr lang="en-US" altLang="zh-CN" sz="1333" dirty="0" err="1"/>
              <a:t>Context.write</a:t>
            </a:r>
            <a:r>
              <a:rPr lang="en-US" altLang="zh-CN" sz="1333" dirty="0"/>
              <a:t>(</a:t>
            </a:r>
            <a:r>
              <a:rPr lang="en-US" altLang="zh-CN" sz="1333" dirty="0" err="1"/>
              <a:t>k,v</a:t>
            </a:r>
            <a:r>
              <a:rPr lang="en-US" altLang="zh-CN" sz="1333" dirty="0"/>
              <a:t>);</a:t>
            </a:r>
          </a:p>
          <a:p>
            <a:r>
              <a:rPr lang="en-US" altLang="zh-CN" sz="1333" dirty="0"/>
              <a:t>}</a:t>
            </a:r>
          </a:p>
        </p:txBody>
      </p:sp>
      <p:sp>
        <p:nvSpPr>
          <p:cNvPr id="196" name="矩形 195"/>
          <p:cNvSpPr/>
          <p:nvPr/>
        </p:nvSpPr>
        <p:spPr>
          <a:xfrm>
            <a:off x="7815982" y="5389829"/>
            <a:ext cx="1993463" cy="13114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66" dirty="0"/>
          </a:p>
        </p:txBody>
      </p:sp>
      <p:sp>
        <p:nvSpPr>
          <p:cNvPr id="197" name="文本框 196"/>
          <p:cNvSpPr txBox="1"/>
          <p:nvPr/>
        </p:nvSpPr>
        <p:spPr>
          <a:xfrm>
            <a:off x="8327816" y="5359723"/>
            <a:ext cx="1188310" cy="297454"/>
          </a:xfrm>
          <a:prstGeom prst="rect">
            <a:avLst/>
          </a:prstGeom>
          <a:noFill/>
        </p:spPr>
        <p:txBody>
          <a:bodyPr wrap="square" rtlCol="0">
            <a:spAutoFit/>
          </a:bodyPr>
          <a:lstStyle/>
          <a:p>
            <a:r>
              <a:rPr lang="en-US" altLang="zh-CN" sz="1333" dirty="0"/>
              <a:t>reduce task</a:t>
            </a:r>
          </a:p>
        </p:txBody>
      </p:sp>
      <p:sp>
        <p:nvSpPr>
          <p:cNvPr id="198" name="文本框 197"/>
          <p:cNvSpPr txBox="1"/>
          <p:nvPr/>
        </p:nvSpPr>
        <p:spPr>
          <a:xfrm>
            <a:off x="8017268" y="5649763"/>
            <a:ext cx="1590888" cy="111793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1333" dirty="0" err="1"/>
              <a:t>wordcountReduce</a:t>
            </a:r>
            <a:r>
              <a:rPr lang="en-US" altLang="zh-CN" sz="1333" dirty="0"/>
              <a:t>{</a:t>
            </a:r>
          </a:p>
          <a:p>
            <a:r>
              <a:rPr lang="en-US" altLang="zh-CN" sz="1333" dirty="0"/>
              <a:t>reduce(</a:t>
            </a:r>
            <a:r>
              <a:rPr lang="en-US" altLang="zh-CN" sz="1333" dirty="0" err="1"/>
              <a:t>k,v</a:t>
            </a:r>
            <a:r>
              <a:rPr lang="en-US" altLang="zh-CN" sz="1333" dirty="0"/>
              <a:t>)</a:t>
            </a:r>
          </a:p>
          <a:p>
            <a:r>
              <a:rPr lang="en-US" altLang="zh-CN" sz="1333" dirty="0" err="1"/>
              <a:t>Context.write</a:t>
            </a:r>
            <a:r>
              <a:rPr lang="en-US" altLang="zh-CN" sz="1333" dirty="0"/>
              <a:t>(</a:t>
            </a:r>
            <a:r>
              <a:rPr lang="en-US" altLang="zh-CN" sz="1333" dirty="0" err="1"/>
              <a:t>k,v</a:t>
            </a:r>
            <a:r>
              <a:rPr lang="en-US" altLang="zh-CN" sz="1333" dirty="0"/>
              <a:t>);</a:t>
            </a:r>
          </a:p>
          <a:p>
            <a:r>
              <a:rPr lang="en-US" altLang="zh-CN" sz="1333" dirty="0"/>
              <a:t>}</a:t>
            </a:r>
          </a:p>
        </p:txBody>
      </p:sp>
      <p:cxnSp>
        <p:nvCxnSpPr>
          <p:cNvPr id="200" name="肘形连接符 199"/>
          <p:cNvCxnSpPr>
            <a:stCxn id="176" idx="0"/>
            <a:endCxn id="193" idx="1"/>
          </p:cNvCxnSpPr>
          <p:nvPr/>
        </p:nvCxnSpPr>
        <p:spPr>
          <a:xfrm rot="16200000" flipH="1">
            <a:off x="6552233" y="1776336"/>
            <a:ext cx="629538" cy="1897960"/>
          </a:xfrm>
          <a:prstGeom prst="bentConnector4">
            <a:avLst>
              <a:gd name="adj1" fmla="val -36312"/>
              <a:gd name="adj2" fmla="val 630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肘形连接符 201"/>
          <p:cNvCxnSpPr>
            <a:stCxn id="177" idx="0"/>
            <a:endCxn id="187" idx="1"/>
          </p:cNvCxnSpPr>
          <p:nvPr/>
        </p:nvCxnSpPr>
        <p:spPr>
          <a:xfrm rot="16200000" flipH="1">
            <a:off x="6161429" y="2890504"/>
            <a:ext cx="2134509" cy="1174595"/>
          </a:xfrm>
          <a:prstGeom prst="bentConnector4">
            <a:avLst>
              <a:gd name="adj1" fmla="val -10710"/>
              <a:gd name="adj2" fmla="val 679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肘形连接符 207"/>
          <p:cNvCxnSpPr>
            <a:stCxn id="179" idx="0"/>
            <a:endCxn id="196" idx="1"/>
          </p:cNvCxnSpPr>
          <p:nvPr/>
        </p:nvCxnSpPr>
        <p:spPr>
          <a:xfrm rot="16200000" flipH="1">
            <a:off x="5784169" y="4013725"/>
            <a:ext cx="3615873" cy="447752"/>
          </a:xfrm>
          <a:prstGeom prst="bentConnector4">
            <a:avLst>
              <a:gd name="adj1" fmla="val -6322"/>
              <a:gd name="adj2" fmla="val 97191"/>
            </a:avLst>
          </a:prstGeom>
          <a:ln>
            <a:tailEnd type="triangle"/>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9618582" y="2644310"/>
            <a:ext cx="1275113" cy="28831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333" dirty="0" err="1"/>
              <a:t>OutputFormat</a:t>
            </a:r>
            <a:endParaRPr lang="zh-CN" altLang="en-US" sz="1333" dirty="0"/>
          </a:p>
        </p:txBody>
      </p:sp>
      <p:sp>
        <p:nvSpPr>
          <p:cNvPr id="216" name="文本框 215"/>
          <p:cNvSpPr txBox="1"/>
          <p:nvPr/>
        </p:nvSpPr>
        <p:spPr>
          <a:xfrm>
            <a:off x="10921756" y="3168910"/>
            <a:ext cx="1140210" cy="2974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altLang="zh-CN" sz="1333" dirty="0"/>
              <a:t>Part-r-00000</a:t>
            </a:r>
          </a:p>
        </p:txBody>
      </p:sp>
      <p:cxnSp>
        <p:nvCxnSpPr>
          <p:cNvPr id="217" name="直接箭头连接符 216"/>
          <p:cNvCxnSpPr/>
          <p:nvPr/>
        </p:nvCxnSpPr>
        <p:spPr>
          <a:xfrm>
            <a:off x="10875099" y="2797801"/>
            <a:ext cx="667879" cy="35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8" name="矩形 217"/>
          <p:cNvSpPr/>
          <p:nvPr/>
        </p:nvSpPr>
        <p:spPr>
          <a:xfrm>
            <a:off x="9612812" y="4142805"/>
            <a:ext cx="1275113" cy="28831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333" dirty="0" err="1"/>
              <a:t>OutputFormat</a:t>
            </a:r>
            <a:endParaRPr lang="zh-CN" altLang="en-US" sz="1333" dirty="0"/>
          </a:p>
        </p:txBody>
      </p:sp>
      <p:sp>
        <p:nvSpPr>
          <p:cNvPr id="219" name="文本框 218"/>
          <p:cNvSpPr txBox="1"/>
          <p:nvPr/>
        </p:nvSpPr>
        <p:spPr>
          <a:xfrm>
            <a:off x="10915985" y="4667405"/>
            <a:ext cx="1140210" cy="2974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altLang="zh-CN" sz="1333" dirty="0"/>
              <a:t>Part-r-00001</a:t>
            </a:r>
          </a:p>
        </p:txBody>
      </p:sp>
      <p:cxnSp>
        <p:nvCxnSpPr>
          <p:cNvPr id="220" name="直接箭头连接符 219"/>
          <p:cNvCxnSpPr/>
          <p:nvPr/>
        </p:nvCxnSpPr>
        <p:spPr>
          <a:xfrm>
            <a:off x="10869328" y="4296296"/>
            <a:ext cx="667879" cy="35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矩形 220"/>
          <p:cNvSpPr/>
          <p:nvPr/>
        </p:nvSpPr>
        <p:spPr>
          <a:xfrm>
            <a:off x="9608959" y="5652906"/>
            <a:ext cx="1275113" cy="28831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333" dirty="0" err="1"/>
              <a:t>OutputFormat</a:t>
            </a:r>
            <a:endParaRPr lang="zh-CN" altLang="en-US" sz="1333" dirty="0"/>
          </a:p>
        </p:txBody>
      </p:sp>
      <p:sp>
        <p:nvSpPr>
          <p:cNvPr id="222" name="文本框 221"/>
          <p:cNvSpPr txBox="1"/>
          <p:nvPr/>
        </p:nvSpPr>
        <p:spPr>
          <a:xfrm>
            <a:off x="10912133" y="6177506"/>
            <a:ext cx="1140210" cy="2974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altLang="zh-CN" sz="1333" dirty="0"/>
              <a:t>Part-r-00002</a:t>
            </a:r>
          </a:p>
        </p:txBody>
      </p:sp>
      <p:cxnSp>
        <p:nvCxnSpPr>
          <p:cNvPr id="223" name="直接箭头连接符 222"/>
          <p:cNvCxnSpPr/>
          <p:nvPr/>
        </p:nvCxnSpPr>
        <p:spPr>
          <a:xfrm>
            <a:off x="10865476" y="5806397"/>
            <a:ext cx="667879" cy="35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4" name="文本框 223"/>
          <p:cNvSpPr txBox="1"/>
          <p:nvPr/>
        </p:nvSpPr>
        <p:spPr>
          <a:xfrm>
            <a:off x="1468180" y="4904419"/>
            <a:ext cx="1465870" cy="297454"/>
          </a:xfrm>
          <a:prstGeom prst="rect">
            <a:avLst/>
          </a:prstGeom>
          <a:noFill/>
        </p:spPr>
        <p:txBody>
          <a:bodyPr wrap="square" rtlCol="0">
            <a:spAutoFit/>
          </a:bodyPr>
          <a:lstStyle/>
          <a:p>
            <a:r>
              <a:rPr lang="en-US" altLang="zh-CN" sz="1333" dirty="0"/>
              <a:t>3 </a:t>
            </a:r>
            <a:r>
              <a:rPr lang="zh-CN" altLang="en-US" sz="1333" dirty="0"/>
              <a:t>提交切片信息</a:t>
            </a:r>
            <a:endParaRPr lang="en-US" altLang="zh-CN" sz="1333" dirty="0"/>
          </a:p>
        </p:txBody>
      </p:sp>
      <p:sp>
        <p:nvSpPr>
          <p:cNvPr id="225" name="文本框 224"/>
          <p:cNvSpPr txBox="1"/>
          <p:nvPr/>
        </p:nvSpPr>
        <p:spPr>
          <a:xfrm>
            <a:off x="3343506" y="5418968"/>
            <a:ext cx="1966031" cy="297454"/>
          </a:xfrm>
          <a:prstGeom prst="rect">
            <a:avLst/>
          </a:prstGeom>
          <a:noFill/>
        </p:spPr>
        <p:txBody>
          <a:bodyPr wrap="square" rtlCol="0">
            <a:spAutoFit/>
          </a:bodyPr>
          <a:lstStyle/>
          <a:p>
            <a:r>
              <a:rPr lang="en-US" altLang="zh-CN" sz="1333" dirty="0"/>
              <a:t>4 </a:t>
            </a:r>
            <a:r>
              <a:rPr lang="zh-CN" altLang="en-US" sz="1333" dirty="0"/>
              <a:t>计算出</a:t>
            </a:r>
            <a:r>
              <a:rPr lang="en-US" altLang="zh-CN" sz="1333" dirty="0" err="1"/>
              <a:t>maptask</a:t>
            </a:r>
            <a:r>
              <a:rPr lang="zh-CN" altLang="en-US" sz="1333" dirty="0"/>
              <a:t>数量</a:t>
            </a:r>
            <a:endParaRPr lang="en-US" altLang="zh-CN" sz="1333" dirty="0"/>
          </a:p>
        </p:txBody>
      </p:sp>
      <p:sp>
        <p:nvSpPr>
          <p:cNvPr id="226" name="文本框 225"/>
          <p:cNvSpPr txBox="1"/>
          <p:nvPr/>
        </p:nvSpPr>
        <p:spPr>
          <a:xfrm>
            <a:off x="2068566" y="1160133"/>
            <a:ext cx="1184857" cy="297454"/>
          </a:xfrm>
          <a:prstGeom prst="rect">
            <a:avLst/>
          </a:prstGeom>
          <a:noFill/>
        </p:spPr>
        <p:txBody>
          <a:bodyPr wrap="square" rtlCol="0">
            <a:spAutoFit/>
          </a:bodyPr>
          <a:lstStyle/>
          <a:p>
            <a:r>
              <a:rPr lang="en-US" altLang="zh-CN" sz="1333" dirty="0"/>
              <a:t>5 </a:t>
            </a:r>
            <a:r>
              <a:rPr lang="zh-CN" altLang="en-US" sz="1333" dirty="0"/>
              <a:t>读取数据</a:t>
            </a:r>
            <a:endParaRPr lang="en-US" altLang="zh-CN" sz="1333" dirty="0"/>
          </a:p>
        </p:txBody>
      </p:sp>
      <p:sp>
        <p:nvSpPr>
          <p:cNvPr id="227" name="文本框 226"/>
          <p:cNvSpPr txBox="1"/>
          <p:nvPr/>
        </p:nvSpPr>
        <p:spPr>
          <a:xfrm>
            <a:off x="2077697" y="2323591"/>
            <a:ext cx="1184857" cy="297454"/>
          </a:xfrm>
          <a:prstGeom prst="rect">
            <a:avLst/>
          </a:prstGeom>
          <a:noFill/>
        </p:spPr>
        <p:txBody>
          <a:bodyPr wrap="square" rtlCol="0">
            <a:spAutoFit/>
          </a:bodyPr>
          <a:lstStyle/>
          <a:p>
            <a:r>
              <a:rPr lang="en-US" altLang="zh-CN" sz="1333" dirty="0"/>
              <a:t>6 </a:t>
            </a:r>
            <a:r>
              <a:rPr lang="zh-CN" altLang="en-US" sz="1333" dirty="0"/>
              <a:t>逻辑运算</a:t>
            </a:r>
            <a:endParaRPr lang="en-US" altLang="zh-CN" sz="1333" dirty="0"/>
          </a:p>
        </p:txBody>
      </p:sp>
      <p:sp>
        <p:nvSpPr>
          <p:cNvPr id="228" name="文本框 227"/>
          <p:cNvSpPr txBox="1"/>
          <p:nvPr/>
        </p:nvSpPr>
        <p:spPr>
          <a:xfrm>
            <a:off x="5809350" y="1196018"/>
            <a:ext cx="1558878" cy="297454"/>
          </a:xfrm>
          <a:prstGeom prst="rect">
            <a:avLst/>
          </a:prstGeom>
          <a:noFill/>
        </p:spPr>
        <p:txBody>
          <a:bodyPr wrap="square" rtlCol="0">
            <a:spAutoFit/>
          </a:bodyPr>
          <a:lstStyle/>
          <a:p>
            <a:r>
              <a:rPr lang="en-US" altLang="zh-CN" sz="1333" dirty="0"/>
              <a:t>7</a:t>
            </a:r>
            <a:r>
              <a:rPr lang="zh-CN" altLang="en-US" sz="1333" dirty="0"/>
              <a:t> 收集</a:t>
            </a:r>
            <a:r>
              <a:rPr lang="en-US" altLang="zh-CN" sz="1333" dirty="0" err="1"/>
              <a:t>kv</a:t>
            </a:r>
            <a:r>
              <a:rPr lang="zh-CN" altLang="en-US" sz="1333" dirty="0"/>
              <a:t>到缓存</a:t>
            </a:r>
            <a:endParaRPr lang="en-US" altLang="zh-CN" sz="1333" dirty="0"/>
          </a:p>
        </p:txBody>
      </p:sp>
      <p:sp>
        <p:nvSpPr>
          <p:cNvPr id="233" name="文本框 232"/>
          <p:cNvSpPr txBox="1"/>
          <p:nvPr/>
        </p:nvSpPr>
        <p:spPr>
          <a:xfrm>
            <a:off x="5013595" y="5629113"/>
            <a:ext cx="1966031" cy="1117935"/>
          </a:xfrm>
          <a:prstGeom prst="rect">
            <a:avLst/>
          </a:prstGeom>
          <a:noFill/>
        </p:spPr>
        <p:txBody>
          <a:bodyPr wrap="square" rtlCol="0">
            <a:spAutoFit/>
          </a:bodyPr>
          <a:lstStyle/>
          <a:p>
            <a:r>
              <a:rPr lang="en-US" altLang="zh-CN" sz="1333" dirty="0"/>
              <a:t>9 </a:t>
            </a:r>
            <a:r>
              <a:rPr lang="zh-CN" altLang="en-US" sz="1333" dirty="0"/>
              <a:t>所有</a:t>
            </a:r>
            <a:r>
              <a:rPr lang="en-US" altLang="zh-CN" sz="1333" dirty="0" err="1"/>
              <a:t>maptask</a:t>
            </a:r>
            <a:r>
              <a:rPr lang="zh-CN" altLang="en-US" sz="1333" dirty="0"/>
              <a:t>任务完成后，启动相应数量的</a:t>
            </a:r>
            <a:r>
              <a:rPr lang="en-US" altLang="zh-CN" sz="1333" dirty="0" err="1"/>
              <a:t>reducetask</a:t>
            </a:r>
            <a:r>
              <a:rPr lang="zh-CN" altLang="en-US" sz="1333" dirty="0"/>
              <a:t>，并告知</a:t>
            </a:r>
            <a:r>
              <a:rPr lang="en-US" altLang="zh-CN" sz="1333" dirty="0" err="1"/>
              <a:t>reducetask</a:t>
            </a:r>
            <a:r>
              <a:rPr lang="zh-CN" altLang="en-US" sz="1333" dirty="0"/>
              <a:t>处理数据范围（数据分区）</a:t>
            </a:r>
            <a:endParaRPr lang="en-US" altLang="zh-CN" sz="1333" dirty="0"/>
          </a:p>
        </p:txBody>
      </p:sp>
      <p:sp>
        <p:nvSpPr>
          <p:cNvPr id="234" name="文本框 233"/>
          <p:cNvSpPr txBox="1"/>
          <p:nvPr/>
        </p:nvSpPr>
        <p:spPr>
          <a:xfrm>
            <a:off x="6425789" y="4566706"/>
            <a:ext cx="1565801" cy="502573"/>
          </a:xfrm>
          <a:prstGeom prst="rect">
            <a:avLst/>
          </a:prstGeom>
          <a:noFill/>
        </p:spPr>
        <p:txBody>
          <a:bodyPr wrap="square" rtlCol="0">
            <a:spAutoFit/>
          </a:bodyPr>
          <a:lstStyle/>
          <a:p>
            <a:r>
              <a:rPr lang="en-US" altLang="zh-CN" sz="1333" dirty="0"/>
              <a:t>10 reduce task</a:t>
            </a:r>
            <a:r>
              <a:rPr lang="zh-CN" altLang="en-US" sz="1333" dirty="0"/>
              <a:t>获取数据，并运算</a:t>
            </a:r>
            <a:endParaRPr lang="en-US" altLang="zh-CN" sz="1333" dirty="0"/>
          </a:p>
        </p:txBody>
      </p:sp>
      <p:sp>
        <p:nvSpPr>
          <p:cNvPr id="235" name="文本框 234"/>
          <p:cNvSpPr txBox="1"/>
          <p:nvPr/>
        </p:nvSpPr>
        <p:spPr>
          <a:xfrm>
            <a:off x="9871348" y="2331092"/>
            <a:ext cx="1704369" cy="297454"/>
          </a:xfrm>
          <a:prstGeom prst="rect">
            <a:avLst/>
          </a:prstGeom>
          <a:noFill/>
        </p:spPr>
        <p:txBody>
          <a:bodyPr wrap="square" rtlCol="0">
            <a:spAutoFit/>
          </a:bodyPr>
          <a:lstStyle/>
          <a:p>
            <a:r>
              <a:rPr lang="en-US" altLang="zh-CN" sz="1333" dirty="0"/>
              <a:t>11 </a:t>
            </a:r>
            <a:r>
              <a:rPr lang="zh-CN" altLang="en-US" sz="1333" dirty="0"/>
              <a:t>输出结果到文件</a:t>
            </a:r>
            <a:endParaRPr lang="en-US" altLang="zh-CN" sz="1333" dirty="0"/>
          </a:p>
        </p:txBody>
      </p:sp>
      <p:sp>
        <p:nvSpPr>
          <p:cNvPr id="80" name="文本框 79"/>
          <p:cNvSpPr txBox="1"/>
          <p:nvPr/>
        </p:nvSpPr>
        <p:spPr>
          <a:xfrm>
            <a:off x="7670801" y="2103126"/>
            <a:ext cx="1019237" cy="297454"/>
          </a:xfrm>
          <a:prstGeom prst="rect">
            <a:avLst/>
          </a:prstGeom>
          <a:noFill/>
        </p:spPr>
        <p:txBody>
          <a:bodyPr wrap="square" rtlCol="0">
            <a:spAutoFit/>
          </a:bodyPr>
          <a:lstStyle/>
          <a:p>
            <a:r>
              <a:rPr lang="zh-CN" altLang="en-US" sz="1333" dirty="0"/>
              <a:t>处理</a:t>
            </a:r>
            <a:r>
              <a:rPr lang="en-US" altLang="zh-CN" sz="1333" dirty="0"/>
              <a:t>a-g</a:t>
            </a:r>
          </a:p>
        </p:txBody>
      </p:sp>
      <p:sp>
        <p:nvSpPr>
          <p:cNvPr id="81" name="文本框 80"/>
          <p:cNvSpPr txBox="1"/>
          <p:nvPr/>
        </p:nvSpPr>
        <p:spPr>
          <a:xfrm>
            <a:off x="7662924" y="3640804"/>
            <a:ext cx="1019237" cy="297454"/>
          </a:xfrm>
          <a:prstGeom prst="rect">
            <a:avLst/>
          </a:prstGeom>
          <a:noFill/>
        </p:spPr>
        <p:txBody>
          <a:bodyPr wrap="square" rtlCol="0">
            <a:spAutoFit/>
          </a:bodyPr>
          <a:lstStyle/>
          <a:p>
            <a:r>
              <a:rPr lang="zh-CN" altLang="en-US" sz="1333" dirty="0"/>
              <a:t>处理</a:t>
            </a:r>
            <a:r>
              <a:rPr lang="en-US" altLang="zh-CN" sz="1333" dirty="0"/>
              <a:t>h-r</a:t>
            </a:r>
          </a:p>
        </p:txBody>
      </p:sp>
      <p:sp>
        <p:nvSpPr>
          <p:cNvPr id="83" name="文本框 82"/>
          <p:cNvSpPr txBox="1"/>
          <p:nvPr/>
        </p:nvSpPr>
        <p:spPr>
          <a:xfrm>
            <a:off x="7662924" y="5137087"/>
            <a:ext cx="1019237" cy="297454"/>
          </a:xfrm>
          <a:prstGeom prst="rect">
            <a:avLst/>
          </a:prstGeom>
          <a:noFill/>
        </p:spPr>
        <p:txBody>
          <a:bodyPr wrap="square" rtlCol="0">
            <a:spAutoFit/>
          </a:bodyPr>
          <a:lstStyle/>
          <a:p>
            <a:r>
              <a:rPr lang="zh-CN" altLang="en-US" sz="1333" dirty="0"/>
              <a:t>处理</a:t>
            </a:r>
            <a:r>
              <a:rPr lang="en-US" altLang="zh-CN" sz="1333" dirty="0"/>
              <a:t>s-z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1000"/>
                                        <p:tgtEl>
                                          <p:spTgt spid="95"/>
                                        </p:tgtEl>
                                      </p:cBhvr>
                                    </p:animEffect>
                                    <p:anim calcmode="lin" valueType="num">
                                      <p:cBhvr>
                                        <p:cTn id="23" dur="1000" fill="hold"/>
                                        <p:tgtEl>
                                          <p:spTgt spid="95"/>
                                        </p:tgtEl>
                                        <p:attrNameLst>
                                          <p:attrName>ppt_x</p:attrName>
                                        </p:attrNameLst>
                                      </p:cBhvr>
                                      <p:tavLst>
                                        <p:tav tm="0">
                                          <p:val>
                                            <p:strVal val="#ppt_x"/>
                                          </p:val>
                                        </p:tav>
                                        <p:tav tm="100000">
                                          <p:val>
                                            <p:strVal val="#ppt_x"/>
                                          </p:val>
                                        </p:tav>
                                      </p:tavLst>
                                    </p:anim>
                                    <p:anim calcmode="lin" valueType="num">
                                      <p:cBhvr>
                                        <p:cTn id="24" dur="1000" fill="hold"/>
                                        <p:tgtEl>
                                          <p:spTgt spid="9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1000"/>
                                        <p:tgtEl>
                                          <p:spTgt spid="97"/>
                                        </p:tgtEl>
                                      </p:cBhvr>
                                    </p:animEffect>
                                    <p:anim calcmode="lin" valueType="num">
                                      <p:cBhvr>
                                        <p:cTn id="28" dur="1000" fill="hold"/>
                                        <p:tgtEl>
                                          <p:spTgt spid="97"/>
                                        </p:tgtEl>
                                        <p:attrNameLst>
                                          <p:attrName>ppt_x</p:attrName>
                                        </p:attrNameLst>
                                      </p:cBhvr>
                                      <p:tavLst>
                                        <p:tav tm="0">
                                          <p:val>
                                            <p:strVal val="#ppt_x"/>
                                          </p:val>
                                        </p:tav>
                                        <p:tav tm="100000">
                                          <p:val>
                                            <p:strVal val="#ppt_x"/>
                                          </p:val>
                                        </p:tav>
                                      </p:tavLst>
                                    </p:anim>
                                    <p:anim calcmode="lin" valueType="num">
                                      <p:cBhvr>
                                        <p:cTn id="2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1000"/>
                                        <p:tgtEl>
                                          <p:spTgt spid="92"/>
                                        </p:tgtEl>
                                      </p:cBhvr>
                                    </p:animEffect>
                                    <p:anim calcmode="lin" valueType="num">
                                      <p:cBhvr>
                                        <p:cTn id="45" dur="1000" fill="hold"/>
                                        <p:tgtEl>
                                          <p:spTgt spid="92"/>
                                        </p:tgtEl>
                                        <p:attrNameLst>
                                          <p:attrName>ppt_x</p:attrName>
                                        </p:attrNameLst>
                                      </p:cBhvr>
                                      <p:tavLst>
                                        <p:tav tm="0">
                                          <p:val>
                                            <p:strVal val="#ppt_x"/>
                                          </p:val>
                                        </p:tav>
                                        <p:tav tm="100000">
                                          <p:val>
                                            <p:strVal val="#ppt_x"/>
                                          </p:val>
                                        </p:tav>
                                      </p:tavLst>
                                    </p:anim>
                                    <p:anim calcmode="lin" valueType="num">
                                      <p:cBhvr>
                                        <p:cTn id="46" dur="1000" fill="hold"/>
                                        <p:tgtEl>
                                          <p:spTgt spid="9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fade">
                                      <p:cBhvr>
                                        <p:cTn id="49" dur="1000"/>
                                        <p:tgtEl>
                                          <p:spTgt spid="93"/>
                                        </p:tgtEl>
                                      </p:cBhvr>
                                    </p:animEffect>
                                    <p:anim calcmode="lin" valueType="num">
                                      <p:cBhvr>
                                        <p:cTn id="50" dur="1000" fill="hold"/>
                                        <p:tgtEl>
                                          <p:spTgt spid="93"/>
                                        </p:tgtEl>
                                        <p:attrNameLst>
                                          <p:attrName>ppt_x</p:attrName>
                                        </p:attrNameLst>
                                      </p:cBhvr>
                                      <p:tavLst>
                                        <p:tav tm="0">
                                          <p:val>
                                            <p:strVal val="#ppt_x"/>
                                          </p:val>
                                        </p:tav>
                                        <p:tav tm="100000">
                                          <p:val>
                                            <p:strVal val="#ppt_x"/>
                                          </p:val>
                                        </p:tav>
                                      </p:tavLst>
                                    </p:anim>
                                    <p:anim calcmode="lin" valueType="num">
                                      <p:cBhvr>
                                        <p:cTn id="51"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24"/>
                                        </p:tgtEl>
                                        <p:attrNameLst>
                                          <p:attrName>style.visibility</p:attrName>
                                        </p:attrNameLst>
                                      </p:cBhvr>
                                      <p:to>
                                        <p:strVal val="visible"/>
                                      </p:to>
                                    </p:set>
                                    <p:anim calcmode="lin" valueType="num">
                                      <p:cBhvr additive="base">
                                        <p:cTn id="56" dur="500" fill="hold"/>
                                        <p:tgtEl>
                                          <p:spTgt spid="224"/>
                                        </p:tgtEl>
                                        <p:attrNameLst>
                                          <p:attrName>ppt_x</p:attrName>
                                        </p:attrNameLst>
                                      </p:cBhvr>
                                      <p:tavLst>
                                        <p:tav tm="0">
                                          <p:val>
                                            <p:strVal val="#ppt_x"/>
                                          </p:val>
                                        </p:tav>
                                        <p:tav tm="100000">
                                          <p:val>
                                            <p:strVal val="#ppt_x"/>
                                          </p:val>
                                        </p:tav>
                                      </p:tavLst>
                                    </p:anim>
                                    <p:anim calcmode="lin" valueType="num">
                                      <p:cBhvr additive="base">
                                        <p:cTn id="57" dur="500" fill="hold"/>
                                        <p:tgtEl>
                                          <p:spTgt spid="22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00"/>
                                        </p:tgtEl>
                                        <p:attrNameLst>
                                          <p:attrName>style.visibility</p:attrName>
                                        </p:attrNameLst>
                                      </p:cBhvr>
                                      <p:to>
                                        <p:strVal val="visible"/>
                                      </p:to>
                                    </p:set>
                                    <p:anim calcmode="lin" valueType="num">
                                      <p:cBhvr additive="base">
                                        <p:cTn id="60" dur="500" fill="hold"/>
                                        <p:tgtEl>
                                          <p:spTgt spid="100"/>
                                        </p:tgtEl>
                                        <p:attrNameLst>
                                          <p:attrName>ppt_x</p:attrName>
                                        </p:attrNameLst>
                                      </p:cBhvr>
                                      <p:tavLst>
                                        <p:tav tm="0">
                                          <p:val>
                                            <p:strVal val="#ppt_x"/>
                                          </p:val>
                                        </p:tav>
                                        <p:tav tm="100000">
                                          <p:val>
                                            <p:strVal val="#ppt_x"/>
                                          </p:val>
                                        </p:tav>
                                      </p:tavLst>
                                    </p:anim>
                                    <p:anim calcmode="lin" valueType="num">
                                      <p:cBhvr additive="base">
                                        <p:cTn id="61" dur="500" fill="hold"/>
                                        <p:tgtEl>
                                          <p:spTgt spid="100"/>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fill="hold"/>
                                        <p:tgtEl>
                                          <p:spTgt spid="27"/>
                                        </p:tgtEl>
                                        <p:attrNameLst>
                                          <p:attrName>ppt_x</p:attrName>
                                        </p:attrNameLst>
                                      </p:cBhvr>
                                      <p:tavLst>
                                        <p:tav tm="0">
                                          <p:val>
                                            <p:strVal val="#ppt_x"/>
                                          </p:val>
                                        </p:tav>
                                        <p:tav tm="100000">
                                          <p:val>
                                            <p:strVal val="#ppt_x"/>
                                          </p:val>
                                        </p:tav>
                                      </p:tavLst>
                                    </p:anim>
                                    <p:anim calcmode="lin" valueType="num">
                                      <p:cBhvr additive="base">
                                        <p:cTn id="65" dur="500" fill="hold"/>
                                        <p:tgtEl>
                                          <p:spTgt spid="27"/>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additive="base">
                                        <p:cTn id="68" dur="500" fill="hold"/>
                                        <p:tgtEl>
                                          <p:spTgt spid="108"/>
                                        </p:tgtEl>
                                        <p:attrNameLst>
                                          <p:attrName>ppt_x</p:attrName>
                                        </p:attrNameLst>
                                      </p:cBhvr>
                                      <p:tavLst>
                                        <p:tav tm="0">
                                          <p:val>
                                            <p:strVal val="#ppt_x"/>
                                          </p:val>
                                        </p:tav>
                                        <p:tav tm="100000">
                                          <p:val>
                                            <p:strVal val="#ppt_x"/>
                                          </p:val>
                                        </p:tav>
                                      </p:tavLst>
                                    </p:anim>
                                    <p:anim calcmode="lin" valueType="num">
                                      <p:cBhvr additive="base">
                                        <p:cTn id="69" dur="500" fill="hold"/>
                                        <p:tgtEl>
                                          <p:spTgt spid="10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500" fill="hold"/>
                                        <p:tgtEl>
                                          <p:spTgt spid="43"/>
                                        </p:tgtEl>
                                        <p:attrNameLst>
                                          <p:attrName>ppt_x</p:attrName>
                                        </p:attrNameLst>
                                      </p:cBhvr>
                                      <p:tavLst>
                                        <p:tav tm="0">
                                          <p:val>
                                            <p:strVal val="#ppt_x"/>
                                          </p:val>
                                        </p:tav>
                                        <p:tav tm="100000">
                                          <p:val>
                                            <p:strVal val="#ppt_x"/>
                                          </p:val>
                                        </p:tav>
                                      </p:tavLst>
                                    </p:anim>
                                    <p:anim calcmode="lin" valueType="num">
                                      <p:cBhvr additive="base">
                                        <p:cTn id="73" dur="500" fill="hold"/>
                                        <p:tgtEl>
                                          <p:spTgt spid="43"/>
                                        </p:tgtEl>
                                        <p:attrNameLst>
                                          <p:attrName>ppt_y</p:attrName>
                                        </p:attrNameLst>
                                      </p:cBhvr>
                                      <p:tavLst>
                                        <p:tav tm="0">
                                          <p:val>
                                            <p:strVal val="1+#ppt_h/2"/>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91"/>
                                        </p:tgtEl>
                                        <p:attrNameLst>
                                          <p:attrName>style.visibility</p:attrName>
                                        </p:attrNameLst>
                                      </p:cBhvr>
                                      <p:to>
                                        <p:strVal val="visible"/>
                                      </p:to>
                                    </p:set>
                                    <p:animEffect transition="in" filter="fade">
                                      <p:cBhvr>
                                        <p:cTn id="76" dur="1000"/>
                                        <p:tgtEl>
                                          <p:spTgt spid="91"/>
                                        </p:tgtEl>
                                      </p:cBhvr>
                                    </p:animEffect>
                                    <p:anim calcmode="lin" valueType="num">
                                      <p:cBhvr>
                                        <p:cTn id="77" dur="1000" fill="hold"/>
                                        <p:tgtEl>
                                          <p:spTgt spid="91"/>
                                        </p:tgtEl>
                                        <p:attrNameLst>
                                          <p:attrName>ppt_x</p:attrName>
                                        </p:attrNameLst>
                                      </p:cBhvr>
                                      <p:tavLst>
                                        <p:tav tm="0">
                                          <p:val>
                                            <p:strVal val="#ppt_x"/>
                                          </p:val>
                                        </p:tav>
                                        <p:tav tm="100000">
                                          <p:val>
                                            <p:strVal val="#ppt_x"/>
                                          </p:val>
                                        </p:tav>
                                      </p:tavLst>
                                    </p:anim>
                                    <p:anim calcmode="lin" valueType="num">
                                      <p:cBhvr>
                                        <p:cTn id="78" dur="1000" fill="hold"/>
                                        <p:tgtEl>
                                          <p:spTgt spid="91"/>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1000"/>
                                        <p:tgtEl>
                                          <p:spTgt spid="120"/>
                                        </p:tgtEl>
                                      </p:cBhvr>
                                    </p:animEffect>
                                    <p:anim calcmode="lin" valueType="num">
                                      <p:cBhvr>
                                        <p:cTn id="82" dur="1000" fill="hold"/>
                                        <p:tgtEl>
                                          <p:spTgt spid="120"/>
                                        </p:tgtEl>
                                        <p:attrNameLst>
                                          <p:attrName>ppt_x</p:attrName>
                                        </p:attrNameLst>
                                      </p:cBhvr>
                                      <p:tavLst>
                                        <p:tav tm="0">
                                          <p:val>
                                            <p:strVal val="#ppt_x"/>
                                          </p:val>
                                        </p:tav>
                                        <p:tav tm="100000">
                                          <p:val>
                                            <p:strVal val="#ppt_x"/>
                                          </p:val>
                                        </p:tav>
                                      </p:tavLst>
                                    </p:anim>
                                    <p:anim calcmode="lin" valueType="num">
                                      <p:cBhvr>
                                        <p:cTn id="83"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25"/>
                                        </p:tgtEl>
                                        <p:attrNameLst>
                                          <p:attrName>style.visibility</p:attrName>
                                        </p:attrNameLst>
                                      </p:cBhvr>
                                      <p:to>
                                        <p:strVal val="visible"/>
                                      </p:to>
                                    </p:set>
                                    <p:animEffect transition="in" filter="fade">
                                      <p:cBhvr>
                                        <p:cTn id="88" dur="1000"/>
                                        <p:tgtEl>
                                          <p:spTgt spid="225"/>
                                        </p:tgtEl>
                                      </p:cBhvr>
                                    </p:animEffect>
                                    <p:anim calcmode="lin" valueType="num">
                                      <p:cBhvr>
                                        <p:cTn id="89" dur="1000" fill="hold"/>
                                        <p:tgtEl>
                                          <p:spTgt spid="225"/>
                                        </p:tgtEl>
                                        <p:attrNameLst>
                                          <p:attrName>ppt_x</p:attrName>
                                        </p:attrNameLst>
                                      </p:cBhvr>
                                      <p:tavLst>
                                        <p:tav tm="0">
                                          <p:val>
                                            <p:strVal val="#ppt_x"/>
                                          </p:val>
                                        </p:tav>
                                        <p:tav tm="100000">
                                          <p:val>
                                            <p:strVal val="#ppt_x"/>
                                          </p:val>
                                        </p:tav>
                                      </p:tavLst>
                                    </p:anim>
                                    <p:anim calcmode="lin" valueType="num">
                                      <p:cBhvr>
                                        <p:cTn id="90" dur="1000" fill="hold"/>
                                        <p:tgtEl>
                                          <p:spTgt spid="22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fade">
                                      <p:cBhvr>
                                        <p:cTn id="93" dur="1000"/>
                                        <p:tgtEl>
                                          <p:spTgt spid="89"/>
                                        </p:tgtEl>
                                      </p:cBhvr>
                                    </p:animEffect>
                                    <p:anim calcmode="lin" valueType="num">
                                      <p:cBhvr>
                                        <p:cTn id="94" dur="1000" fill="hold"/>
                                        <p:tgtEl>
                                          <p:spTgt spid="89"/>
                                        </p:tgtEl>
                                        <p:attrNameLst>
                                          <p:attrName>ppt_x</p:attrName>
                                        </p:attrNameLst>
                                      </p:cBhvr>
                                      <p:tavLst>
                                        <p:tav tm="0">
                                          <p:val>
                                            <p:strVal val="#ppt_x"/>
                                          </p:val>
                                        </p:tav>
                                        <p:tav tm="100000">
                                          <p:val>
                                            <p:strVal val="#ppt_x"/>
                                          </p:val>
                                        </p:tav>
                                      </p:tavLst>
                                    </p:anim>
                                    <p:anim calcmode="lin" valueType="num">
                                      <p:cBhvr>
                                        <p:cTn id="95" dur="1000" fill="hold"/>
                                        <p:tgtEl>
                                          <p:spTgt spid="89"/>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68"/>
                                        </p:tgtEl>
                                        <p:attrNameLst>
                                          <p:attrName>style.visibility</p:attrName>
                                        </p:attrNameLst>
                                      </p:cBhvr>
                                      <p:to>
                                        <p:strVal val="visible"/>
                                      </p:to>
                                    </p:set>
                                    <p:animEffect transition="in" filter="fade">
                                      <p:cBhvr>
                                        <p:cTn id="98" dur="1000"/>
                                        <p:tgtEl>
                                          <p:spTgt spid="168"/>
                                        </p:tgtEl>
                                      </p:cBhvr>
                                    </p:animEffect>
                                    <p:anim calcmode="lin" valueType="num">
                                      <p:cBhvr>
                                        <p:cTn id="99" dur="1000" fill="hold"/>
                                        <p:tgtEl>
                                          <p:spTgt spid="168"/>
                                        </p:tgtEl>
                                        <p:attrNameLst>
                                          <p:attrName>ppt_x</p:attrName>
                                        </p:attrNameLst>
                                      </p:cBhvr>
                                      <p:tavLst>
                                        <p:tav tm="0">
                                          <p:val>
                                            <p:strVal val="#ppt_x"/>
                                          </p:val>
                                        </p:tav>
                                        <p:tav tm="100000">
                                          <p:val>
                                            <p:strVal val="#ppt_x"/>
                                          </p:val>
                                        </p:tav>
                                      </p:tavLst>
                                    </p:anim>
                                    <p:anim calcmode="lin" valueType="num">
                                      <p:cBhvr>
                                        <p:cTn id="100" dur="1000" fill="hold"/>
                                        <p:tgtEl>
                                          <p:spTgt spid="168"/>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69"/>
                                        </p:tgtEl>
                                        <p:attrNameLst>
                                          <p:attrName>style.visibility</p:attrName>
                                        </p:attrNameLst>
                                      </p:cBhvr>
                                      <p:to>
                                        <p:strVal val="visible"/>
                                      </p:to>
                                    </p:set>
                                    <p:animEffect transition="in" filter="fade">
                                      <p:cBhvr>
                                        <p:cTn id="103" dur="1000"/>
                                        <p:tgtEl>
                                          <p:spTgt spid="169"/>
                                        </p:tgtEl>
                                      </p:cBhvr>
                                    </p:animEffect>
                                    <p:anim calcmode="lin" valueType="num">
                                      <p:cBhvr>
                                        <p:cTn id="104" dur="1000" fill="hold"/>
                                        <p:tgtEl>
                                          <p:spTgt spid="169"/>
                                        </p:tgtEl>
                                        <p:attrNameLst>
                                          <p:attrName>ppt_x</p:attrName>
                                        </p:attrNameLst>
                                      </p:cBhvr>
                                      <p:tavLst>
                                        <p:tav tm="0">
                                          <p:val>
                                            <p:strVal val="#ppt_x"/>
                                          </p:val>
                                        </p:tav>
                                        <p:tav tm="100000">
                                          <p:val>
                                            <p:strVal val="#ppt_x"/>
                                          </p:val>
                                        </p:tav>
                                      </p:tavLst>
                                    </p:anim>
                                    <p:anim calcmode="lin" valueType="num">
                                      <p:cBhvr>
                                        <p:cTn id="105" dur="1000" fill="hold"/>
                                        <p:tgtEl>
                                          <p:spTgt spid="169"/>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72"/>
                                        </p:tgtEl>
                                        <p:attrNameLst>
                                          <p:attrName>style.visibility</p:attrName>
                                        </p:attrNameLst>
                                      </p:cBhvr>
                                      <p:to>
                                        <p:strVal val="visible"/>
                                      </p:to>
                                    </p:set>
                                    <p:animEffect transition="in" filter="fade">
                                      <p:cBhvr>
                                        <p:cTn id="108" dur="1000"/>
                                        <p:tgtEl>
                                          <p:spTgt spid="172"/>
                                        </p:tgtEl>
                                      </p:cBhvr>
                                    </p:animEffect>
                                    <p:anim calcmode="lin" valueType="num">
                                      <p:cBhvr>
                                        <p:cTn id="109" dur="1000" fill="hold"/>
                                        <p:tgtEl>
                                          <p:spTgt spid="172"/>
                                        </p:tgtEl>
                                        <p:attrNameLst>
                                          <p:attrName>ppt_x</p:attrName>
                                        </p:attrNameLst>
                                      </p:cBhvr>
                                      <p:tavLst>
                                        <p:tav tm="0">
                                          <p:val>
                                            <p:strVal val="#ppt_x"/>
                                          </p:val>
                                        </p:tav>
                                        <p:tav tm="100000">
                                          <p:val>
                                            <p:strVal val="#ppt_x"/>
                                          </p:val>
                                        </p:tav>
                                      </p:tavLst>
                                    </p:anim>
                                    <p:anim calcmode="lin" valueType="num">
                                      <p:cBhvr>
                                        <p:cTn id="110" dur="1000" fill="hold"/>
                                        <p:tgtEl>
                                          <p:spTgt spid="17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71"/>
                                        </p:tgtEl>
                                        <p:attrNameLst>
                                          <p:attrName>style.visibility</p:attrName>
                                        </p:attrNameLst>
                                      </p:cBhvr>
                                      <p:to>
                                        <p:strVal val="visible"/>
                                      </p:to>
                                    </p:set>
                                    <p:animEffect transition="in" filter="fade">
                                      <p:cBhvr>
                                        <p:cTn id="113" dur="1000"/>
                                        <p:tgtEl>
                                          <p:spTgt spid="171"/>
                                        </p:tgtEl>
                                      </p:cBhvr>
                                    </p:animEffect>
                                    <p:anim calcmode="lin" valueType="num">
                                      <p:cBhvr>
                                        <p:cTn id="114" dur="1000" fill="hold"/>
                                        <p:tgtEl>
                                          <p:spTgt spid="171"/>
                                        </p:tgtEl>
                                        <p:attrNameLst>
                                          <p:attrName>ppt_x</p:attrName>
                                        </p:attrNameLst>
                                      </p:cBhvr>
                                      <p:tavLst>
                                        <p:tav tm="0">
                                          <p:val>
                                            <p:strVal val="#ppt_x"/>
                                          </p:val>
                                        </p:tav>
                                        <p:tav tm="100000">
                                          <p:val>
                                            <p:strVal val="#ppt_x"/>
                                          </p:val>
                                        </p:tav>
                                      </p:tavLst>
                                    </p:anim>
                                    <p:anim calcmode="lin" valueType="num">
                                      <p:cBhvr>
                                        <p:cTn id="115" dur="1000" fill="hold"/>
                                        <p:tgtEl>
                                          <p:spTgt spid="171"/>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67"/>
                                        </p:tgtEl>
                                        <p:attrNameLst>
                                          <p:attrName>style.visibility</p:attrName>
                                        </p:attrNameLst>
                                      </p:cBhvr>
                                      <p:to>
                                        <p:strVal val="visible"/>
                                      </p:to>
                                    </p:set>
                                    <p:animEffect transition="in" filter="fade">
                                      <p:cBhvr>
                                        <p:cTn id="118" dur="1000"/>
                                        <p:tgtEl>
                                          <p:spTgt spid="167"/>
                                        </p:tgtEl>
                                      </p:cBhvr>
                                    </p:animEffect>
                                    <p:anim calcmode="lin" valueType="num">
                                      <p:cBhvr>
                                        <p:cTn id="119" dur="1000" fill="hold"/>
                                        <p:tgtEl>
                                          <p:spTgt spid="167"/>
                                        </p:tgtEl>
                                        <p:attrNameLst>
                                          <p:attrName>ppt_x</p:attrName>
                                        </p:attrNameLst>
                                      </p:cBhvr>
                                      <p:tavLst>
                                        <p:tav tm="0">
                                          <p:val>
                                            <p:strVal val="#ppt_x"/>
                                          </p:val>
                                        </p:tav>
                                        <p:tav tm="100000">
                                          <p:val>
                                            <p:strVal val="#ppt_x"/>
                                          </p:val>
                                        </p:tav>
                                      </p:tavLst>
                                    </p:anim>
                                    <p:anim calcmode="lin" valueType="num">
                                      <p:cBhvr>
                                        <p:cTn id="120" dur="1000" fill="hold"/>
                                        <p:tgtEl>
                                          <p:spTgt spid="167"/>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170"/>
                                        </p:tgtEl>
                                        <p:attrNameLst>
                                          <p:attrName>style.visibility</p:attrName>
                                        </p:attrNameLst>
                                      </p:cBhvr>
                                      <p:to>
                                        <p:strVal val="visible"/>
                                      </p:to>
                                    </p:set>
                                    <p:animEffect transition="in" filter="fade">
                                      <p:cBhvr>
                                        <p:cTn id="123" dur="1000"/>
                                        <p:tgtEl>
                                          <p:spTgt spid="170"/>
                                        </p:tgtEl>
                                      </p:cBhvr>
                                    </p:animEffect>
                                    <p:anim calcmode="lin" valueType="num">
                                      <p:cBhvr>
                                        <p:cTn id="124" dur="1000" fill="hold"/>
                                        <p:tgtEl>
                                          <p:spTgt spid="170"/>
                                        </p:tgtEl>
                                        <p:attrNameLst>
                                          <p:attrName>ppt_x</p:attrName>
                                        </p:attrNameLst>
                                      </p:cBhvr>
                                      <p:tavLst>
                                        <p:tav tm="0">
                                          <p:val>
                                            <p:strVal val="#ppt_x"/>
                                          </p:val>
                                        </p:tav>
                                        <p:tav tm="100000">
                                          <p:val>
                                            <p:strVal val="#ppt_x"/>
                                          </p:val>
                                        </p:tav>
                                      </p:tavLst>
                                    </p:anim>
                                    <p:anim calcmode="lin" valueType="num">
                                      <p:cBhvr>
                                        <p:cTn id="125" dur="1000" fill="hold"/>
                                        <p:tgtEl>
                                          <p:spTgt spid="170"/>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1000"/>
                                        <p:tgtEl>
                                          <p:spTgt spid="88"/>
                                        </p:tgtEl>
                                      </p:cBhvr>
                                    </p:animEffect>
                                    <p:anim calcmode="lin" valueType="num">
                                      <p:cBhvr>
                                        <p:cTn id="129" dur="1000" fill="hold"/>
                                        <p:tgtEl>
                                          <p:spTgt spid="88"/>
                                        </p:tgtEl>
                                        <p:attrNameLst>
                                          <p:attrName>ppt_x</p:attrName>
                                        </p:attrNameLst>
                                      </p:cBhvr>
                                      <p:tavLst>
                                        <p:tav tm="0">
                                          <p:val>
                                            <p:strVal val="#ppt_x"/>
                                          </p:val>
                                        </p:tav>
                                        <p:tav tm="100000">
                                          <p:val>
                                            <p:strVal val="#ppt_x"/>
                                          </p:val>
                                        </p:tav>
                                      </p:tavLst>
                                    </p:anim>
                                    <p:anim calcmode="lin" valueType="num">
                                      <p:cBhvr>
                                        <p:cTn id="130" dur="1000" fill="hold"/>
                                        <p:tgtEl>
                                          <p:spTgt spid="88"/>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76"/>
                                        </p:tgtEl>
                                        <p:attrNameLst>
                                          <p:attrName>style.visibility</p:attrName>
                                        </p:attrNameLst>
                                      </p:cBhvr>
                                      <p:to>
                                        <p:strVal val="visible"/>
                                      </p:to>
                                    </p:set>
                                    <p:animEffect transition="in" filter="fade">
                                      <p:cBhvr>
                                        <p:cTn id="133" dur="1000"/>
                                        <p:tgtEl>
                                          <p:spTgt spid="76"/>
                                        </p:tgtEl>
                                      </p:cBhvr>
                                    </p:animEffect>
                                    <p:anim calcmode="lin" valueType="num">
                                      <p:cBhvr>
                                        <p:cTn id="134" dur="1000" fill="hold"/>
                                        <p:tgtEl>
                                          <p:spTgt spid="76"/>
                                        </p:tgtEl>
                                        <p:attrNameLst>
                                          <p:attrName>ppt_x</p:attrName>
                                        </p:attrNameLst>
                                      </p:cBhvr>
                                      <p:tavLst>
                                        <p:tav tm="0">
                                          <p:val>
                                            <p:strVal val="#ppt_x"/>
                                          </p:val>
                                        </p:tav>
                                        <p:tav tm="100000">
                                          <p:val>
                                            <p:strVal val="#ppt_x"/>
                                          </p:val>
                                        </p:tav>
                                      </p:tavLst>
                                    </p:anim>
                                    <p:anim calcmode="lin" valueType="num">
                                      <p:cBhvr>
                                        <p:cTn id="135" dur="1000" fill="hold"/>
                                        <p:tgtEl>
                                          <p:spTgt spid="76"/>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127"/>
                                        </p:tgtEl>
                                        <p:attrNameLst>
                                          <p:attrName>style.visibility</p:attrName>
                                        </p:attrNameLst>
                                      </p:cBhvr>
                                      <p:to>
                                        <p:strVal val="visible"/>
                                      </p:to>
                                    </p:set>
                                    <p:animEffect transition="in" filter="fade">
                                      <p:cBhvr>
                                        <p:cTn id="138" dur="1000"/>
                                        <p:tgtEl>
                                          <p:spTgt spid="127"/>
                                        </p:tgtEl>
                                      </p:cBhvr>
                                    </p:animEffect>
                                    <p:anim calcmode="lin" valueType="num">
                                      <p:cBhvr>
                                        <p:cTn id="139" dur="1000" fill="hold"/>
                                        <p:tgtEl>
                                          <p:spTgt spid="127"/>
                                        </p:tgtEl>
                                        <p:attrNameLst>
                                          <p:attrName>ppt_x</p:attrName>
                                        </p:attrNameLst>
                                      </p:cBhvr>
                                      <p:tavLst>
                                        <p:tav tm="0">
                                          <p:val>
                                            <p:strVal val="#ppt_x"/>
                                          </p:val>
                                        </p:tav>
                                        <p:tav tm="100000">
                                          <p:val>
                                            <p:strVal val="#ppt_x"/>
                                          </p:val>
                                        </p:tav>
                                      </p:tavLst>
                                    </p:anim>
                                    <p:anim calcmode="lin" valueType="num">
                                      <p:cBhvr>
                                        <p:cTn id="140" dur="1000" fill="hold"/>
                                        <p:tgtEl>
                                          <p:spTgt spid="127"/>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173"/>
                                        </p:tgtEl>
                                        <p:attrNameLst>
                                          <p:attrName>style.visibility</p:attrName>
                                        </p:attrNameLst>
                                      </p:cBhvr>
                                      <p:to>
                                        <p:strVal val="visible"/>
                                      </p:to>
                                    </p:set>
                                    <p:animEffect transition="in" filter="fade">
                                      <p:cBhvr>
                                        <p:cTn id="143" dur="1000"/>
                                        <p:tgtEl>
                                          <p:spTgt spid="173"/>
                                        </p:tgtEl>
                                      </p:cBhvr>
                                    </p:animEffect>
                                    <p:anim calcmode="lin" valueType="num">
                                      <p:cBhvr>
                                        <p:cTn id="144" dur="1000" fill="hold"/>
                                        <p:tgtEl>
                                          <p:spTgt spid="173"/>
                                        </p:tgtEl>
                                        <p:attrNameLst>
                                          <p:attrName>ppt_x</p:attrName>
                                        </p:attrNameLst>
                                      </p:cBhvr>
                                      <p:tavLst>
                                        <p:tav tm="0">
                                          <p:val>
                                            <p:strVal val="#ppt_x"/>
                                          </p:val>
                                        </p:tav>
                                        <p:tav tm="100000">
                                          <p:val>
                                            <p:strVal val="#ppt_x"/>
                                          </p:val>
                                        </p:tav>
                                      </p:tavLst>
                                    </p:anim>
                                    <p:anim calcmode="lin" valueType="num">
                                      <p:cBhvr>
                                        <p:cTn id="145" dur="1000" fill="hold"/>
                                        <p:tgtEl>
                                          <p:spTgt spid="173"/>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126"/>
                                        </p:tgtEl>
                                        <p:attrNameLst>
                                          <p:attrName>style.visibility</p:attrName>
                                        </p:attrNameLst>
                                      </p:cBhvr>
                                      <p:to>
                                        <p:strVal val="visible"/>
                                      </p:to>
                                    </p:set>
                                    <p:animEffect transition="in" filter="fade">
                                      <p:cBhvr>
                                        <p:cTn id="148" dur="1000"/>
                                        <p:tgtEl>
                                          <p:spTgt spid="126"/>
                                        </p:tgtEl>
                                      </p:cBhvr>
                                    </p:animEffect>
                                    <p:anim calcmode="lin" valueType="num">
                                      <p:cBhvr>
                                        <p:cTn id="149" dur="1000" fill="hold"/>
                                        <p:tgtEl>
                                          <p:spTgt spid="126"/>
                                        </p:tgtEl>
                                        <p:attrNameLst>
                                          <p:attrName>ppt_x</p:attrName>
                                        </p:attrNameLst>
                                      </p:cBhvr>
                                      <p:tavLst>
                                        <p:tav tm="0">
                                          <p:val>
                                            <p:strVal val="#ppt_x"/>
                                          </p:val>
                                        </p:tav>
                                        <p:tav tm="100000">
                                          <p:val>
                                            <p:strVal val="#ppt_x"/>
                                          </p:val>
                                        </p:tav>
                                      </p:tavLst>
                                    </p:anim>
                                    <p:anim calcmode="lin" valueType="num">
                                      <p:cBhvr>
                                        <p:cTn id="150"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grpId="0" nodeType="clickEffect">
                                  <p:stCondLst>
                                    <p:cond delay="0"/>
                                  </p:stCondLst>
                                  <p:childTnLst>
                                    <p:set>
                                      <p:cBhvr>
                                        <p:cTn id="154" dur="1" fill="hold">
                                          <p:stCondLst>
                                            <p:cond delay="0"/>
                                          </p:stCondLst>
                                        </p:cTn>
                                        <p:tgtEl>
                                          <p:spTgt spid="226"/>
                                        </p:tgtEl>
                                        <p:attrNameLst>
                                          <p:attrName>style.visibility</p:attrName>
                                        </p:attrNameLst>
                                      </p:cBhvr>
                                      <p:to>
                                        <p:strVal val="visible"/>
                                      </p:to>
                                    </p:set>
                                    <p:animEffect transition="in" filter="fade">
                                      <p:cBhvr>
                                        <p:cTn id="155" dur="1000"/>
                                        <p:tgtEl>
                                          <p:spTgt spid="226"/>
                                        </p:tgtEl>
                                      </p:cBhvr>
                                    </p:animEffect>
                                    <p:anim calcmode="lin" valueType="num">
                                      <p:cBhvr>
                                        <p:cTn id="156" dur="1000" fill="hold"/>
                                        <p:tgtEl>
                                          <p:spTgt spid="226"/>
                                        </p:tgtEl>
                                        <p:attrNameLst>
                                          <p:attrName>ppt_x</p:attrName>
                                        </p:attrNameLst>
                                      </p:cBhvr>
                                      <p:tavLst>
                                        <p:tav tm="0">
                                          <p:val>
                                            <p:strVal val="#ppt_x"/>
                                          </p:val>
                                        </p:tav>
                                        <p:tav tm="100000">
                                          <p:val>
                                            <p:strVal val="#ppt_x"/>
                                          </p:val>
                                        </p:tav>
                                      </p:tavLst>
                                    </p:anim>
                                    <p:anim calcmode="lin" valueType="num">
                                      <p:cBhvr>
                                        <p:cTn id="157" dur="1000" fill="hold"/>
                                        <p:tgtEl>
                                          <p:spTgt spid="226"/>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122"/>
                                        </p:tgtEl>
                                        <p:attrNameLst>
                                          <p:attrName>style.visibility</p:attrName>
                                        </p:attrNameLst>
                                      </p:cBhvr>
                                      <p:to>
                                        <p:strVal val="visible"/>
                                      </p:to>
                                    </p:set>
                                    <p:animEffect transition="in" filter="fade">
                                      <p:cBhvr>
                                        <p:cTn id="160" dur="1000"/>
                                        <p:tgtEl>
                                          <p:spTgt spid="122"/>
                                        </p:tgtEl>
                                      </p:cBhvr>
                                    </p:animEffect>
                                    <p:anim calcmode="lin" valueType="num">
                                      <p:cBhvr>
                                        <p:cTn id="161" dur="1000" fill="hold"/>
                                        <p:tgtEl>
                                          <p:spTgt spid="122"/>
                                        </p:tgtEl>
                                        <p:attrNameLst>
                                          <p:attrName>ppt_x</p:attrName>
                                        </p:attrNameLst>
                                      </p:cBhvr>
                                      <p:tavLst>
                                        <p:tav tm="0">
                                          <p:val>
                                            <p:strVal val="#ppt_x"/>
                                          </p:val>
                                        </p:tav>
                                        <p:tav tm="100000">
                                          <p:val>
                                            <p:strVal val="#ppt_x"/>
                                          </p:val>
                                        </p:tav>
                                      </p:tavLst>
                                    </p:anim>
                                    <p:anim calcmode="lin" valueType="num">
                                      <p:cBhvr>
                                        <p:cTn id="162" dur="1000" fill="hold"/>
                                        <p:tgtEl>
                                          <p:spTgt spid="122"/>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fade">
                                      <p:cBhvr>
                                        <p:cTn id="165" dur="1000"/>
                                        <p:tgtEl>
                                          <p:spTgt spid="124"/>
                                        </p:tgtEl>
                                      </p:cBhvr>
                                    </p:animEffect>
                                    <p:anim calcmode="lin" valueType="num">
                                      <p:cBhvr>
                                        <p:cTn id="166" dur="1000" fill="hold"/>
                                        <p:tgtEl>
                                          <p:spTgt spid="124"/>
                                        </p:tgtEl>
                                        <p:attrNameLst>
                                          <p:attrName>ppt_x</p:attrName>
                                        </p:attrNameLst>
                                      </p:cBhvr>
                                      <p:tavLst>
                                        <p:tav tm="0">
                                          <p:val>
                                            <p:strVal val="#ppt_x"/>
                                          </p:val>
                                        </p:tav>
                                        <p:tav tm="100000">
                                          <p:val>
                                            <p:strVal val="#ppt_x"/>
                                          </p:val>
                                        </p:tav>
                                      </p:tavLst>
                                    </p:anim>
                                    <p:anim calcmode="lin" valueType="num">
                                      <p:cBhvr>
                                        <p:cTn id="167" dur="1000" fill="hold"/>
                                        <p:tgtEl>
                                          <p:spTgt spid="124"/>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60"/>
                                        </p:tgtEl>
                                        <p:attrNameLst>
                                          <p:attrName>style.visibility</p:attrName>
                                        </p:attrNameLst>
                                      </p:cBhvr>
                                      <p:to>
                                        <p:strVal val="visible"/>
                                      </p:to>
                                    </p:set>
                                    <p:animEffect transition="in" filter="fade">
                                      <p:cBhvr>
                                        <p:cTn id="170" dur="1000"/>
                                        <p:tgtEl>
                                          <p:spTgt spid="60"/>
                                        </p:tgtEl>
                                      </p:cBhvr>
                                    </p:animEffect>
                                    <p:anim calcmode="lin" valueType="num">
                                      <p:cBhvr>
                                        <p:cTn id="171" dur="1000" fill="hold"/>
                                        <p:tgtEl>
                                          <p:spTgt spid="60"/>
                                        </p:tgtEl>
                                        <p:attrNameLst>
                                          <p:attrName>ppt_x</p:attrName>
                                        </p:attrNameLst>
                                      </p:cBhvr>
                                      <p:tavLst>
                                        <p:tav tm="0">
                                          <p:val>
                                            <p:strVal val="#ppt_x"/>
                                          </p:val>
                                        </p:tav>
                                        <p:tav tm="100000">
                                          <p:val>
                                            <p:strVal val="#ppt_x"/>
                                          </p:val>
                                        </p:tav>
                                      </p:tavLst>
                                    </p:anim>
                                    <p:anim calcmode="lin" valueType="num">
                                      <p:cBhvr>
                                        <p:cTn id="172" dur="1000" fill="hold"/>
                                        <p:tgtEl>
                                          <p:spTgt spid="60"/>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0"/>
                                  </p:stCondLst>
                                  <p:childTnLst>
                                    <p:set>
                                      <p:cBhvr>
                                        <p:cTn id="174" dur="1" fill="hold">
                                          <p:stCondLst>
                                            <p:cond delay="0"/>
                                          </p:stCondLst>
                                        </p:cTn>
                                        <p:tgtEl>
                                          <p:spTgt spid="147"/>
                                        </p:tgtEl>
                                        <p:attrNameLst>
                                          <p:attrName>style.visibility</p:attrName>
                                        </p:attrNameLst>
                                      </p:cBhvr>
                                      <p:to>
                                        <p:strVal val="visible"/>
                                      </p:to>
                                    </p:set>
                                    <p:animEffect transition="in" filter="fade">
                                      <p:cBhvr>
                                        <p:cTn id="175" dur="1000"/>
                                        <p:tgtEl>
                                          <p:spTgt spid="147"/>
                                        </p:tgtEl>
                                      </p:cBhvr>
                                    </p:animEffect>
                                    <p:anim calcmode="lin" valueType="num">
                                      <p:cBhvr>
                                        <p:cTn id="176" dur="1000" fill="hold"/>
                                        <p:tgtEl>
                                          <p:spTgt spid="147"/>
                                        </p:tgtEl>
                                        <p:attrNameLst>
                                          <p:attrName>ppt_x</p:attrName>
                                        </p:attrNameLst>
                                      </p:cBhvr>
                                      <p:tavLst>
                                        <p:tav tm="0">
                                          <p:val>
                                            <p:strVal val="#ppt_x"/>
                                          </p:val>
                                        </p:tav>
                                        <p:tav tm="100000">
                                          <p:val>
                                            <p:strVal val="#ppt_x"/>
                                          </p:val>
                                        </p:tav>
                                      </p:tavLst>
                                    </p:anim>
                                    <p:anim calcmode="lin" valueType="num">
                                      <p:cBhvr>
                                        <p:cTn id="177" dur="1000" fill="hold"/>
                                        <p:tgtEl>
                                          <p:spTgt spid="147"/>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131"/>
                                        </p:tgtEl>
                                        <p:attrNameLst>
                                          <p:attrName>style.visibility</p:attrName>
                                        </p:attrNameLst>
                                      </p:cBhvr>
                                      <p:to>
                                        <p:strVal val="visible"/>
                                      </p:to>
                                    </p:set>
                                    <p:animEffect transition="in" filter="fade">
                                      <p:cBhvr>
                                        <p:cTn id="180" dur="1000"/>
                                        <p:tgtEl>
                                          <p:spTgt spid="131"/>
                                        </p:tgtEl>
                                      </p:cBhvr>
                                    </p:animEffect>
                                    <p:anim calcmode="lin" valueType="num">
                                      <p:cBhvr>
                                        <p:cTn id="181" dur="1000" fill="hold"/>
                                        <p:tgtEl>
                                          <p:spTgt spid="131"/>
                                        </p:tgtEl>
                                        <p:attrNameLst>
                                          <p:attrName>ppt_x</p:attrName>
                                        </p:attrNameLst>
                                      </p:cBhvr>
                                      <p:tavLst>
                                        <p:tav tm="0">
                                          <p:val>
                                            <p:strVal val="#ppt_x"/>
                                          </p:val>
                                        </p:tav>
                                        <p:tav tm="100000">
                                          <p:val>
                                            <p:strVal val="#ppt_x"/>
                                          </p:val>
                                        </p:tav>
                                      </p:tavLst>
                                    </p:anim>
                                    <p:anim calcmode="lin" valueType="num">
                                      <p:cBhvr>
                                        <p:cTn id="182"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nodeType="clickEffect">
                                  <p:stCondLst>
                                    <p:cond delay="0"/>
                                  </p:stCondLst>
                                  <p:childTnLst>
                                    <p:set>
                                      <p:cBhvr>
                                        <p:cTn id="186" dur="1" fill="hold">
                                          <p:stCondLst>
                                            <p:cond delay="0"/>
                                          </p:stCondLst>
                                        </p:cTn>
                                        <p:tgtEl>
                                          <p:spTgt spid="113"/>
                                        </p:tgtEl>
                                        <p:attrNameLst>
                                          <p:attrName>style.visibility</p:attrName>
                                        </p:attrNameLst>
                                      </p:cBhvr>
                                      <p:to>
                                        <p:strVal val="visible"/>
                                      </p:to>
                                    </p:set>
                                    <p:animEffect transition="in" filter="fade">
                                      <p:cBhvr>
                                        <p:cTn id="187" dur="1000"/>
                                        <p:tgtEl>
                                          <p:spTgt spid="113"/>
                                        </p:tgtEl>
                                      </p:cBhvr>
                                    </p:animEffect>
                                    <p:anim calcmode="lin" valueType="num">
                                      <p:cBhvr>
                                        <p:cTn id="188" dur="1000" fill="hold"/>
                                        <p:tgtEl>
                                          <p:spTgt spid="113"/>
                                        </p:tgtEl>
                                        <p:attrNameLst>
                                          <p:attrName>ppt_x</p:attrName>
                                        </p:attrNameLst>
                                      </p:cBhvr>
                                      <p:tavLst>
                                        <p:tav tm="0">
                                          <p:val>
                                            <p:strVal val="#ppt_x"/>
                                          </p:val>
                                        </p:tav>
                                        <p:tav tm="100000">
                                          <p:val>
                                            <p:strVal val="#ppt_x"/>
                                          </p:val>
                                        </p:tav>
                                      </p:tavLst>
                                    </p:anim>
                                    <p:anim calcmode="lin" valueType="num">
                                      <p:cBhvr>
                                        <p:cTn id="189" dur="1000" fill="hold"/>
                                        <p:tgtEl>
                                          <p:spTgt spid="113"/>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1"/>
                                        </p:tgtEl>
                                        <p:attrNameLst>
                                          <p:attrName>style.visibility</p:attrName>
                                        </p:attrNameLst>
                                      </p:cBhvr>
                                      <p:to>
                                        <p:strVal val="visible"/>
                                      </p:to>
                                    </p:set>
                                    <p:animEffect transition="in" filter="fade">
                                      <p:cBhvr>
                                        <p:cTn id="192" dur="1000"/>
                                        <p:tgtEl>
                                          <p:spTgt spid="61"/>
                                        </p:tgtEl>
                                      </p:cBhvr>
                                    </p:animEffect>
                                    <p:anim calcmode="lin" valueType="num">
                                      <p:cBhvr>
                                        <p:cTn id="193" dur="1000" fill="hold"/>
                                        <p:tgtEl>
                                          <p:spTgt spid="61"/>
                                        </p:tgtEl>
                                        <p:attrNameLst>
                                          <p:attrName>ppt_x</p:attrName>
                                        </p:attrNameLst>
                                      </p:cBhvr>
                                      <p:tavLst>
                                        <p:tav tm="0">
                                          <p:val>
                                            <p:strVal val="#ppt_x"/>
                                          </p:val>
                                        </p:tav>
                                        <p:tav tm="100000">
                                          <p:val>
                                            <p:strVal val="#ppt_x"/>
                                          </p:val>
                                        </p:tav>
                                      </p:tavLst>
                                    </p:anim>
                                    <p:anim calcmode="lin" valueType="num">
                                      <p:cBhvr>
                                        <p:cTn id="194" dur="1000" fill="hold"/>
                                        <p:tgtEl>
                                          <p:spTgt spid="61"/>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03"/>
                                        </p:tgtEl>
                                        <p:attrNameLst>
                                          <p:attrName>style.visibility</p:attrName>
                                        </p:attrNameLst>
                                      </p:cBhvr>
                                      <p:to>
                                        <p:strVal val="visible"/>
                                      </p:to>
                                    </p:set>
                                    <p:animEffect transition="in" filter="fade">
                                      <p:cBhvr>
                                        <p:cTn id="197" dur="1000"/>
                                        <p:tgtEl>
                                          <p:spTgt spid="103"/>
                                        </p:tgtEl>
                                      </p:cBhvr>
                                    </p:animEffect>
                                    <p:anim calcmode="lin" valueType="num">
                                      <p:cBhvr>
                                        <p:cTn id="198" dur="1000" fill="hold"/>
                                        <p:tgtEl>
                                          <p:spTgt spid="103"/>
                                        </p:tgtEl>
                                        <p:attrNameLst>
                                          <p:attrName>ppt_x</p:attrName>
                                        </p:attrNameLst>
                                      </p:cBhvr>
                                      <p:tavLst>
                                        <p:tav tm="0">
                                          <p:val>
                                            <p:strVal val="#ppt_x"/>
                                          </p:val>
                                        </p:tav>
                                        <p:tav tm="100000">
                                          <p:val>
                                            <p:strVal val="#ppt_x"/>
                                          </p:val>
                                        </p:tav>
                                      </p:tavLst>
                                    </p:anim>
                                    <p:anim calcmode="lin" valueType="num">
                                      <p:cBhvr>
                                        <p:cTn id="199" dur="1000" fill="hold"/>
                                        <p:tgtEl>
                                          <p:spTgt spid="103"/>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227"/>
                                        </p:tgtEl>
                                        <p:attrNameLst>
                                          <p:attrName>style.visibility</p:attrName>
                                        </p:attrNameLst>
                                      </p:cBhvr>
                                      <p:to>
                                        <p:strVal val="visible"/>
                                      </p:to>
                                    </p:set>
                                    <p:animEffect transition="in" filter="fade">
                                      <p:cBhvr>
                                        <p:cTn id="202" dur="1000"/>
                                        <p:tgtEl>
                                          <p:spTgt spid="227"/>
                                        </p:tgtEl>
                                      </p:cBhvr>
                                    </p:animEffect>
                                    <p:anim calcmode="lin" valueType="num">
                                      <p:cBhvr>
                                        <p:cTn id="203" dur="1000" fill="hold"/>
                                        <p:tgtEl>
                                          <p:spTgt spid="227"/>
                                        </p:tgtEl>
                                        <p:attrNameLst>
                                          <p:attrName>ppt_x</p:attrName>
                                        </p:attrNameLst>
                                      </p:cBhvr>
                                      <p:tavLst>
                                        <p:tav tm="0">
                                          <p:val>
                                            <p:strVal val="#ppt_x"/>
                                          </p:val>
                                        </p:tav>
                                        <p:tav tm="100000">
                                          <p:val>
                                            <p:strVal val="#ppt_x"/>
                                          </p:val>
                                        </p:tav>
                                      </p:tavLst>
                                    </p:anim>
                                    <p:anim calcmode="lin" valueType="num">
                                      <p:cBhvr>
                                        <p:cTn id="204" dur="1000" fill="hold"/>
                                        <p:tgtEl>
                                          <p:spTgt spid="227"/>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33"/>
                                        </p:tgtEl>
                                        <p:attrNameLst>
                                          <p:attrName>style.visibility</p:attrName>
                                        </p:attrNameLst>
                                      </p:cBhvr>
                                      <p:to>
                                        <p:strVal val="visible"/>
                                      </p:to>
                                    </p:set>
                                    <p:animEffect transition="in" filter="fade">
                                      <p:cBhvr>
                                        <p:cTn id="207" dur="1000"/>
                                        <p:tgtEl>
                                          <p:spTgt spid="133"/>
                                        </p:tgtEl>
                                      </p:cBhvr>
                                    </p:animEffect>
                                    <p:anim calcmode="lin" valueType="num">
                                      <p:cBhvr>
                                        <p:cTn id="208" dur="1000" fill="hold"/>
                                        <p:tgtEl>
                                          <p:spTgt spid="133"/>
                                        </p:tgtEl>
                                        <p:attrNameLst>
                                          <p:attrName>ppt_x</p:attrName>
                                        </p:attrNameLst>
                                      </p:cBhvr>
                                      <p:tavLst>
                                        <p:tav tm="0">
                                          <p:val>
                                            <p:strVal val="#ppt_x"/>
                                          </p:val>
                                        </p:tav>
                                        <p:tav tm="100000">
                                          <p:val>
                                            <p:strVal val="#ppt_x"/>
                                          </p:val>
                                        </p:tav>
                                      </p:tavLst>
                                    </p:anim>
                                    <p:anim calcmode="lin" valueType="num">
                                      <p:cBhvr>
                                        <p:cTn id="209"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42" presetClass="entr" presetSubtype="0" fill="hold" nodeType="clickEffect">
                                  <p:stCondLst>
                                    <p:cond delay="0"/>
                                  </p:stCondLst>
                                  <p:childTnLst>
                                    <p:set>
                                      <p:cBhvr>
                                        <p:cTn id="213" dur="1" fill="hold">
                                          <p:stCondLst>
                                            <p:cond delay="0"/>
                                          </p:stCondLst>
                                        </p:cTn>
                                        <p:tgtEl>
                                          <p:spTgt spid="153"/>
                                        </p:tgtEl>
                                        <p:attrNameLst>
                                          <p:attrName>style.visibility</p:attrName>
                                        </p:attrNameLst>
                                      </p:cBhvr>
                                      <p:to>
                                        <p:strVal val="visible"/>
                                      </p:to>
                                    </p:set>
                                    <p:animEffect transition="in" filter="fade">
                                      <p:cBhvr>
                                        <p:cTn id="214" dur="1000"/>
                                        <p:tgtEl>
                                          <p:spTgt spid="153"/>
                                        </p:tgtEl>
                                      </p:cBhvr>
                                    </p:animEffect>
                                    <p:anim calcmode="lin" valueType="num">
                                      <p:cBhvr>
                                        <p:cTn id="215" dur="1000" fill="hold"/>
                                        <p:tgtEl>
                                          <p:spTgt spid="153"/>
                                        </p:tgtEl>
                                        <p:attrNameLst>
                                          <p:attrName>ppt_x</p:attrName>
                                        </p:attrNameLst>
                                      </p:cBhvr>
                                      <p:tavLst>
                                        <p:tav tm="0">
                                          <p:val>
                                            <p:strVal val="#ppt_x"/>
                                          </p:val>
                                        </p:tav>
                                        <p:tav tm="100000">
                                          <p:val>
                                            <p:strVal val="#ppt_x"/>
                                          </p:val>
                                        </p:tav>
                                      </p:tavLst>
                                    </p:anim>
                                    <p:anim calcmode="lin" valueType="num">
                                      <p:cBhvr>
                                        <p:cTn id="216" dur="1000" fill="hold"/>
                                        <p:tgtEl>
                                          <p:spTgt spid="153"/>
                                        </p:tgtEl>
                                        <p:attrNameLst>
                                          <p:attrName>ppt_y</p:attrName>
                                        </p:attrNameLst>
                                      </p:cBhvr>
                                      <p:tavLst>
                                        <p:tav tm="0">
                                          <p:val>
                                            <p:strVal val="#ppt_y+.1"/>
                                          </p:val>
                                        </p:tav>
                                        <p:tav tm="100000">
                                          <p:val>
                                            <p:strVal val="#ppt_y"/>
                                          </p:val>
                                        </p:tav>
                                      </p:tavLst>
                                    </p:anim>
                                  </p:childTnLst>
                                </p:cTn>
                              </p:par>
                              <p:par>
                                <p:cTn id="217" presetID="42" presetClass="entr" presetSubtype="0" fill="hold" grpId="0" nodeType="withEffect">
                                  <p:stCondLst>
                                    <p:cond delay="0"/>
                                  </p:stCondLst>
                                  <p:childTnLst>
                                    <p:set>
                                      <p:cBhvr>
                                        <p:cTn id="218" dur="1" fill="hold">
                                          <p:stCondLst>
                                            <p:cond delay="0"/>
                                          </p:stCondLst>
                                        </p:cTn>
                                        <p:tgtEl>
                                          <p:spTgt spid="62"/>
                                        </p:tgtEl>
                                        <p:attrNameLst>
                                          <p:attrName>style.visibility</p:attrName>
                                        </p:attrNameLst>
                                      </p:cBhvr>
                                      <p:to>
                                        <p:strVal val="visible"/>
                                      </p:to>
                                    </p:set>
                                    <p:animEffect transition="in" filter="fade">
                                      <p:cBhvr>
                                        <p:cTn id="219" dur="1000"/>
                                        <p:tgtEl>
                                          <p:spTgt spid="62"/>
                                        </p:tgtEl>
                                      </p:cBhvr>
                                    </p:animEffect>
                                    <p:anim calcmode="lin" valueType="num">
                                      <p:cBhvr>
                                        <p:cTn id="220" dur="1000" fill="hold"/>
                                        <p:tgtEl>
                                          <p:spTgt spid="62"/>
                                        </p:tgtEl>
                                        <p:attrNameLst>
                                          <p:attrName>ppt_x</p:attrName>
                                        </p:attrNameLst>
                                      </p:cBhvr>
                                      <p:tavLst>
                                        <p:tav tm="0">
                                          <p:val>
                                            <p:strVal val="#ppt_x"/>
                                          </p:val>
                                        </p:tav>
                                        <p:tav tm="100000">
                                          <p:val>
                                            <p:strVal val="#ppt_x"/>
                                          </p:val>
                                        </p:tav>
                                      </p:tavLst>
                                    </p:anim>
                                    <p:anim calcmode="lin" valueType="num">
                                      <p:cBhvr>
                                        <p:cTn id="221" dur="1000" fill="hold"/>
                                        <p:tgtEl>
                                          <p:spTgt spid="62"/>
                                        </p:tgtEl>
                                        <p:attrNameLst>
                                          <p:attrName>ppt_y</p:attrName>
                                        </p:attrNameLst>
                                      </p:cBhvr>
                                      <p:tavLst>
                                        <p:tav tm="0">
                                          <p:val>
                                            <p:strVal val="#ppt_y+.1"/>
                                          </p:val>
                                        </p:tav>
                                        <p:tav tm="100000">
                                          <p:val>
                                            <p:strVal val="#ppt_y"/>
                                          </p:val>
                                        </p:tav>
                                      </p:tavLst>
                                    </p:anim>
                                  </p:childTnLst>
                                </p:cTn>
                              </p:par>
                              <p:par>
                                <p:cTn id="222" presetID="42" presetClass="entr" presetSubtype="0" fill="hold" grpId="0" nodeType="withEffect">
                                  <p:stCondLst>
                                    <p:cond delay="0"/>
                                  </p:stCondLst>
                                  <p:childTnLst>
                                    <p:set>
                                      <p:cBhvr>
                                        <p:cTn id="223" dur="1" fill="hold">
                                          <p:stCondLst>
                                            <p:cond delay="0"/>
                                          </p:stCondLst>
                                        </p:cTn>
                                        <p:tgtEl>
                                          <p:spTgt spid="228"/>
                                        </p:tgtEl>
                                        <p:attrNameLst>
                                          <p:attrName>style.visibility</p:attrName>
                                        </p:attrNameLst>
                                      </p:cBhvr>
                                      <p:to>
                                        <p:strVal val="visible"/>
                                      </p:to>
                                    </p:set>
                                    <p:animEffect transition="in" filter="fade">
                                      <p:cBhvr>
                                        <p:cTn id="224" dur="1000"/>
                                        <p:tgtEl>
                                          <p:spTgt spid="228"/>
                                        </p:tgtEl>
                                      </p:cBhvr>
                                    </p:animEffect>
                                    <p:anim calcmode="lin" valueType="num">
                                      <p:cBhvr>
                                        <p:cTn id="225" dur="1000" fill="hold"/>
                                        <p:tgtEl>
                                          <p:spTgt spid="228"/>
                                        </p:tgtEl>
                                        <p:attrNameLst>
                                          <p:attrName>ppt_x</p:attrName>
                                        </p:attrNameLst>
                                      </p:cBhvr>
                                      <p:tavLst>
                                        <p:tav tm="0">
                                          <p:val>
                                            <p:strVal val="#ppt_x"/>
                                          </p:val>
                                        </p:tav>
                                        <p:tav tm="100000">
                                          <p:val>
                                            <p:strVal val="#ppt_x"/>
                                          </p:val>
                                        </p:tav>
                                      </p:tavLst>
                                    </p:anim>
                                    <p:anim calcmode="lin" valueType="num">
                                      <p:cBhvr>
                                        <p:cTn id="226" dur="1000" fill="hold"/>
                                        <p:tgtEl>
                                          <p:spTgt spid="228"/>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grpId="0" nodeType="clickEffect">
                                  <p:stCondLst>
                                    <p:cond delay="0"/>
                                  </p:stCondLst>
                                  <p:childTnLst>
                                    <p:set>
                                      <p:cBhvr>
                                        <p:cTn id="230" dur="1" fill="hold">
                                          <p:stCondLst>
                                            <p:cond delay="0"/>
                                          </p:stCondLst>
                                        </p:cTn>
                                        <p:tgtEl>
                                          <p:spTgt spid="174"/>
                                        </p:tgtEl>
                                        <p:attrNameLst>
                                          <p:attrName>style.visibility</p:attrName>
                                        </p:attrNameLst>
                                      </p:cBhvr>
                                      <p:to>
                                        <p:strVal val="visible"/>
                                      </p:to>
                                    </p:set>
                                    <p:animEffect transition="in" filter="fade">
                                      <p:cBhvr>
                                        <p:cTn id="231" dur="1000"/>
                                        <p:tgtEl>
                                          <p:spTgt spid="174"/>
                                        </p:tgtEl>
                                      </p:cBhvr>
                                    </p:animEffect>
                                    <p:anim calcmode="lin" valueType="num">
                                      <p:cBhvr>
                                        <p:cTn id="232" dur="1000" fill="hold"/>
                                        <p:tgtEl>
                                          <p:spTgt spid="174"/>
                                        </p:tgtEl>
                                        <p:attrNameLst>
                                          <p:attrName>ppt_x</p:attrName>
                                        </p:attrNameLst>
                                      </p:cBhvr>
                                      <p:tavLst>
                                        <p:tav tm="0">
                                          <p:val>
                                            <p:strVal val="#ppt_x"/>
                                          </p:val>
                                        </p:tav>
                                        <p:tav tm="100000">
                                          <p:val>
                                            <p:strVal val="#ppt_x"/>
                                          </p:val>
                                        </p:tav>
                                      </p:tavLst>
                                    </p:anim>
                                    <p:anim calcmode="lin" valueType="num">
                                      <p:cBhvr>
                                        <p:cTn id="233" dur="1000" fill="hold"/>
                                        <p:tgtEl>
                                          <p:spTgt spid="174"/>
                                        </p:tgtEl>
                                        <p:attrNameLst>
                                          <p:attrName>ppt_y</p:attrName>
                                        </p:attrNameLst>
                                      </p:cBhvr>
                                      <p:tavLst>
                                        <p:tav tm="0">
                                          <p:val>
                                            <p:strVal val="#ppt_y+.1"/>
                                          </p:val>
                                        </p:tav>
                                        <p:tav tm="100000">
                                          <p:val>
                                            <p:strVal val="#ppt_y"/>
                                          </p:val>
                                        </p:tav>
                                      </p:tavLst>
                                    </p:anim>
                                  </p:childTnLst>
                                </p:cTn>
                              </p:par>
                              <p:par>
                                <p:cTn id="234" presetID="42" presetClass="entr" presetSubtype="0" fill="hold" nodeType="withEffect">
                                  <p:stCondLst>
                                    <p:cond delay="0"/>
                                  </p:stCondLst>
                                  <p:childTnLst>
                                    <p:set>
                                      <p:cBhvr>
                                        <p:cTn id="235" dur="1" fill="hold">
                                          <p:stCondLst>
                                            <p:cond delay="0"/>
                                          </p:stCondLst>
                                        </p:cTn>
                                        <p:tgtEl>
                                          <p:spTgt spid="175"/>
                                        </p:tgtEl>
                                        <p:attrNameLst>
                                          <p:attrName>style.visibility</p:attrName>
                                        </p:attrNameLst>
                                      </p:cBhvr>
                                      <p:to>
                                        <p:strVal val="visible"/>
                                      </p:to>
                                    </p:set>
                                    <p:animEffect transition="in" filter="fade">
                                      <p:cBhvr>
                                        <p:cTn id="236" dur="1000"/>
                                        <p:tgtEl>
                                          <p:spTgt spid="175"/>
                                        </p:tgtEl>
                                      </p:cBhvr>
                                    </p:animEffect>
                                    <p:anim calcmode="lin" valueType="num">
                                      <p:cBhvr>
                                        <p:cTn id="237" dur="1000" fill="hold"/>
                                        <p:tgtEl>
                                          <p:spTgt spid="175"/>
                                        </p:tgtEl>
                                        <p:attrNameLst>
                                          <p:attrName>ppt_x</p:attrName>
                                        </p:attrNameLst>
                                      </p:cBhvr>
                                      <p:tavLst>
                                        <p:tav tm="0">
                                          <p:val>
                                            <p:strVal val="#ppt_x"/>
                                          </p:val>
                                        </p:tav>
                                        <p:tav tm="100000">
                                          <p:val>
                                            <p:strVal val="#ppt_x"/>
                                          </p:val>
                                        </p:tav>
                                      </p:tavLst>
                                    </p:anim>
                                    <p:anim calcmode="lin" valueType="num">
                                      <p:cBhvr>
                                        <p:cTn id="238" dur="1000" fill="hold"/>
                                        <p:tgtEl>
                                          <p:spTgt spid="175"/>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162"/>
                                        </p:tgtEl>
                                        <p:attrNameLst>
                                          <p:attrName>style.visibility</p:attrName>
                                        </p:attrNameLst>
                                      </p:cBhvr>
                                      <p:to>
                                        <p:strVal val="visible"/>
                                      </p:to>
                                    </p:set>
                                    <p:animEffect transition="in" filter="fade">
                                      <p:cBhvr>
                                        <p:cTn id="241" dur="1000"/>
                                        <p:tgtEl>
                                          <p:spTgt spid="162"/>
                                        </p:tgtEl>
                                      </p:cBhvr>
                                    </p:animEffect>
                                    <p:anim calcmode="lin" valueType="num">
                                      <p:cBhvr>
                                        <p:cTn id="242" dur="1000" fill="hold"/>
                                        <p:tgtEl>
                                          <p:spTgt spid="162"/>
                                        </p:tgtEl>
                                        <p:attrNameLst>
                                          <p:attrName>ppt_x</p:attrName>
                                        </p:attrNameLst>
                                      </p:cBhvr>
                                      <p:tavLst>
                                        <p:tav tm="0">
                                          <p:val>
                                            <p:strVal val="#ppt_x"/>
                                          </p:val>
                                        </p:tav>
                                        <p:tav tm="100000">
                                          <p:val>
                                            <p:strVal val="#ppt_x"/>
                                          </p:val>
                                        </p:tav>
                                      </p:tavLst>
                                    </p:anim>
                                    <p:anim calcmode="lin" valueType="num">
                                      <p:cBhvr>
                                        <p:cTn id="243" dur="1000" fill="hold"/>
                                        <p:tgtEl>
                                          <p:spTgt spid="162"/>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180"/>
                                        </p:tgtEl>
                                        <p:attrNameLst>
                                          <p:attrName>style.visibility</p:attrName>
                                        </p:attrNameLst>
                                      </p:cBhvr>
                                      <p:to>
                                        <p:strVal val="visible"/>
                                      </p:to>
                                    </p:set>
                                    <p:animEffect transition="in" filter="fade">
                                      <p:cBhvr>
                                        <p:cTn id="246" dur="1000"/>
                                        <p:tgtEl>
                                          <p:spTgt spid="180"/>
                                        </p:tgtEl>
                                      </p:cBhvr>
                                    </p:animEffect>
                                    <p:anim calcmode="lin" valueType="num">
                                      <p:cBhvr>
                                        <p:cTn id="247" dur="1000" fill="hold"/>
                                        <p:tgtEl>
                                          <p:spTgt spid="180"/>
                                        </p:tgtEl>
                                        <p:attrNameLst>
                                          <p:attrName>ppt_x</p:attrName>
                                        </p:attrNameLst>
                                      </p:cBhvr>
                                      <p:tavLst>
                                        <p:tav tm="0">
                                          <p:val>
                                            <p:strVal val="#ppt_x"/>
                                          </p:val>
                                        </p:tav>
                                        <p:tav tm="100000">
                                          <p:val>
                                            <p:strVal val="#ppt_x"/>
                                          </p:val>
                                        </p:tav>
                                      </p:tavLst>
                                    </p:anim>
                                    <p:anim calcmode="lin" valueType="num">
                                      <p:cBhvr>
                                        <p:cTn id="248" dur="1000" fill="hold"/>
                                        <p:tgtEl>
                                          <p:spTgt spid="180"/>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181"/>
                                        </p:tgtEl>
                                        <p:attrNameLst>
                                          <p:attrName>style.visibility</p:attrName>
                                        </p:attrNameLst>
                                      </p:cBhvr>
                                      <p:to>
                                        <p:strVal val="visible"/>
                                      </p:to>
                                    </p:set>
                                    <p:animEffect transition="in" filter="fade">
                                      <p:cBhvr>
                                        <p:cTn id="251" dur="1000"/>
                                        <p:tgtEl>
                                          <p:spTgt spid="181"/>
                                        </p:tgtEl>
                                      </p:cBhvr>
                                    </p:animEffect>
                                    <p:anim calcmode="lin" valueType="num">
                                      <p:cBhvr>
                                        <p:cTn id="252" dur="1000" fill="hold"/>
                                        <p:tgtEl>
                                          <p:spTgt spid="181"/>
                                        </p:tgtEl>
                                        <p:attrNameLst>
                                          <p:attrName>ppt_x</p:attrName>
                                        </p:attrNameLst>
                                      </p:cBhvr>
                                      <p:tavLst>
                                        <p:tav tm="0">
                                          <p:val>
                                            <p:strVal val="#ppt_x"/>
                                          </p:val>
                                        </p:tav>
                                        <p:tav tm="100000">
                                          <p:val>
                                            <p:strVal val="#ppt_x"/>
                                          </p:val>
                                        </p:tav>
                                      </p:tavLst>
                                    </p:anim>
                                    <p:anim calcmode="lin" valueType="num">
                                      <p:cBhvr>
                                        <p:cTn id="253" dur="1000" fill="hold"/>
                                        <p:tgtEl>
                                          <p:spTgt spid="181"/>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0"/>
                                  </p:stCondLst>
                                  <p:childTnLst>
                                    <p:set>
                                      <p:cBhvr>
                                        <p:cTn id="255" dur="1" fill="hold">
                                          <p:stCondLst>
                                            <p:cond delay="0"/>
                                          </p:stCondLst>
                                        </p:cTn>
                                        <p:tgtEl>
                                          <p:spTgt spid="176"/>
                                        </p:tgtEl>
                                        <p:attrNameLst>
                                          <p:attrName>style.visibility</p:attrName>
                                        </p:attrNameLst>
                                      </p:cBhvr>
                                      <p:to>
                                        <p:strVal val="visible"/>
                                      </p:to>
                                    </p:set>
                                    <p:animEffect transition="in" filter="fade">
                                      <p:cBhvr>
                                        <p:cTn id="256" dur="1000"/>
                                        <p:tgtEl>
                                          <p:spTgt spid="176"/>
                                        </p:tgtEl>
                                      </p:cBhvr>
                                    </p:animEffect>
                                    <p:anim calcmode="lin" valueType="num">
                                      <p:cBhvr>
                                        <p:cTn id="257" dur="1000" fill="hold"/>
                                        <p:tgtEl>
                                          <p:spTgt spid="176"/>
                                        </p:tgtEl>
                                        <p:attrNameLst>
                                          <p:attrName>ppt_x</p:attrName>
                                        </p:attrNameLst>
                                      </p:cBhvr>
                                      <p:tavLst>
                                        <p:tav tm="0">
                                          <p:val>
                                            <p:strVal val="#ppt_x"/>
                                          </p:val>
                                        </p:tav>
                                        <p:tav tm="100000">
                                          <p:val>
                                            <p:strVal val="#ppt_x"/>
                                          </p:val>
                                        </p:tav>
                                      </p:tavLst>
                                    </p:anim>
                                    <p:anim calcmode="lin" valueType="num">
                                      <p:cBhvr>
                                        <p:cTn id="258" dur="1000" fill="hold"/>
                                        <p:tgtEl>
                                          <p:spTgt spid="176"/>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177"/>
                                        </p:tgtEl>
                                        <p:attrNameLst>
                                          <p:attrName>style.visibility</p:attrName>
                                        </p:attrNameLst>
                                      </p:cBhvr>
                                      <p:to>
                                        <p:strVal val="visible"/>
                                      </p:to>
                                    </p:set>
                                    <p:animEffect transition="in" filter="fade">
                                      <p:cBhvr>
                                        <p:cTn id="261" dur="1000"/>
                                        <p:tgtEl>
                                          <p:spTgt spid="177"/>
                                        </p:tgtEl>
                                      </p:cBhvr>
                                    </p:animEffect>
                                    <p:anim calcmode="lin" valueType="num">
                                      <p:cBhvr>
                                        <p:cTn id="262" dur="1000" fill="hold"/>
                                        <p:tgtEl>
                                          <p:spTgt spid="177"/>
                                        </p:tgtEl>
                                        <p:attrNameLst>
                                          <p:attrName>ppt_x</p:attrName>
                                        </p:attrNameLst>
                                      </p:cBhvr>
                                      <p:tavLst>
                                        <p:tav tm="0">
                                          <p:val>
                                            <p:strVal val="#ppt_x"/>
                                          </p:val>
                                        </p:tav>
                                        <p:tav tm="100000">
                                          <p:val>
                                            <p:strVal val="#ppt_x"/>
                                          </p:val>
                                        </p:tav>
                                      </p:tavLst>
                                    </p:anim>
                                    <p:anim calcmode="lin" valueType="num">
                                      <p:cBhvr>
                                        <p:cTn id="263" dur="1000" fill="hold"/>
                                        <p:tgtEl>
                                          <p:spTgt spid="177"/>
                                        </p:tgtEl>
                                        <p:attrNameLst>
                                          <p:attrName>ppt_y</p:attrName>
                                        </p:attrNameLst>
                                      </p:cBhvr>
                                      <p:tavLst>
                                        <p:tav tm="0">
                                          <p:val>
                                            <p:strVal val="#ppt_y+.1"/>
                                          </p:val>
                                        </p:tav>
                                        <p:tav tm="100000">
                                          <p:val>
                                            <p:strVal val="#ppt_y"/>
                                          </p:val>
                                        </p:tav>
                                      </p:tavLst>
                                    </p:anim>
                                  </p:childTnLst>
                                </p:cTn>
                              </p:par>
                              <p:par>
                                <p:cTn id="264" presetID="42" presetClass="entr" presetSubtype="0" fill="hold" grpId="0" nodeType="withEffect">
                                  <p:stCondLst>
                                    <p:cond delay="0"/>
                                  </p:stCondLst>
                                  <p:childTnLst>
                                    <p:set>
                                      <p:cBhvr>
                                        <p:cTn id="265" dur="1" fill="hold">
                                          <p:stCondLst>
                                            <p:cond delay="0"/>
                                          </p:stCondLst>
                                        </p:cTn>
                                        <p:tgtEl>
                                          <p:spTgt spid="179"/>
                                        </p:tgtEl>
                                        <p:attrNameLst>
                                          <p:attrName>style.visibility</p:attrName>
                                        </p:attrNameLst>
                                      </p:cBhvr>
                                      <p:to>
                                        <p:strVal val="visible"/>
                                      </p:to>
                                    </p:set>
                                    <p:animEffect transition="in" filter="fade">
                                      <p:cBhvr>
                                        <p:cTn id="266" dur="1000"/>
                                        <p:tgtEl>
                                          <p:spTgt spid="179"/>
                                        </p:tgtEl>
                                      </p:cBhvr>
                                    </p:animEffect>
                                    <p:anim calcmode="lin" valueType="num">
                                      <p:cBhvr>
                                        <p:cTn id="267" dur="1000" fill="hold"/>
                                        <p:tgtEl>
                                          <p:spTgt spid="179"/>
                                        </p:tgtEl>
                                        <p:attrNameLst>
                                          <p:attrName>ppt_x</p:attrName>
                                        </p:attrNameLst>
                                      </p:cBhvr>
                                      <p:tavLst>
                                        <p:tav tm="0">
                                          <p:val>
                                            <p:strVal val="#ppt_x"/>
                                          </p:val>
                                        </p:tav>
                                        <p:tav tm="100000">
                                          <p:val>
                                            <p:strVal val="#ppt_x"/>
                                          </p:val>
                                        </p:tav>
                                      </p:tavLst>
                                    </p:anim>
                                    <p:anim calcmode="lin" valueType="num">
                                      <p:cBhvr>
                                        <p:cTn id="268"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269" fill="hold">
                      <p:stCondLst>
                        <p:cond delay="indefinite"/>
                      </p:stCondLst>
                      <p:childTnLst>
                        <p:par>
                          <p:cTn id="270" fill="hold">
                            <p:stCondLst>
                              <p:cond delay="0"/>
                            </p:stCondLst>
                            <p:childTnLst>
                              <p:par>
                                <p:cTn id="271" presetID="42" presetClass="entr" presetSubtype="0" fill="hold" grpId="0" nodeType="clickEffect">
                                  <p:stCondLst>
                                    <p:cond delay="0"/>
                                  </p:stCondLst>
                                  <p:childTnLst>
                                    <p:set>
                                      <p:cBhvr>
                                        <p:cTn id="272" dur="1" fill="hold">
                                          <p:stCondLst>
                                            <p:cond delay="0"/>
                                          </p:stCondLst>
                                        </p:cTn>
                                        <p:tgtEl>
                                          <p:spTgt spid="233"/>
                                        </p:tgtEl>
                                        <p:attrNameLst>
                                          <p:attrName>style.visibility</p:attrName>
                                        </p:attrNameLst>
                                      </p:cBhvr>
                                      <p:to>
                                        <p:strVal val="visible"/>
                                      </p:to>
                                    </p:set>
                                    <p:animEffect transition="in" filter="fade">
                                      <p:cBhvr>
                                        <p:cTn id="273" dur="1000"/>
                                        <p:tgtEl>
                                          <p:spTgt spid="233"/>
                                        </p:tgtEl>
                                      </p:cBhvr>
                                    </p:animEffect>
                                    <p:anim calcmode="lin" valueType="num">
                                      <p:cBhvr>
                                        <p:cTn id="274" dur="1000" fill="hold"/>
                                        <p:tgtEl>
                                          <p:spTgt spid="233"/>
                                        </p:tgtEl>
                                        <p:attrNameLst>
                                          <p:attrName>ppt_x</p:attrName>
                                        </p:attrNameLst>
                                      </p:cBhvr>
                                      <p:tavLst>
                                        <p:tav tm="0">
                                          <p:val>
                                            <p:strVal val="#ppt_x"/>
                                          </p:val>
                                        </p:tav>
                                        <p:tav tm="100000">
                                          <p:val>
                                            <p:strVal val="#ppt_x"/>
                                          </p:val>
                                        </p:tav>
                                      </p:tavLst>
                                    </p:anim>
                                    <p:anim calcmode="lin" valueType="num">
                                      <p:cBhvr>
                                        <p:cTn id="275" dur="1000" fill="hold"/>
                                        <p:tgtEl>
                                          <p:spTgt spid="233"/>
                                        </p:tgtEl>
                                        <p:attrNameLst>
                                          <p:attrName>ppt_y</p:attrName>
                                        </p:attrNameLst>
                                      </p:cBhvr>
                                      <p:tavLst>
                                        <p:tav tm="0">
                                          <p:val>
                                            <p:strVal val="#ppt_y+.1"/>
                                          </p:val>
                                        </p:tav>
                                        <p:tav tm="100000">
                                          <p:val>
                                            <p:strVal val="#ppt_y"/>
                                          </p:val>
                                        </p:tav>
                                      </p:tavLst>
                                    </p:anim>
                                  </p:childTnLst>
                                </p:cTn>
                              </p:par>
                            </p:childTnLst>
                          </p:cTn>
                        </p:par>
                      </p:childTnLst>
                    </p:cTn>
                  </p:par>
                  <p:par>
                    <p:cTn id="276" fill="hold">
                      <p:stCondLst>
                        <p:cond delay="indefinite"/>
                      </p:stCondLst>
                      <p:childTnLst>
                        <p:par>
                          <p:cTn id="277" fill="hold">
                            <p:stCondLst>
                              <p:cond delay="0"/>
                            </p:stCondLst>
                            <p:childTnLst>
                              <p:par>
                                <p:cTn id="278" presetID="42" presetClass="entr" presetSubtype="0" fill="hold" grpId="0" nodeType="clickEffect">
                                  <p:stCondLst>
                                    <p:cond delay="0"/>
                                  </p:stCondLst>
                                  <p:childTnLst>
                                    <p:set>
                                      <p:cBhvr>
                                        <p:cTn id="279" dur="1" fill="hold">
                                          <p:stCondLst>
                                            <p:cond delay="0"/>
                                          </p:stCondLst>
                                        </p:cTn>
                                        <p:tgtEl>
                                          <p:spTgt spid="193"/>
                                        </p:tgtEl>
                                        <p:attrNameLst>
                                          <p:attrName>style.visibility</p:attrName>
                                        </p:attrNameLst>
                                      </p:cBhvr>
                                      <p:to>
                                        <p:strVal val="visible"/>
                                      </p:to>
                                    </p:set>
                                    <p:animEffect transition="in" filter="fade">
                                      <p:cBhvr>
                                        <p:cTn id="280" dur="1000"/>
                                        <p:tgtEl>
                                          <p:spTgt spid="193"/>
                                        </p:tgtEl>
                                      </p:cBhvr>
                                    </p:animEffect>
                                    <p:anim calcmode="lin" valueType="num">
                                      <p:cBhvr>
                                        <p:cTn id="281" dur="1000" fill="hold"/>
                                        <p:tgtEl>
                                          <p:spTgt spid="193"/>
                                        </p:tgtEl>
                                        <p:attrNameLst>
                                          <p:attrName>ppt_x</p:attrName>
                                        </p:attrNameLst>
                                      </p:cBhvr>
                                      <p:tavLst>
                                        <p:tav tm="0">
                                          <p:val>
                                            <p:strVal val="#ppt_x"/>
                                          </p:val>
                                        </p:tav>
                                        <p:tav tm="100000">
                                          <p:val>
                                            <p:strVal val="#ppt_x"/>
                                          </p:val>
                                        </p:tav>
                                      </p:tavLst>
                                    </p:anim>
                                    <p:anim calcmode="lin" valueType="num">
                                      <p:cBhvr>
                                        <p:cTn id="282" dur="1000" fill="hold"/>
                                        <p:tgtEl>
                                          <p:spTgt spid="193"/>
                                        </p:tgtEl>
                                        <p:attrNameLst>
                                          <p:attrName>ppt_y</p:attrName>
                                        </p:attrNameLst>
                                      </p:cBhvr>
                                      <p:tavLst>
                                        <p:tav tm="0">
                                          <p:val>
                                            <p:strVal val="#ppt_y+.1"/>
                                          </p:val>
                                        </p:tav>
                                        <p:tav tm="100000">
                                          <p:val>
                                            <p:strVal val="#ppt_y"/>
                                          </p:val>
                                        </p:tav>
                                      </p:tavLst>
                                    </p:anim>
                                  </p:childTnLst>
                                </p:cTn>
                              </p:par>
                              <p:par>
                                <p:cTn id="283" presetID="42" presetClass="entr" presetSubtype="0" fill="hold" grpId="0" nodeType="withEffect">
                                  <p:stCondLst>
                                    <p:cond delay="0"/>
                                  </p:stCondLst>
                                  <p:childTnLst>
                                    <p:set>
                                      <p:cBhvr>
                                        <p:cTn id="284" dur="1" fill="hold">
                                          <p:stCondLst>
                                            <p:cond delay="0"/>
                                          </p:stCondLst>
                                        </p:cTn>
                                        <p:tgtEl>
                                          <p:spTgt spid="80"/>
                                        </p:tgtEl>
                                        <p:attrNameLst>
                                          <p:attrName>style.visibility</p:attrName>
                                        </p:attrNameLst>
                                      </p:cBhvr>
                                      <p:to>
                                        <p:strVal val="visible"/>
                                      </p:to>
                                    </p:set>
                                    <p:animEffect transition="in" filter="fade">
                                      <p:cBhvr>
                                        <p:cTn id="285" dur="1000"/>
                                        <p:tgtEl>
                                          <p:spTgt spid="80"/>
                                        </p:tgtEl>
                                      </p:cBhvr>
                                    </p:animEffect>
                                    <p:anim calcmode="lin" valueType="num">
                                      <p:cBhvr>
                                        <p:cTn id="286" dur="1000" fill="hold"/>
                                        <p:tgtEl>
                                          <p:spTgt spid="80"/>
                                        </p:tgtEl>
                                        <p:attrNameLst>
                                          <p:attrName>ppt_x</p:attrName>
                                        </p:attrNameLst>
                                      </p:cBhvr>
                                      <p:tavLst>
                                        <p:tav tm="0">
                                          <p:val>
                                            <p:strVal val="#ppt_x"/>
                                          </p:val>
                                        </p:tav>
                                        <p:tav tm="100000">
                                          <p:val>
                                            <p:strVal val="#ppt_x"/>
                                          </p:val>
                                        </p:tav>
                                      </p:tavLst>
                                    </p:anim>
                                    <p:anim calcmode="lin" valueType="num">
                                      <p:cBhvr>
                                        <p:cTn id="287" dur="1000" fill="hold"/>
                                        <p:tgtEl>
                                          <p:spTgt spid="80"/>
                                        </p:tgtEl>
                                        <p:attrNameLst>
                                          <p:attrName>ppt_y</p:attrName>
                                        </p:attrNameLst>
                                      </p:cBhvr>
                                      <p:tavLst>
                                        <p:tav tm="0">
                                          <p:val>
                                            <p:strVal val="#ppt_y+.1"/>
                                          </p:val>
                                        </p:tav>
                                        <p:tav tm="100000">
                                          <p:val>
                                            <p:strVal val="#ppt_y"/>
                                          </p:val>
                                        </p:tav>
                                      </p:tavLst>
                                    </p:anim>
                                  </p:childTnLst>
                                </p:cTn>
                              </p:par>
                              <p:par>
                                <p:cTn id="288" presetID="42" presetClass="entr" presetSubtype="0" fill="hold" grpId="0" nodeType="withEffect">
                                  <p:stCondLst>
                                    <p:cond delay="0"/>
                                  </p:stCondLst>
                                  <p:childTnLst>
                                    <p:set>
                                      <p:cBhvr>
                                        <p:cTn id="289" dur="1" fill="hold">
                                          <p:stCondLst>
                                            <p:cond delay="0"/>
                                          </p:stCondLst>
                                        </p:cTn>
                                        <p:tgtEl>
                                          <p:spTgt spid="81"/>
                                        </p:tgtEl>
                                        <p:attrNameLst>
                                          <p:attrName>style.visibility</p:attrName>
                                        </p:attrNameLst>
                                      </p:cBhvr>
                                      <p:to>
                                        <p:strVal val="visible"/>
                                      </p:to>
                                    </p:set>
                                    <p:animEffect transition="in" filter="fade">
                                      <p:cBhvr>
                                        <p:cTn id="290" dur="1000"/>
                                        <p:tgtEl>
                                          <p:spTgt spid="81"/>
                                        </p:tgtEl>
                                      </p:cBhvr>
                                    </p:animEffect>
                                    <p:anim calcmode="lin" valueType="num">
                                      <p:cBhvr>
                                        <p:cTn id="291" dur="1000" fill="hold"/>
                                        <p:tgtEl>
                                          <p:spTgt spid="81"/>
                                        </p:tgtEl>
                                        <p:attrNameLst>
                                          <p:attrName>ppt_x</p:attrName>
                                        </p:attrNameLst>
                                      </p:cBhvr>
                                      <p:tavLst>
                                        <p:tav tm="0">
                                          <p:val>
                                            <p:strVal val="#ppt_x"/>
                                          </p:val>
                                        </p:tav>
                                        <p:tav tm="100000">
                                          <p:val>
                                            <p:strVal val="#ppt_x"/>
                                          </p:val>
                                        </p:tav>
                                      </p:tavLst>
                                    </p:anim>
                                    <p:anim calcmode="lin" valueType="num">
                                      <p:cBhvr>
                                        <p:cTn id="292" dur="1000" fill="hold"/>
                                        <p:tgtEl>
                                          <p:spTgt spid="81"/>
                                        </p:tgtEl>
                                        <p:attrNameLst>
                                          <p:attrName>ppt_y</p:attrName>
                                        </p:attrNameLst>
                                      </p:cBhvr>
                                      <p:tavLst>
                                        <p:tav tm="0">
                                          <p:val>
                                            <p:strVal val="#ppt_y+.1"/>
                                          </p:val>
                                        </p:tav>
                                        <p:tav tm="100000">
                                          <p:val>
                                            <p:strVal val="#ppt_y"/>
                                          </p:val>
                                        </p:tav>
                                      </p:tavLst>
                                    </p:anim>
                                  </p:childTnLst>
                                </p:cTn>
                              </p:par>
                              <p:par>
                                <p:cTn id="293" presetID="42" presetClass="entr" presetSubtype="0" fill="hold" grpId="0" nodeType="withEffect">
                                  <p:stCondLst>
                                    <p:cond delay="0"/>
                                  </p:stCondLst>
                                  <p:childTnLst>
                                    <p:set>
                                      <p:cBhvr>
                                        <p:cTn id="294" dur="1" fill="hold">
                                          <p:stCondLst>
                                            <p:cond delay="0"/>
                                          </p:stCondLst>
                                        </p:cTn>
                                        <p:tgtEl>
                                          <p:spTgt spid="83"/>
                                        </p:tgtEl>
                                        <p:attrNameLst>
                                          <p:attrName>style.visibility</p:attrName>
                                        </p:attrNameLst>
                                      </p:cBhvr>
                                      <p:to>
                                        <p:strVal val="visible"/>
                                      </p:to>
                                    </p:set>
                                    <p:animEffect transition="in" filter="fade">
                                      <p:cBhvr>
                                        <p:cTn id="295" dur="1000"/>
                                        <p:tgtEl>
                                          <p:spTgt spid="83"/>
                                        </p:tgtEl>
                                      </p:cBhvr>
                                    </p:animEffect>
                                    <p:anim calcmode="lin" valueType="num">
                                      <p:cBhvr>
                                        <p:cTn id="296" dur="1000" fill="hold"/>
                                        <p:tgtEl>
                                          <p:spTgt spid="83"/>
                                        </p:tgtEl>
                                        <p:attrNameLst>
                                          <p:attrName>ppt_x</p:attrName>
                                        </p:attrNameLst>
                                      </p:cBhvr>
                                      <p:tavLst>
                                        <p:tav tm="0">
                                          <p:val>
                                            <p:strVal val="#ppt_x"/>
                                          </p:val>
                                        </p:tav>
                                        <p:tav tm="100000">
                                          <p:val>
                                            <p:strVal val="#ppt_x"/>
                                          </p:val>
                                        </p:tav>
                                      </p:tavLst>
                                    </p:anim>
                                    <p:anim calcmode="lin" valueType="num">
                                      <p:cBhvr>
                                        <p:cTn id="297" dur="1000" fill="hold"/>
                                        <p:tgtEl>
                                          <p:spTgt spid="83"/>
                                        </p:tgtEl>
                                        <p:attrNameLst>
                                          <p:attrName>ppt_y</p:attrName>
                                        </p:attrNameLst>
                                      </p:cBhvr>
                                      <p:tavLst>
                                        <p:tav tm="0">
                                          <p:val>
                                            <p:strVal val="#ppt_y+.1"/>
                                          </p:val>
                                        </p:tav>
                                        <p:tav tm="100000">
                                          <p:val>
                                            <p:strVal val="#ppt_y"/>
                                          </p:val>
                                        </p:tav>
                                      </p:tavLst>
                                    </p:anim>
                                  </p:childTnLst>
                                </p:cTn>
                              </p:par>
                              <p:par>
                                <p:cTn id="298" presetID="42" presetClass="entr" presetSubtype="0" fill="hold" grpId="0" nodeType="withEffect">
                                  <p:stCondLst>
                                    <p:cond delay="0"/>
                                  </p:stCondLst>
                                  <p:childTnLst>
                                    <p:set>
                                      <p:cBhvr>
                                        <p:cTn id="299" dur="1" fill="hold">
                                          <p:stCondLst>
                                            <p:cond delay="0"/>
                                          </p:stCondLst>
                                        </p:cTn>
                                        <p:tgtEl>
                                          <p:spTgt spid="196"/>
                                        </p:tgtEl>
                                        <p:attrNameLst>
                                          <p:attrName>style.visibility</p:attrName>
                                        </p:attrNameLst>
                                      </p:cBhvr>
                                      <p:to>
                                        <p:strVal val="visible"/>
                                      </p:to>
                                    </p:set>
                                    <p:animEffect transition="in" filter="fade">
                                      <p:cBhvr>
                                        <p:cTn id="300" dur="1000"/>
                                        <p:tgtEl>
                                          <p:spTgt spid="196"/>
                                        </p:tgtEl>
                                      </p:cBhvr>
                                    </p:animEffect>
                                    <p:anim calcmode="lin" valueType="num">
                                      <p:cBhvr>
                                        <p:cTn id="301" dur="1000" fill="hold"/>
                                        <p:tgtEl>
                                          <p:spTgt spid="196"/>
                                        </p:tgtEl>
                                        <p:attrNameLst>
                                          <p:attrName>ppt_x</p:attrName>
                                        </p:attrNameLst>
                                      </p:cBhvr>
                                      <p:tavLst>
                                        <p:tav tm="0">
                                          <p:val>
                                            <p:strVal val="#ppt_x"/>
                                          </p:val>
                                        </p:tav>
                                        <p:tav tm="100000">
                                          <p:val>
                                            <p:strVal val="#ppt_x"/>
                                          </p:val>
                                        </p:tav>
                                      </p:tavLst>
                                    </p:anim>
                                    <p:anim calcmode="lin" valueType="num">
                                      <p:cBhvr>
                                        <p:cTn id="302" dur="1000" fill="hold"/>
                                        <p:tgtEl>
                                          <p:spTgt spid="196"/>
                                        </p:tgtEl>
                                        <p:attrNameLst>
                                          <p:attrName>ppt_y</p:attrName>
                                        </p:attrNameLst>
                                      </p:cBhvr>
                                      <p:tavLst>
                                        <p:tav tm="0">
                                          <p:val>
                                            <p:strVal val="#ppt_y+.1"/>
                                          </p:val>
                                        </p:tav>
                                        <p:tav tm="100000">
                                          <p:val>
                                            <p:strVal val="#ppt_y"/>
                                          </p:val>
                                        </p:tav>
                                      </p:tavLst>
                                    </p:anim>
                                  </p:childTnLst>
                                </p:cTn>
                              </p:par>
                              <p:par>
                                <p:cTn id="303" presetID="42" presetClass="entr" presetSubtype="0" fill="hold" grpId="0" nodeType="withEffect">
                                  <p:stCondLst>
                                    <p:cond delay="0"/>
                                  </p:stCondLst>
                                  <p:childTnLst>
                                    <p:set>
                                      <p:cBhvr>
                                        <p:cTn id="304" dur="1" fill="hold">
                                          <p:stCondLst>
                                            <p:cond delay="0"/>
                                          </p:stCondLst>
                                        </p:cTn>
                                        <p:tgtEl>
                                          <p:spTgt spid="187"/>
                                        </p:tgtEl>
                                        <p:attrNameLst>
                                          <p:attrName>style.visibility</p:attrName>
                                        </p:attrNameLst>
                                      </p:cBhvr>
                                      <p:to>
                                        <p:strVal val="visible"/>
                                      </p:to>
                                    </p:set>
                                    <p:animEffect transition="in" filter="fade">
                                      <p:cBhvr>
                                        <p:cTn id="305" dur="1000"/>
                                        <p:tgtEl>
                                          <p:spTgt spid="187"/>
                                        </p:tgtEl>
                                      </p:cBhvr>
                                    </p:animEffect>
                                    <p:anim calcmode="lin" valueType="num">
                                      <p:cBhvr>
                                        <p:cTn id="306" dur="1000" fill="hold"/>
                                        <p:tgtEl>
                                          <p:spTgt spid="187"/>
                                        </p:tgtEl>
                                        <p:attrNameLst>
                                          <p:attrName>ppt_x</p:attrName>
                                        </p:attrNameLst>
                                      </p:cBhvr>
                                      <p:tavLst>
                                        <p:tav tm="0">
                                          <p:val>
                                            <p:strVal val="#ppt_x"/>
                                          </p:val>
                                        </p:tav>
                                        <p:tav tm="100000">
                                          <p:val>
                                            <p:strVal val="#ppt_x"/>
                                          </p:val>
                                        </p:tav>
                                      </p:tavLst>
                                    </p:anim>
                                    <p:anim calcmode="lin" valueType="num">
                                      <p:cBhvr>
                                        <p:cTn id="307" dur="1000" fill="hold"/>
                                        <p:tgtEl>
                                          <p:spTgt spid="187"/>
                                        </p:tgtEl>
                                        <p:attrNameLst>
                                          <p:attrName>ppt_y</p:attrName>
                                        </p:attrNameLst>
                                      </p:cBhvr>
                                      <p:tavLst>
                                        <p:tav tm="0">
                                          <p:val>
                                            <p:strVal val="#ppt_y+.1"/>
                                          </p:val>
                                        </p:tav>
                                        <p:tav tm="100000">
                                          <p:val>
                                            <p:strVal val="#ppt_y"/>
                                          </p:val>
                                        </p:tav>
                                      </p:tavLst>
                                    </p:anim>
                                  </p:childTnLst>
                                </p:cTn>
                              </p:par>
                              <p:par>
                                <p:cTn id="308" presetID="42" presetClass="entr" presetSubtype="0" fill="hold" grpId="0" nodeType="withEffect">
                                  <p:stCondLst>
                                    <p:cond delay="0"/>
                                  </p:stCondLst>
                                  <p:childTnLst>
                                    <p:set>
                                      <p:cBhvr>
                                        <p:cTn id="309" dur="1" fill="hold">
                                          <p:stCondLst>
                                            <p:cond delay="0"/>
                                          </p:stCondLst>
                                        </p:cTn>
                                        <p:tgtEl>
                                          <p:spTgt spid="198"/>
                                        </p:tgtEl>
                                        <p:attrNameLst>
                                          <p:attrName>style.visibility</p:attrName>
                                        </p:attrNameLst>
                                      </p:cBhvr>
                                      <p:to>
                                        <p:strVal val="visible"/>
                                      </p:to>
                                    </p:set>
                                    <p:animEffect transition="in" filter="fade">
                                      <p:cBhvr>
                                        <p:cTn id="310" dur="1000"/>
                                        <p:tgtEl>
                                          <p:spTgt spid="198"/>
                                        </p:tgtEl>
                                      </p:cBhvr>
                                    </p:animEffect>
                                    <p:anim calcmode="lin" valueType="num">
                                      <p:cBhvr>
                                        <p:cTn id="311" dur="1000" fill="hold"/>
                                        <p:tgtEl>
                                          <p:spTgt spid="198"/>
                                        </p:tgtEl>
                                        <p:attrNameLst>
                                          <p:attrName>ppt_x</p:attrName>
                                        </p:attrNameLst>
                                      </p:cBhvr>
                                      <p:tavLst>
                                        <p:tav tm="0">
                                          <p:val>
                                            <p:strVal val="#ppt_x"/>
                                          </p:val>
                                        </p:tav>
                                        <p:tav tm="100000">
                                          <p:val>
                                            <p:strVal val="#ppt_x"/>
                                          </p:val>
                                        </p:tav>
                                      </p:tavLst>
                                    </p:anim>
                                    <p:anim calcmode="lin" valueType="num">
                                      <p:cBhvr>
                                        <p:cTn id="312" dur="1000" fill="hold"/>
                                        <p:tgtEl>
                                          <p:spTgt spid="198"/>
                                        </p:tgtEl>
                                        <p:attrNameLst>
                                          <p:attrName>ppt_y</p:attrName>
                                        </p:attrNameLst>
                                      </p:cBhvr>
                                      <p:tavLst>
                                        <p:tav tm="0">
                                          <p:val>
                                            <p:strVal val="#ppt_y+.1"/>
                                          </p:val>
                                        </p:tav>
                                        <p:tav tm="100000">
                                          <p:val>
                                            <p:strVal val="#ppt_y"/>
                                          </p:val>
                                        </p:tav>
                                      </p:tavLst>
                                    </p:anim>
                                  </p:childTnLst>
                                </p:cTn>
                              </p:par>
                              <p:par>
                                <p:cTn id="313" presetID="42" presetClass="entr" presetSubtype="0" fill="hold" grpId="0" nodeType="withEffect">
                                  <p:stCondLst>
                                    <p:cond delay="0"/>
                                  </p:stCondLst>
                                  <p:childTnLst>
                                    <p:set>
                                      <p:cBhvr>
                                        <p:cTn id="314" dur="1" fill="hold">
                                          <p:stCondLst>
                                            <p:cond delay="0"/>
                                          </p:stCondLst>
                                        </p:cTn>
                                        <p:tgtEl>
                                          <p:spTgt spid="197"/>
                                        </p:tgtEl>
                                        <p:attrNameLst>
                                          <p:attrName>style.visibility</p:attrName>
                                        </p:attrNameLst>
                                      </p:cBhvr>
                                      <p:to>
                                        <p:strVal val="visible"/>
                                      </p:to>
                                    </p:set>
                                    <p:animEffect transition="in" filter="fade">
                                      <p:cBhvr>
                                        <p:cTn id="315" dur="1000"/>
                                        <p:tgtEl>
                                          <p:spTgt spid="197"/>
                                        </p:tgtEl>
                                      </p:cBhvr>
                                    </p:animEffect>
                                    <p:anim calcmode="lin" valueType="num">
                                      <p:cBhvr>
                                        <p:cTn id="316" dur="1000" fill="hold"/>
                                        <p:tgtEl>
                                          <p:spTgt spid="197"/>
                                        </p:tgtEl>
                                        <p:attrNameLst>
                                          <p:attrName>ppt_x</p:attrName>
                                        </p:attrNameLst>
                                      </p:cBhvr>
                                      <p:tavLst>
                                        <p:tav tm="0">
                                          <p:val>
                                            <p:strVal val="#ppt_x"/>
                                          </p:val>
                                        </p:tav>
                                        <p:tav tm="100000">
                                          <p:val>
                                            <p:strVal val="#ppt_x"/>
                                          </p:val>
                                        </p:tav>
                                      </p:tavLst>
                                    </p:anim>
                                    <p:anim calcmode="lin" valueType="num">
                                      <p:cBhvr>
                                        <p:cTn id="317" dur="1000" fill="hold"/>
                                        <p:tgtEl>
                                          <p:spTgt spid="197"/>
                                        </p:tgtEl>
                                        <p:attrNameLst>
                                          <p:attrName>ppt_y</p:attrName>
                                        </p:attrNameLst>
                                      </p:cBhvr>
                                      <p:tavLst>
                                        <p:tav tm="0">
                                          <p:val>
                                            <p:strVal val="#ppt_y+.1"/>
                                          </p:val>
                                        </p:tav>
                                        <p:tav tm="100000">
                                          <p:val>
                                            <p:strVal val="#ppt_y"/>
                                          </p:val>
                                        </p:tav>
                                      </p:tavLst>
                                    </p:anim>
                                  </p:childTnLst>
                                </p:cTn>
                              </p:par>
                              <p:par>
                                <p:cTn id="318" presetID="42" presetClass="entr" presetSubtype="0" fill="hold" grpId="0" nodeType="withEffect">
                                  <p:stCondLst>
                                    <p:cond delay="0"/>
                                  </p:stCondLst>
                                  <p:childTnLst>
                                    <p:set>
                                      <p:cBhvr>
                                        <p:cTn id="319" dur="1" fill="hold">
                                          <p:stCondLst>
                                            <p:cond delay="0"/>
                                          </p:stCondLst>
                                        </p:cTn>
                                        <p:tgtEl>
                                          <p:spTgt spid="188"/>
                                        </p:tgtEl>
                                        <p:attrNameLst>
                                          <p:attrName>style.visibility</p:attrName>
                                        </p:attrNameLst>
                                      </p:cBhvr>
                                      <p:to>
                                        <p:strVal val="visible"/>
                                      </p:to>
                                    </p:set>
                                    <p:animEffect transition="in" filter="fade">
                                      <p:cBhvr>
                                        <p:cTn id="320" dur="1000"/>
                                        <p:tgtEl>
                                          <p:spTgt spid="188"/>
                                        </p:tgtEl>
                                      </p:cBhvr>
                                    </p:animEffect>
                                    <p:anim calcmode="lin" valueType="num">
                                      <p:cBhvr>
                                        <p:cTn id="321" dur="1000" fill="hold"/>
                                        <p:tgtEl>
                                          <p:spTgt spid="188"/>
                                        </p:tgtEl>
                                        <p:attrNameLst>
                                          <p:attrName>ppt_x</p:attrName>
                                        </p:attrNameLst>
                                      </p:cBhvr>
                                      <p:tavLst>
                                        <p:tav tm="0">
                                          <p:val>
                                            <p:strVal val="#ppt_x"/>
                                          </p:val>
                                        </p:tav>
                                        <p:tav tm="100000">
                                          <p:val>
                                            <p:strVal val="#ppt_x"/>
                                          </p:val>
                                        </p:tav>
                                      </p:tavLst>
                                    </p:anim>
                                    <p:anim calcmode="lin" valueType="num">
                                      <p:cBhvr>
                                        <p:cTn id="322" dur="1000" fill="hold"/>
                                        <p:tgtEl>
                                          <p:spTgt spid="188"/>
                                        </p:tgtEl>
                                        <p:attrNameLst>
                                          <p:attrName>ppt_y</p:attrName>
                                        </p:attrNameLst>
                                      </p:cBhvr>
                                      <p:tavLst>
                                        <p:tav tm="0">
                                          <p:val>
                                            <p:strVal val="#ppt_y+.1"/>
                                          </p:val>
                                        </p:tav>
                                        <p:tav tm="100000">
                                          <p:val>
                                            <p:strVal val="#ppt_y"/>
                                          </p:val>
                                        </p:tav>
                                      </p:tavLst>
                                    </p:anim>
                                  </p:childTnLst>
                                </p:cTn>
                              </p:par>
                              <p:par>
                                <p:cTn id="323" presetID="42" presetClass="entr" presetSubtype="0" fill="hold" grpId="0" nodeType="withEffect">
                                  <p:stCondLst>
                                    <p:cond delay="0"/>
                                  </p:stCondLst>
                                  <p:childTnLst>
                                    <p:set>
                                      <p:cBhvr>
                                        <p:cTn id="324" dur="1" fill="hold">
                                          <p:stCondLst>
                                            <p:cond delay="0"/>
                                          </p:stCondLst>
                                        </p:cTn>
                                        <p:tgtEl>
                                          <p:spTgt spid="194"/>
                                        </p:tgtEl>
                                        <p:attrNameLst>
                                          <p:attrName>style.visibility</p:attrName>
                                        </p:attrNameLst>
                                      </p:cBhvr>
                                      <p:to>
                                        <p:strVal val="visible"/>
                                      </p:to>
                                    </p:set>
                                    <p:animEffect transition="in" filter="fade">
                                      <p:cBhvr>
                                        <p:cTn id="325" dur="1000"/>
                                        <p:tgtEl>
                                          <p:spTgt spid="194"/>
                                        </p:tgtEl>
                                      </p:cBhvr>
                                    </p:animEffect>
                                    <p:anim calcmode="lin" valueType="num">
                                      <p:cBhvr>
                                        <p:cTn id="326" dur="1000" fill="hold"/>
                                        <p:tgtEl>
                                          <p:spTgt spid="194"/>
                                        </p:tgtEl>
                                        <p:attrNameLst>
                                          <p:attrName>ppt_x</p:attrName>
                                        </p:attrNameLst>
                                      </p:cBhvr>
                                      <p:tavLst>
                                        <p:tav tm="0">
                                          <p:val>
                                            <p:strVal val="#ppt_x"/>
                                          </p:val>
                                        </p:tav>
                                        <p:tav tm="100000">
                                          <p:val>
                                            <p:strVal val="#ppt_x"/>
                                          </p:val>
                                        </p:tav>
                                      </p:tavLst>
                                    </p:anim>
                                    <p:anim calcmode="lin" valueType="num">
                                      <p:cBhvr>
                                        <p:cTn id="327" dur="1000" fill="hold"/>
                                        <p:tgtEl>
                                          <p:spTgt spid="194"/>
                                        </p:tgtEl>
                                        <p:attrNameLst>
                                          <p:attrName>ppt_y</p:attrName>
                                        </p:attrNameLst>
                                      </p:cBhvr>
                                      <p:tavLst>
                                        <p:tav tm="0">
                                          <p:val>
                                            <p:strVal val="#ppt_y+.1"/>
                                          </p:val>
                                        </p:tav>
                                        <p:tav tm="100000">
                                          <p:val>
                                            <p:strVal val="#ppt_y"/>
                                          </p:val>
                                        </p:tav>
                                      </p:tavLst>
                                    </p:anim>
                                  </p:childTnLst>
                                </p:cTn>
                              </p:par>
                              <p:par>
                                <p:cTn id="328" presetID="42" presetClass="entr" presetSubtype="0" fill="hold" grpId="0" nodeType="withEffect">
                                  <p:stCondLst>
                                    <p:cond delay="0"/>
                                  </p:stCondLst>
                                  <p:childTnLst>
                                    <p:set>
                                      <p:cBhvr>
                                        <p:cTn id="329" dur="1" fill="hold">
                                          <p:stCondLst>
                                            <p:cond delay="0"/>
                                          </p:stCondLst>
                                        </p:cTn>
                                        <p:tgtEl>
                                          <p:spTgt spid="189"/>
                                        </p:tgtEl>
                                        <p:attrNameLst>
                                          <p:attrName>style.visibility</p:attrName>
                                        </p:attrNameLst>
                                      </p:cBhvr>
                                      <p:to>
                                        <p:strVal val="visible"/>
                                      </p:to>
                                    </p:set>
                                    <p:animEffect transition="in" filter="fade">
                                      <p:cBhvr>
                                        <p:cTn id="330" dur="1000"/>
                                        <p:tgtEl>
                                          <p:spTgt spid="189"/>
                                        </p:tgtEl>
                                      </p:cBhvr>
                                    </p:animEffect>
                                    <p:anim calcmode="lin" valueType="num">
                                      <p:cBhvr>
                                        <p:cTn id="331" dur="1000" fill="hold"/>
                                        <p:tgtEl>
                                          <p:spTgt spid="189"/>
                                        </p:tgtEl>
                                        <p:attrNameLst>
                                          <p:attrName>ppt_x</p:attrName>
                                        </p:attrNameLst>
                                      </p:cBhvr>
                                      <p:tavLst>
                                        <p:tav tm="0">
                                          <p:val>
                                            <p:strVal val="#ppt_x"/>
                                          </p:val>
                                        </p:tav>
                                        <p:tav tm="100000">
                                          <p:val>
                                            <p:strVal val="#ppt_x"/>
                                          </p:val>
                                        </p:tav>
                                      </p:tavLst>
                                    </p:anim>
                                    <p:anim calcmode="lin" valueType="num">
                                      <p:cBhvr>
                                        <p:cTn id="332" dur="1000" fill="hold"/>
                                        <p:tgtEl>
                                          <p:spTgt spid="189"/>
                                        </p:tgtEl>
                                        <p:attrNameLst>
                                          <p:attrName>ppt_y</p:attrName>
                                        </p:attrNameLst>
                                      </p:cBhvr>
                                      <p:tavLst>
                                        <p:tav tm="0">
                                          <p:val>
                                            <p:strVal val="#ppt_y+.1"/>
                                          </p:val>
                                        </p:tav>
                                        <p:tav tm="100000">
                                          <p:val>
                                            <p:strVal val="#ppt_y"/>
                                          </p:val>
                                        </p:tav>
                                      </p:tavLst>
                                    </p:anim>
                                  </p:childTnLst>
                                </p:cTn>
                              </p:par>
                              <p:par>
                                <p:cTn id="333" presetID="42" presetClass="entr" presetSubtype="0" fill="hold" grpId="0" nodeType="withEffect">
                                  <p:stCondLst>
                                    <p:cond delay="0"/>
                                  </p:stCondLst>
                                  <p:childTnLst>
                                    <p:set>
                                      <p:cBhvr>
                                        <p:cTn id="334" dur="1" fill="hold">
                                          <p:stCondLst>
                                            <p:cond delay="0"/>
                                          </p:stCondLst>
                                        </p:cTn>
                                        <p:tgtEl>
                                          <p:spTgt spid="195"/>
                                        </p:tgtEl>
                                        <p:attrNameLst>
                                          <p:attrName>style.visibility</p:attrName>
                                        </p:attrNameLst>
                                      </p:cBhvr>
                                      <p:to>
                                        <p:strVal val="visible"/>
                                      </p:to>
                                    </p:set>
                                    <p:animEffect transition="in" filter="fade">
                                      <p:cBhvr>
                                        <p:cTn id="335" dur="1000"/>
                                        <p:tgtEl>
                                          <p:spTgt spid="195"/>
                                        </p:tgtEl>
                                      </p:cBhvr>
                                    </p:animEffect>
                                    <p:anim calcmode="lin" valueType="num">
                                      <p:cBhvr>
                                        <p:cTn id="336" dur="1000" fill="hold"/>
                                        <p:tgtEl>
                                          <p:spTgt spid="195"/>
                                        </p:tgtEl>
                                        <p:attrNameLst>
                                          <p:attrName>ppt_x</p:attrName>
                                        </p:attrNameLst>
                                      </p:cBhvr>
                                      <p:tavLst>
                                        <p:tav tm="0">
                                          <p:val>
                                            <p:strVal val="#ppt_x"/>
                                          </p:val>
                                        </p:tav>
                                        <p:tav tm="100000">
                                          <p:val>
                                            <p:strVal val="#ppt_x"/>
                                          </p:val>
                                        </p:tav>
                                      </p:tavLst>
                                    </p:anim>
                                    <p:anim calcmode="lin" valueType="num">
                                      <p:cBhvr>
                                        <p:cTn id="337"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par>
                    <p:cTn id="338" fill="hold">
                      <p:stCondLst>
                        <p:cond delay="indefinite"/>
                      </p:stCondLst>
                      <p:childTnLst>
                        <p:par>
                          <p:cTn id="339" fill="hold">
                            <p:stCondLst>
                              <p:cond delay="0"/>
                            </p:stCondLst>
                            <p:childTnLst>
                              <p:par>
                                <p:cTn id="340" presetID="42" presetClass="entr" presetSubtype="0" fill="hold" grpId="0" nodeType="clickEffect">
                                  <p:stCondLst>
                                    <p:cond delay="0"/>
                                  </p:stCondLst>
                                  <p:childTnLst>
                                    <p:set>
                                      <p:cBhvr>
                                        <p:cTn id="341" dur="1" fill="hold">
                                          <p:stCondLst>
                                            <p:cond delay="0"/>
                                          </p:stCondLst>
                                        </p:cTn>
                                        <p:tgtEl>
                                          <p:spTgt spid="234"/>
                                        </p:tgtEl>
                                        <p:attrNameLst>
                                          <p:attrName>style.visibility</p:attrName>
                                        </p:attrNameLst>
                                      </p:cBhvr>
                                      <p:to>
                                        <p:strVal val="visible"/>
                                      </p:to>
                                    </p:set>
                                    <p:animEffect transition="in" filter="fade">
                                      <p:cBhvr>
                                        <p:cTn id="342" dur="1000"/>
                                        <p:tgtEl>
                                          <p:spTgt spid="234"/>
                                        </p:tgtEl>
                                      </p:cBhvr>
                                    </p:animEffect>
                                    <p:anim calcmode="lin" valueType="num">
                                      <p:cBhvr>
                                        <p:cTn id="343" dur="1000" fill="hold"/>
                                        <p:tgtEl>
                                          <p:spTgt spid="234"/>
                                        </p:tgtEl>
                                        <p:attrNameLst>
                                          <p:attrName>ppt_x</p:attrName>
                                        </p:attrNameLst>
                                      </p:cBhvr>
                                      <p:tavLst>
                                        <p:tav tm="0">
                                          <p:val>
                                            <p:strVal val="#ppt_x"/>
                                          </p:val>
                                        </p:tav>
                                        <p:tav tm="100000">
                                          <p:val>
                                            <p:strVal val="#ppt_x"/>
                                          </p:val>
                                        </p:tav>
                                      </p:tavLst>
                                    </p:anim>
                                    <p:anim calcmode="lin" valueType="num">
                                      <p:cBhvr>
                                        <p:cTn id="344" dur="1000" fill="hold"/>
                                        <p:tgtEl>
                                          <p:spTgt spid="234"/>
                                        </p:tgtEl>
                                        <p:attrNameLst>
                                          <p:attrName>ppt_y</p:attrName>
                                        </p:attrNameLst>
                                      </p:cBhvr>
                                      <p:tavLst>
                                        <p:tav tm="0">
                                          <p:val>
                                            <p:strVal val="#ppt_y+.1"/>
                                          </p:val>
                                        </p:tav>
                                        <p:tav tm="100000">
                                          <p:val>
                                            <p:strVal val="#ppt_y"/>
                                          </p:val>
                                        </p:tav>
                                      </p:tavLst>
                                    </p:anim>
                                  </p:childTnLst>
                                </p:cTn>
                              </p:par>
                              <p:par>
                                <p:cTn id="345" presetID="42" presetClass="entr" presetSubtype="0" fill="hold" nodeType="withEffect">
                                  <p:stCondLst>
                                    <p:cond delay="0"/>
                                  </p:stCondLst>
                                  <p:childTnLst>
                                    <p:set>
                                      <p:cBhvr>
                                        <p:cTn id="346" dur="1" fill="hold">
                                          <p:stCondLst>
                                            <p:cond delay="0"/>
                                          </p:stCondLst>
                                        </p:cTn>
                                        <p:tgtEl>
                                          <p:spTgt spid="208"/>
                                        </p:tgtEl>
                                        <p:attrNameLst>
                                          <p:attrName>style.visibility</p:attrName>
                                        </p:attrNameLst>
                                      </p:cBhvr>
                                      <p:to>
                                        <p:strVal val="visible"/>
                                      </p:to>
                                    </p:set>
                                    <p:animEffect transition="in" filter="fade">
                                      <p:cBhvr>
                                        <p:cTn id="347" dur="1000"/>
                                        <p:tgtEl>
                                          <p:spTgt spid="208"/>
                                        </p:tgtEl>
                                      </p:cBhvr>
                                    </p:animEffect>
                                    <p:anim calcmode="lin" valueType="num">
                                      <p:cBhvr>
                                        <p:cTn id="348" dur="1000" fill="hold"/>
                                        <p:tgtEl>
                                          <p:spTgt spid="208"/>
                                        </p:tgtEl>
                                        <p:attrNameLst>
                                          <p:attrName>ppt_x</p:attrName>
                                        </p:attrNameLst>
                                      </p:cBhvr>
                                      <p:tavLst>
                                        <p:tav tm="0">
                                          <p:val>
                                            <p:strVal val="#ppt_x"/>
                                          </p:val>
                                        </p:tav>
                                        <p:tav tm="100000">
                                          <p:val>
                                            <p:strVal val="#ppt_x"/>
                                          </p:val>
                                        </p:tav>
                                      </p:tavLst>
                                    </p:anim>
                                    <p:anim calcmode="lin" valueType="num">
                                      <p:cBhvr>
                                        <p:cTn id="349" dur="1000" fill="hold"/>
                                        <p:tgtEl>
                                          <p:spTgt spid="208"/>
                                        </p:tgtEl>
                                        <p:attrNameLst>
                                          <p:attrName>ppt_y</p:attrName>
                                        </p:attrNameLst>
                                      </p:cBhvr>
                                      <p:tavLst>
                                        <p:tav tm="0">
                                          <p:val>
                                            <p:strVal val="#ppt_y+.1"/>
                                          </p:val>
                                        </p:tav>
                                        <p:tav tm="100000">
                                          <p:val>
                                            <p:strVal val="#ppt_y"/>
                                          </p:val>
                                        </p:tav>
                                      </p:tavLst>
                                    </p:anim>
                                  </p:childTnLst>
                                </p:cTn>
                              </p:par>
                              <p:par>
                                <p:cTn id="350" presetID="42" presetClass="entr" presetSubtype="0" fill="hold" nodeType="withEffect">
                                  <p:stCondLst>
                                    <p:cond delay="0"/>
                                  </p:stCondLst>
                                  <p:childTnLst>
                                    <p:set>
                                      <p:cBhvr>
                                        <p:cTn id="351" dur="1" fill="hold">
                                          <p:stCondLst>
                                            <p:cond delay="0"/>
                                          </p:stCondLst>
                                        </p:cTn>
                                        <p:tgtEl>
                                          <p:spTgt spid="202"/>
                                        </p:tgtEl>
                                        <p:attrNameLst>
                                          <p:attrName>style.visibility</p:attrName>
                                        </p:attrNameLst>
                                      </p:cBhvr>
                                      <p:to>
                                        <p:strVal val="visible"/>
                                      </p:to>
                                    </p:set>
                                    <p:animEffect transition="in" filter="fade">
                                      <p:cBhvr>
                                        <p:cTn id="352" dur="1000"/>
                                        <p:tgtEl>
                                          <p:spTgt spid="202"/>
                                        </p:tgtEl>
                                      </p:cBhvr>
                                    </p:animEffect>
                                    <p:anim calcmode="lin" valueType="num">
                                      <p:cBhvr>
                                        <p:cTn id="353" dur="1000" fill="hold"/>
                                        <p:tgtEl>
                                          <p:spTgt spid="202"/>
                                        </p:tgtEl>
                                        <p:attrNameLst>
                                          <p:attrName>ppt_x</p:attrName>
                                        </p:attrNameLst>
                                      </p:cBhvr>
                                      <p:tavLst>
                                        <p:tav tm="0">
                                          <p:val>
                                            <p:strVal val="#ppt_x"/>
                                          </p:val>
                                        </p:tav>
                                        <p:tav tm="100000">
                                          <p:val>
                                            <p:strVal val="#ppt_x"/>
                                          </p:val>
                                        </p:tav>
                                      </p:tavLst>
                                    </p:anim>
                                    <p:anim calcmode="lin" valueType="num">
                                      <p:cBhvr>
                                        <p:cTn id="354" dur="1000" fill="hold"/>
                                        <p:tgtEl>
                                          <p:spTgt spid="202"/>
                                        </p:tgtEl>
                                        <p:attrNameLst>
                                          <p:attrName>ppt_y</p:attrName>
                                        </p:attrNameLst>
                                      </p:cBhvr>
                                      <p:tavLst>
                                        <p:tav tm="0">
                                          <p:val>
                                            <p:strVal val="#ppt_y+.1"/>
                                          </p:val>
                                        </p:tav>
                                        <p:tav tm="100000">
                                          <p:val>
                                            <p:strVal val="#ppt_y"/>
                                          </p:val>
                                        </p:tav>
                                      </p:tavLst>
                                    </p:anim>
                                  </p:childTnLst>
                                </p:cTn>
                              </p:par>
                              <p:par>
                                <p:cTn id="355" presetID="42" presetClass="entr" presetSubtype="0" fill="hold" nodeType="withEffect">
                                  <p:stCondLst>
                                    <p:cond delay="0"/>
                                  </p:stCondLst>
                                  <p:childTnLst>
                                    <p:set>
                                      <p:cBhvr>
                                        <p:cTn id="356" dur="1" fill="hold">
                                          <p:stCondLst>
                                            <p:cond delay="0"/>
                                          </p:stCondLst>
                                        </p:cTn>
                                        <p:tgtEl>
                                          <p:spTgt spid="200"/>
                                        </p:tgtEl>
                                        <p:attrNameLst>
                                          <p:attrName>style.visibility</p:attrName>
                                        </p:attrNameLst>
                                      </p:cBhvr>
                                      <p:to>
                                        <p:strVal val="visible"/>
                                      </p:to>
                                    </p:set>
                                    <p:animEffect transition="in" filter="fade">
                                      <p:cBhvr>
                                        <p:cTn id="357" dur="1000"/>
                                        <p:tgtEl>
                                          <p:spTgt spid="200"/>
                                        </p:tgtEl>
                                      </p:cBhvr>
                                    </p:animEffect>
                                    <p:anim calcmode="lin" valueType="num">
                                      <p:cBhvr>
                                        <p:cTn id="358" dur="1000" fill="hold"/>
                                        <p:tgtEl>
                                          <p:spTgt spid="200"/>
                                        </p:tgtEl>
                                        <p:attrNameLst>
                                          <p:attrName>ppt_x</p:attrName>
                                        </p:attrNameLst>
                                      </p:cBhvr>
                                      <p:tavLst>
                                        <p:tav tm="0">
                                          <p:val>
                                            <p:strVal val="#ppt_x"/>
                                          </p:val>
                                        </p:tav>
                                        <p:tav tm="100000">
                                          <p:val>
                                            <p:strVal val="#ppt_x"/>
                                          </p:val>
                                        </p:tav>
                                      </p:tavLst>
                                    </p:anim>
                                    <p:anim calcmode="lin" valueType="num">
                                      <p:cBhvr>
                                        <p:cTn id="359"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60" fill="hold">
                      <p:stCondLst>
                        <p:cond delay="indefinite"/>
                      </p:stCondLst>
                      <p:childTnLst>
                        <p:par>
                          <p:cTn id="361" fill="hold">
                            <p:stCondLst>
                              <p:cond delay="0"/>
                            </p:stCondLst>
                            <p:childTnLst>
                              <p:par>
                                <p:cTn id="362" presetID="42" presetClass="entr" presetSubtype="0" fill="hold" grpId="0" nodeType="clickEffect">
                                  <p:stCondLst>
                                    <p:cond delay="0"/>
                                  </p:stCondLst>
                                  <p:childTnLst>
                                    <p:set>
                                      <p:cBhvr>
                                        <p:cTn id="363" dur="1" fill="hold">
                                          <p:stCondLst>
                                            <p:cond delay="0"/>
                                          </p:stCondLst>
                                        </p:cTn>
                                        <p:tgtEl>
                                          <p:spTgt spid="212"/>
                                        </p:tgtEl>
                                        <p:attrNameLst>
                                          <p:attrName>style.visibility</p:attrName>
                                        </p:attrNameLst>
                                      </p:cBhvr>
                                      <p:to>
                                        <p:strVal val="visible"/>
                                      </p:to>
                                    </p:set>
                                    <p:animEffect transition="in" filter="fade">
                                      <p:cBhvr>
                                        <p:cTn id="364" dur="1000"/>
                                        <p:tgtEl>
                                          <p:spTgt spid="212"/>
                                        </p:tgtEl>
                                      </p:cBhvr>
                                    </p:animEffect>
                                    <p:anim calcmode="lin" valueType="num">
                                      <p:cBhvr>
                                        <p:cTn id="365" dur="1000" fill="hold"/>
                                        <p:tgtEl>
                                          <p:spTgt spid="212"/>
                                        </p:tgtEl>
                                        <p:attrNameLst>
                                          <p:attrName>ppt_x</p:attrName>
                                        </p:attrNameLst>
                                      </p:cBhvr>
                                      <p:tavLst>
                                        <p:tav tm="0">
                                          <p:val>
                                            <p:strVal val="#ppt_x"/>
                                          </p:val>
                                        </p:tav>
                                        <p:tav tm="100000">
                                          <p:val>
                                            <p:strVal val="#ppt_x"/>
                                          </p:val>
                                        </p:tav>
                                      </p:tavLst>
                                    </p:anim>
                                    <p:anim calcmode="lin" valueType="num">
                                      <p:cBhvr>
                                        <p:cTn id="366" dur="1000" fill="hold"/>
                                        <p:tgtEl>
                                          <p:spTgt spid="212"/>
                                        </p:tgtEl>
                                        <p:attrNameLst>
                                          <p:attrName>ppt_y</p:attrName>
                                        </p:attrNameLst>
                                      </p:cBhvr>
                                      <p:tavLst>
                                        <p:tav tm="0">
                                          <p:val>
                                            <p:strVal val="#ppt_y+.1"/>
                                          </p:val>
                                        </p:tav>
                                        <p:tav tm="100000">
                                          <p:val>
                                            <p:strVal val="#ppt_y"/>
                                          </p:val>
                                        </p:tav>
                                      </p:tavLst>
                                    </p:anim>
                                  </p:childTnLst>
                                </p:cTn>
                              </p:par>
                              <p:par>
                                <p:cTn id="367" presetID="42" presetClass="entr" presetSubtype="0" fill="hold" grpId="0" nodeType="withEffect">
                                  <p:stCondLst>
                                    <p:cond delay="0"/>
                                  </p:stCondLst>
                                  <p:childTnLst>
                                    <p:set>
                                      <p:cBhvr>
                                        <p:cTn id="368" dur="1" fill="hold">
                                          <p:stCondLst>
                                            <p:cond delay="0"/>
                                          </p:stCondLst>
                                        </p:cTn>
                                        <p:tgtEl>
                                          <p:spTgt spid="218"/>
                                        </p:tgtEl>
                                        <p:attrNameLst>
                                          <p:attrName>style.visibility</p:attrName>
                                        </p:attrNameLst>
                                      </p:cBhvr>
                                      <p:to>
                                        <p:strVal val="visible"/>
                                      </p:to>
                                    </p:set>
                                    <p:animEffect transition="in" filter="fade">
                                      <p:cBhvr>
                                        <p:cTn id="369" dur="1000"/>
                                        <p:tgtEl>
                                          <p:spTgt spid="218"/>
                                        </p:tgtEl>
                                      </p:cBhvr>
                                    </p:animEffect>
                                    <p:anim calcmode="lin" valueType="num">
                                      <p:cBhvr>
                                        <p:cTn id="370" dur="1000" fill="hold"/>
                                        <p:tgtEl>
                                          <p:spTgt spid="218"/>
                                        </p:tgtEl>
                                        <p:attrNameLst>
                                          <p:attrName>ppt_x</p:attrName>
                                        </p:attrNameLst>
                                      </p:cBhvr>
                                      <p:tavLst>
                                        <p:tav tm="0">
                                          <p:val>
                                            <p:strVal val="#ppt_x"/>
                                          </p:val>
                                        </p:tav>
                                        <p:tav tm="100000">
                                          <p:val>
                                            <p:strVal val="#ppt_x"/>
                                          </p:val>
                                        </p:tav>
                                      </p:tavLst>
                                    </p:anim>
                                    <p:anim calcmode="lin" valueType="num">
                                      <p:cBhvr>
                                        <p:cTn id="371" dur="1000" fill="hold"/>
                                        <p:tgtEl>
                                          <p:spTgt spid="218"/>
                                        </p:tgtEl>
                                        <p:attrNameLst>
                                          <p:attrName>ppt_y</p:attrName>
                                        </p:attrNameLst>
                                      </p:cBhvr>
                                      <p:tavLst>
                                        <p:tav tm="0">
                                          <p:val>
                                            <p:strVal val="#ppt_y+.1"/>
                                          </p:val>
                                        </p:tav>
                                        <p:tav tm="100000">
                                          <p:val>
                                            <p:strVal val="#ppt_y"/>
                                          </p:val>
                                        </p:tav>
                                      </p:tavLst>
                                    </p:anim>
                                  </p:childTnLst>
                                </p:cTn>
                              </p:par>
                              <p:par>
                                <p:cTn id="372" presetID="42" presetClass="entr" presetSubtype="0" fill="hold" grpId="0" nodeType="withEffect">
                                  <p:stCondLst>
                                    <p:cond delay="0"/>
                                  </p:stCondLst>
                                  <p:childTnLst>
                                    <p:set>
                                      <p:cBhvr>
                                        <p:cTn id="373" dur="1" fill="hold">
                                          <p:stCondLst>
                                            <p:cond delay="0"/>
                                          </p:stCondLst>
                                        </p:cTn>
                                        <p:tgtEl>
                                          <p:spTgt spid="221"/>
                                        </p:tgtEl>
                                        <p:attrNameLst>
                                          <p:attrName>style.visibility</p:attrName>
                                        </p:attrNameLst>
                                      </p:cBhvr>
                                      <p:to>
                                        <p:strVal val="visible"/>
                                      </p:to>
                                    </p:set>
                                    <p:animEffect transition="in" filter="fade">
                                      <p:cBhvr>
                                        <p:cTn id="374" dur="1000"/>
                                        <p:tgtEl>
                                          <p:spTgt spid="221"/>
                                        </p:tgtEl>
                                      </p:cBhvr>
                                    </p:animEffect>
                                    <p:anim calcmode="lin" valueType="num">
                                      <p:cBhvr>
                                        <p:cTn id="375" dur="1000" fill="hold"/>
                                        <p:tgtEl>
                                          <p:spTgt spid="221"/>
                                        </p:tgtEl>
                                        <p:attrNameLst>
                                          <p:attrName>ppt_x</p:attrName>
                                        </p:attrNameLst>
                                      </p:cBhvr>
                                      <p:tavLst>
                                        <p:tav tm="0">
                                          <p:val>
                                            <p:strVal val="#ppt_x"/>
                                          </p:val>
                                        </p:tav>
                                        <p:tav tm="100000">
                                          <p:val>
                                            <p:strVal val="#ppt_x"/>
                                          </p:val>
                                        </p:tav>
                                      </p:tavLst>
                                    </p:anim>
                                    <p:anim calcmode="lin" valueType="num">
                                      <p:cBhvr>
                                        <p:cTn id="376" dur="1000" fill="hold"/>
                                        <p:tgtEl>
                                          <p:spTgt spid="221"/>
                                        </p:tgtEl>
                                        <p:attrNameLst>
                                          <p:attrName>ppt_y</p:attrName>
                                        </p:attrNameLst>
                                      </p:cBhvr>
                                      <p:tavLst>
                                        <p:tav tm="0">
                                          <p:val>
                                            <p:strVal val="#ppt_y+.1"/>
                                          </p:val>
                                        </p:tav>
                                        <p:tav tm="100000">
                                          <p:val>
                                            <p:strVal val="#ppt_y"/>
                                          </p:val>
                                        </p:tav>
                                      </p:tavLst>
                                    </p:anim>
                                  </p:childTnLst>
                                </p:cTn>
                              </p:par>
                              <p:par>
                                <p:cTn id="377" presetID="42" presetClass="entr" presetSubtype="0" fill="hold" grpId="0" nodeType="withEffect">
                                  <p:stCondLst>
                                    <p:cond delay="0"/>
                                  </p:stCondLst>
                                  <p:childTnLst>
                                    <p:set>
                                      <p:cBhvr>
                                        <p:cTn id="378" dur="1" fill="hold">
                                          <p:stCondLst>
                                            <p:cond delay="0"/>
                                          </p:stCondLst>
                                        </p:cTn>
                                        <p:tgtEl>
                                          <p:spTgt spid="235"/>
                                        </p:tgtEl>
                                        <p:attrNameLst>
                                          <p:attrName>style.visibility</p:attrName>
                                        </p:attrNameLst>
                                      </p:cBhvr>
                                      <p:to>
                                        <p:strVal val="visible"/>
                                      </p:to>
                                    </p:set>
                                    <p:animEffect transition="in" filter="fade">
                                      <p:cBhvr>
                                        <p:cTn id="379" dur="1000"/>
                                        <p:tgtEl>
                                          <p:spTgt spid="235"/>
                                        </p:tgtEl>
                                      </p:cBhvr>
                                    </p:animEffect>
                                    <p:anim calcmode="lin" valueType="num">
                                      <p:cBhvr>
                                        <p:cTn id="380" dur="1000" fill="hold"/>
                                        <p:tgtEl>
                                          <p:spTgt spid="235"/>
                                        </p:tgtEl>
                                        <p:attrNameLst>
                                          <p:attrName>ppt_x</p:attrName>
                                        </p:attrNameLst>
                                      </p:cBhvr>
                                      <p:tavLst>
                                        <p:tav tm="0">
                                          <p:val>
                                            <p:strVal val="#ppt_x"/>
                                          </p:val>
                                        </p:tav>
                                        <p:tav tm="100000">
                                          <p:val>
                                            <p:strVal val="#ppt_x"/>
                                          </p:val>
                                        </p:tav>
                                      </p:tavLst>
                                    </p:anim>
                                    <p:anim calcmode="lin" valueType="num">
                                      <p:cBhvr>
                                        <p:cTn id="381" dur="1000" fill="hold"/>
                                        <p:tgtEl>
                                          <p:spTgt spid="235"/>
                                        </p:tgtEl>
                                        <p:attrNameLst>
                                          <p:attrName>ppt_y</p:attrName>
                                        </p:attrNameLst>
                                      </p:cBhvr>
                                      <p:tavLst>
                                        <p:tav tm="0">
                                          <p:val>
                                            <p:strVal val="#ppt_y+.1"/>
                                          </p:val>
                                        </p:tav>
                                        <p:tav tm="100000">
                                          <p:val>
                                            <p:strVal val="#ppt_y"/>
                                          </p:val>
                                        </p:tav>
                                      </p:tavLst>
                                    </p:anim>
                                  </p:childTnLst>
                                </p:cTn>
                              </p:par>
                            </p:childTnLst>
                          </p:cTn>
                        </p:par>
                      </p:childTnLst>
                    </p:cTn>
                  </p:par>
                  <p:par>
                    <p:cTn id="382" fill="hold">
                      <p:stCondLst>
                        <p:cond delay="indefinite"/>
                      </p:stCondLst>
                      <p:childTnLst>
                        <p:par>
                          <p:cTn id="383" fill="hold">
                            <p:stCondLst>
                              <p:cond delay="0"/>
                            </p:stCondLst>
                            <p:childTnLst>
                              <p:par>
                                <p:cTn id="384" presetID="42" presetClass="entr" presetSubtype="0" fill="hold" nodeType="clickEffect">
                                  <p:stCondLst>
                                    <p:cond delay="0"/>
                                  </p:stCondLst>
                                  <p:childTnLst>
                                    <p:set>
                                      <p:cBhvr>
                                        <p:cTn id="385" dur="1" fill="hold">
                                          <p:stCondLst>
                                            <p:cond delay="0"/>
                                          </p:stCondLst>
                                        </p:cTn>
                                        <p:tgtEl>
                                          <p:spTgt spid="217"/>
                                        </p:tgtEl>
                                        <p:attrNameLst>
                                          <p:attrName>style.visibility</p:attrName>
                                        </p:attrNameLst>
                                      </p:cBhvr>
                                      <p:to>
                                        <p:strVal val="visible"/>
                                      </p:to>
                                    </p:set>
                                    <p:animEffect transition="in" filter="fade">
                                      <p:cBhvr>
                                        <p:cTn id="386" dur="1000"/>
                                        <p:tgtEl>
                                          <p:spTgt spid="217"/>
                                        </p:tgtEl>
                                      </p:cBhvr>
                                    </p:animEffect>
                                    <p:anim calcmode="lin" valueType="num">
                                      <p:cBhvr>
                                        <p:cTn id="387" dur="1000" fill="hold"/>
                                        <p:tgtEl>
                                          <p:spTgt spid="217"/>
                                        </p:tgtEl>
                                        <p:attrNameLst>
                                          <p:attrName>ppt_x</p:attrName>
                                        </p:attrNameLst>
                                      </p:cBhvr>
                                      <p:tavLst>
                                        <p:tav tm="0">
                                          <p:val>
                                            <p:strVal val="#ppt_x"/>
                                          </p:val>
                                        </p:tav>
                                        <p:tav tm="100000">
                                          <p:val>
                                            <p:strVal val="#ppt_x"/>
                                          </p:val>
                                        </p:tav>
                                      </p:tavLst>
                                    </p:anim>
                                    <p:anim calcmode="lin" valueType="num">
                                      <p:cBhvr>
                                        <p:cTn id="388" dur="1000" fill="hold"/>
                                        <p:tgtEl>
                                          <p:spTgt spid="217"/>
                                        </p:tgtEl>
                                        <p:attrNameLst>
                                          <p:attrName>ppt_y</p:attrName>
                                        </p:attrNameLst>
                                      </p:cBhvr>
                                      <p:tavLst>
                                        <p:tav tm="0">
                                          <p:val>
                                            <p:strVal val="#ppt_y+.1"/>
                                          </p:val>
                                        </p:tav>
                                        <p:tav tm="100000">
                                          <p:val>
                                            <p:strVal val="#ppt_y"/>
                                          </p:val>
                                        </p:tav>
                                      </p:tavLst>
                                    </p:anim>
                                  </p:childTnLst>
                                </p:cTn>
                              </p:par>
                              <p:par>
                                <p:cTn id="389" presetID="42" presetClass="entr" presetSubtype="0" fill="hold" grpId="0" nodeType="withEffect">
                                  <p:stCondLst>
                                    <p:cond delay="0"/>
                                  </p:stCondLst>
                                  <p:childTnLst>
                                    <p:set>
                                      <p:cBhvr>
                                        <p:cTn id="390" dur="1" fill="hold">
                                          <p:stCondLst>
                                            <p:cond delay="0"/>
                                          </p:stCondLst>
                                        </p:cTn>
                                        <p:tgtEl>
                                          <p:spTgt spid="216"/>
                                        </p:tgtEl>
                                        <p:attrNameLst>
                                          <p:attrName>style.visibility</p:attrName>
                                        </p:attrNameLst>
                                      </p:cBhvr>
                                      <p:to>
                                        <p:strVal val="visible"/>
                                      </p:to>
                                    </p:set>
                                    <p:animEffect transition="in" filter="fade">
                                      <p:cBhvr>
                                        <p:cTn id="391" dur="1000"/>
                                        <p:tgtEl>
                                          <p:spTgt spid="216"/>
                                        </p:tgtEl>
                                      </p:cBhvr>
                                    </p:animEffect>
                                    <p:anim calcmode="lin" valueType="num">
                                      <p:cBhvr>
                                        <p:cTn id="392" dur="1000" fill="hold"/>
                                        <p:tgtEl>
                                          <p:spTgt spid="216"/>
                                        </p:tgtEl>
                                        <p:attrNameLst>
                                          <p:attrName>ppt_x</p:attrName>
                                        </p:attrNameLst>
                                      </p:cBhvr>
                                      <p:tavLst>
                                        <p:tav tm="0">
                                          <p:val>
                                            <p:strVal val="#ppt_x"/>
                                          </p:val>
                                        </p:tav>
                                        <p:tav tm="100000">
                                          <p:val>
                                            <p:strVal val="#ppt_x"/>
                                          </p:val>
                                        </p:tav>
                                      </p:tavLst>
                                    </p:anim>
                                    <p:anim calcmode="lin" valueType="num">
                                      <p:cBhvr>
                                        <p:cTn id="393" dur="1000" fill="hold"/>
                                        <p:tgtEl>
                                          <p:spTgt spid="216"/>
                                        </p:tgtEl>
                                        <p:attrNameLst>
                                          <p:attrName>ppt_y</p:attrName>
                                        </p:attrNameLst>
                                      </p:cBhvr>
                                      <p:tavLst>
                                        <p:tav tm="0">
                                          <p:val>
                                            <p:strVal val="#ppt_y+.1"/>
                                          </p:val>
                                        </p:tav>
                                        <p:tav tm="100000">
                                          <p:val>
                                            <p:strVal val="#ppt_y"/>
                                          </p:val>
                                        </p:tav>
                                      </p:tavLst>
                                    </p:anim>
                                  </p:childTnLst>
                                </p:cTn>
                              </p:par>
                              <p:par>
                                <p:cTn id="394" presetID="42" presetClass="entr" presetSubtype="0" fill="hold" grpId="0" nodeType="withEffect">
                                  <p:stCondLst>
                                    <p:cond delay="0"/>
                                  </p:stCondLst>
                                  <p:childTnLst>
                                    <p:set>
                                      <p:cBhvr>
                                        <p:cTn id="395" dur="1" fill="hold">
                                          <p:stCondLst>
                                            <p:cond delay="0"/>
                                          </p:stCondLst>
                                        </p:cTn>
                                        <p:tgtEl>
                                          <p:spTgt spid="219"/>
                                        </p:tgtEl>
                                        <p:attrNameLst>
                                          <p:attrName>style.visibility</p:attrName>
                                        </p:attrNameLst>
                                      </p:cBhvr>
                                      <p:to>
                                        <p:strVal val="visible"/>
                                      </p:to>
                                    </p:set>
                                    <p:animEffect transition="in" filter="fade">
                                      <p:cBhvr>
                                        <p:cTn id="396" dur="1000"/>
                                        <p:tgtEl>
                                          <p:spTgt spid="219"/>
                                        </p:tgtEl>
                                      </p:cBhvr>
                                    </p:animEffect>
                                    <p:anim calcmode="lin" valueType="num">
                                      <p:cBhvr>
                                        <p:cTn id="397" dur="1000" fill="hold"/>
                                        <p:tgtEl>
                                          <p:spTgt spid="219"/>
                                        </p:tgtEl>
                                        <p:attrNameLst>
                                          <p:attrName>ppt_x</p:attrName>
                                        </p:attrNameLst>
                                      </p:cBhvr>
                                      <p:tavLst>
                                        <p:tav tm="0">
                                          <p:val>
                                            <p:strVal val="#ppt_x"/>
                                          </p:val>
                                        </p:tav>
                                        <p:tav tm="100000">
                                          <p:val>
                                            <p:strVal val="#ppt_x"/>
                                          </p:val>
                                        </p:tav>
                                      </p:tavLst>
                                    </p:anim>
                                    <p:anim calcmode="lin" valueType="num">
                                      <p:cBhvr>
                                        <p:cTn id="398" dur="1000" fill="hold"/>
                                        <p:tgtEl>
                                          <p:spTgt spid="219"/>
                                        </p:tgtEl>
                                        <p:attrNameLst>
                                          <p:attrName>ppt_y</p:attrName>
                                        </p:attrNameLst>
                                      </p:cBhvr>
                                      <p:tavLst>
                                        <p:tav tm="0">
                                          <p:val>
                                            <p:strVal val="#ppt_y+.1"/>
                                          </p:val>
                                        </p:tav>
                                        <p:tav tm="100000">
                                          <p:val>
                                            <p:strVal val="#ppt_y"/>
                                          </p:val>
                                        </p:tav>
                                      </p:tavLst>
                                    </p:anim>
                                  </p:childTnLst>
                                </p:cTn>
                              </p:par>
                              <p:par>
                                <p:cTn id="399" presetID="42" presetClass="entr" presetSubtype="0" fill="hold" nodeType="withEffect">
                                  <p:stCondLst>
                                    <p:cond delay="0"/>
                                  </p:stCondLst>
                                  <p:childTnLst>
                                    <p:set>
                                      <p:cBhvr>
                                        <p:cTn id="400" dur="1" fill="hold">
                                          <p:stCondLst>
                                            <p:cond delay="0"/>
                                          </p:stCondLst>
                                        </p:cTn>
                                        <p:tgtEl>
                                          <p:spTgt spid="223"/>
                                        </p:tgtEl>
                                        <p:attrNameLst>
                                          <p:attrName>style.visibility</p:attrName>
                                        </p:attrNameLst>
                                      </p:cBhvr>
                                      <p:to>
                                        <p:strVal val="visible"/>
                                      </p:to>
                                    </p:set>
                                    <p:animEffect transition="in" filter="fade">
                                      <p:cBhvr>
                                        <p:cTn id="401" dur="1000"/>
                                        <p:tgtEl>
                                          <p:spTgt spid="223"/>
                                        </p:tgtEl>
                                      </p:cBhvr>
                                    </p:animEffect>
                                    <p:anim calcmode="lin" valueType="num">
                                      <p:cBhvr>
                                        <p:cTn id="402" dur="1000" fill="hold"/>
                                        <p:tgtEl>
                                          <p:spTgt spid="223"/>
                                        </p:tgtEl>
                                        <p:attrNameLst>
                                          <p:attrName>ppt_x</p:attrName>
                                        </p:attrNameLst>
                                      </p:cBhvr>
                                      <p:tavLst>
                                        <p:tav tm="0">
                                          <p:val>
                                            <p:strVal val="#ppt_x"/>
                                          </p:val>
                                        </p:tav>
                                        <p:tav tm="100000">
                                          <p:val>
                                            <p:strVal val="#ppt_x"/>
                                          </p:val>
                                        </p:tav>
                                      </p:tavLst>
                                    </p:anim>
                                    <p:anim calcmode="lin" valueType="num">
                                      <p:cBhvr>
                                        <p:cTn id="403" dur="1000" fill="hold"/>
                                        <p:tgtEl>
                                          <p:spTgt spid="223"/>
                                        </p:tgtEl>
                                        <p:attrNameLst>
                                          <p:attrName>ppt_y</p:attrName>
                                        </p:attrNameLst>
                                      </p:cBhvr>
                                      <p:tavLst>
                                        <p:tav tm="0">
                                          <p:val>
                                            <p:strVal val="#ppt_y+.1"/>
                                          </p:val>
                                        </p:tav>
                                        <p:tav tm="100000">
                                          <p:val>
                                            <p:strVal val="#ppt_y"/>
                                          </p:val>
                                        </p:tav>
                                      </p:tavLst>
                                    </p:anim>
                                  </p:childTnLst>
                                </p:cTn>
                              </p:par>
                              <p:par>
                                <p:cTn id="404" presetID="42" presetClass="entr" presetSubtype="0" fill="hold" grpId="0" nodeType="withEffect">
                                  <p:stCondLst>
                                    <p:cond delay="0"/>
                                  </p:stCondLst>
                                  <p:childTnLst>
                                    <p:set>
                                      <p:cBhvr>
                                        <p:cTn id="405" dur="1" fill="hold">
                                          <p:stCondLst>
                                            <p:cond delay="0"/>
                                          </p:stCondLst>
                                        </p:cTn>
                                        <p:tgtEl>
                                          <p:spTgt spid="222"/>
                                        </p:tgtEl>
                                        <p:attrNameLst>
                                          <p:attrName>style.visibility</p:attrName>
                                        </p:attrNameLst>
                                      </p:cBhvr>
                                      <p:to>
                                        <p:strVal val="visible"/>
                                      </p:to>
                                    </p:set>
                                    <p:animEffect transition="in" filter="fade">
                                      <p:cBhvr>
                                        <p:cTn id="406" dur="1000"/>
                                        <p:tgtEl>
                                          <p:spTgt spid="222"/>
                                        </p:tgtEl>
                                      </p:cBhvr>
                                    </p:animEffect>
                                    <p:anim calcmode="lin" valueType="num">
                                      <p:cBhvr>
                                        <p:cTn id="407" dur="1000" fill="hold"/>
                                        <p:tgtEl>
                                          <p:spTgt spid="222"/>
                                        </p:tgtEl>
                                        <p:attrNameLst>
                                          <p:attrName>ppt_x</p:attrName>
                                        </p:attrNameLst>
                                      </p:cBhvr>
                                      <p:tavLst>
                                        <p:tav tm="0">
                                          <p:val>
                                            <p:strVal val="#ppt_x"/>
                                          </p:val>
                                        </p:tav>
                                        <p:tav tm="100000">
                                          <p:val>
                                            <p:strVal val="#ppt_x"/>
                                          </p:val>
                                        </p:tav>
                                      </p:tavLst>
                                    </p:anim>
                                    <p:anim calcmode="lin" valueType="num">
                                      <p:cBhvr>
                                        <p:cTn id="408" dur="1000" fill="hold"/>
                                        <p:tgtEl>
                                          <p:spTgt spid="222"/>
                                        </p:tgtEl>
                                        <p:attrNameLst>
                                          <p:attrName>ppt_y</p:attrName>
                                        </p:attrNameLst>
                                      </p:cBhvr>
                                      <p:tavLst>
                                        <p:tav tm="0">
                                          <p:val>
                                            <p:strVal val="#ppt_y+.1"/>
                                          </p:val>
                                        </p:tav>
                                        <p:tav tm="100000">
                                          <p:val>
                                            <p:strVal val="#ppt_y"/>
                                          </p:val>
                                        </p:tav>
                                      </p:tavLst>
                                    </p:anim>
                                  </p:childTnLst>
                                </p:cTn>
                              </p:par>
                              <p:par>
                                <p:cTn id="409" presetID="42" presetClass="entr" presetSubtype="0" fill="hold" nodeType="withEffect">
                                  <p:stCondLst>
                                    <p:cond delay="0"/>
                                  </p:stCondLst>
                                  <p:childTnLst>
                                    <p:set>
                                      <p:cBhvr>
                                        <p:cTn id="410" dur="1" fill="hold">
                                          <p:stCondLst>
                                            <p:cond delay="0"/>
                                          </p:stCondLst>
                                        </p:cTn>
                                        <p:tgtEl>
                                          <p:spTgt spid="220"/>
                                        </p:tgtEl>
                                        <p:attrNameLst>
                                          <p:attrName>style.visibility</p:attrName>
                                        </p:attrNameLst>
                                      </p:cBhvr>
                                      <p:to>
                                        <p:strVal val="visible"/>
                                      </p:to>
                                    </p:set>
                                    <p:animEffect transition="in" filter="fade">
                                      <p:cBhvr>
                                        <p:cTn id="411" dur="1000"/>
                                        <p:tgtEl>
                                          <p:spTgt spid="220"/>
                                        </p:tgtEl>
                                      </p:cBhvr>
                                    </p:animEffect>
                                    <p:anim calcmode="lin" valueType="num">
                                      <p:cBhvr>
                                        <p:cTn id="412" dur="1000" fill="hold"/>
                                        <p:tgtEl>
                                          <p:spTgt spid="220"/>
                                        </p:tgtEl>
                                        <p:attrNameLst>
                                          <p:attrName>ppt_x</p:attrName>
                                        </p:attrNameLst>
                                      </p:cBhvr>
                                      <p:tavLst>
                                        <p:tav tm="0">
                                          <p:val>
                                            <p:strVal val="#ppt_x"/>
                                          </p:val>
                                        </p:tav>
                                        <p:tav tm="100000">
                                          <p:val>
                                            <p:strVal val="#ppt_x"/>
                                          </p:val>
                                        </p:tav>
                                      </p:tavLst>
                                    </p:anim>
                                    <p:anim calcmode="lin" valueType="num">
                                      <p:cBhvr>
                                        <p:cTn id="413" dur="1000" fill="hold"/>
                                        <p:tgtEl>
                                          <p:spTgt spid="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8" grpId="0" bldLvl="0" animBg="1"/>
      <p:bldP spid="3" grpId="0"/>
      <p:bldP spid="76" grpId="0" bldLvl="0" animBg="1"/>
      <p:bldP spid="88" grpId="0" bldLvl="0" animBg="1"/>
      <p:bldP spid="89" grpId="0" bldLvl="0" animBg="1"/>
      <p:bldP spid="91" grpId="0" bldLvl="0" animBg="1"/>
      <p:bldP spid="8" grpId="0" bldLvl="0" animBg="1"/>
      <p:bldP spid="92" grpId="0"/>
      <p:bldP spid="93" grpId="0"/>
      <p:bldP spid="95" grpId="0"/>
      <p:bldP spid="97" grpId="0"/>
      <p:bldP spid="100" grpId="0" bldLvl="0" animBg="1"/>
      <p:bldP spid="43" grpId="0" bldLvl="0" animBg="1"/>
      <p:bldP spid="60" grpId="0" bldLvl="0" animBg="1"/>
      <p:bldP spid="126" grpId="0" bldLvl="0" animBg="1"/>
      <p:bldP spid="127" grpId="0"/>
      <p:bldP spid="61" grpId="0" bldLvl="0" animBg="1"/>
      <p:bldP spid="62" grpId="0" bldLvl="0" animBg="1"/>
      <p:bldP spid="131" grpId="0"/>
      <p:bldP spid="133" grpId="0"/>
      <p:bldP spid="162" grpId="0" bldLvl="0" animBg="1"/>
      <p:bldP spid="167" grpId="0"/>
      <p:bldP spid="168" grpId="0"/>
      <p:bldP spid="169" grpId="0" bldLvl="0" animBg="1"/>
      <p:bldP spid="170" grpId="0" bldLvl="0" animBg="1"/>
      <p:bldP spid="171" grpId="0"/>
      <p:bldP spid="172" grpId="0"/>
      <p:bldP spid="173" grpId="0"/>
      <p:bldP spid="174" grpId="0"/>
      <p:bldP spid="176" grpId="0"/>
      <p:bldP spid="177" grpId="0"/>
      <p:bldP spid="179" grpId="0"/>
      <p:bldP spid="180" grpId="0" bldLvl="0" animBg="1"/>
      <p:bldP spid="181" grpId="0" bldLvl="0" animBg="1"/>
      <p:bldP spid="187" grpId="0" bldLvl="0" animBg="1"/>
      <p:bldP spid="188" grpId="0"/>
      <p:bldP spid="189" grpId="0" bldLvl="0" animBg="1"/>
      <p:bldP spid="193" grpId="0" bldLvl="0" animBg="1"/>
      <p:bldP spid="194" grpId="0"/>
      <p:bldP spid="195" grpId="0" bldLvl="0" animBg="1"/>
      <p:bldP spid="196" grpId="0" bldLvl="0" animBg="1"/>
      <p:bldP spid="197" grpId="0"/>
      <p:bldP spid="198" grpId="0" bldLvl="0" animBg="1"/>
      <p:bldP spid="212" grpId="0" bldLvl="0" animBg="1"/>
      <p:bldP spid="216" grpId="0" bldLvl="0" animBg="1"/>
      <p:bldP spid="218" grpId="0" bldLvl="0" animBg="1"/>
      <p:bldP spid="219" grpId="0" bldLvl="0" animBg="1"/>
      <p:bldP spid="221" grpId="0" bldLvl="0" animBg="1"/>
      <p:bldP spid="222" grpId="0" bldLvl="0" animBg="1"/>
      <p:bldP spid="224" grpId="0"/>
      <p:bldP spid="225" grpId="0"/>
      <p:bldP spid="226" grpId="0"/>
      <p:bldP spid="227" grpId="0"/>
      <p:bldP spid="228" grpId="0"/>
      <p:bldP spid="233" grpId="0"/>
      <p:bldP spid="234" grpId="0"/>
      <p:bldP spid="235" grpId="0"/>
      <p:bldP spid="80" grpId="0"/>
      <p:bldP spid="81" grpId="0"/>
      <p:bldP spid="8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164"/>
          <p:cNvSpPr/>
          <p:nvPr/>
        </p:nvSpPr>
        <p:spPr>
          <a:xfrm>
            <a:off x="5034856" y="336222"/>
            <a:ext cx="2374496" cy="420564"/>
          </a:xfrm>
          <a:prstGeom prst="rect">
            <a:avLst/>
          </a:prstGeom>
        </p:spPr>
        <p:txBody>
          <a:bodyPr wrap="none">
            <a:spAutoFit/>
          </a:bodyPr>
          <a:lstStyle/>
          <a:p>
            <a:r>
              <a:rPr lang="en-US" altLang="zh-CN" sz="2133" dirty="0" err="1">
                <a:solidFill>
                  <a:srgbClr val="FF0000"/>
                </a:solidFill>
              </a:rPr>
              <a:t>MapTask</a:t>
            </a:r>
            <a:r>
              <a:rPr lang="zh-CN" altLang="zh-CN" sz="2133" dirty="0">
                <a:solidFill>
                  <a:srgbClr val="FF0000"/>
                </a:solidFill>
              </a:rPr>
              <a:t>工作机制</a:t>
            </a:r>
            <a:endParaRPr lang="zh-CN" altLang="en-US" sz="2133" dirty="0">
              <a:solidFill>
                <a:srgbClr val="FF0000"/>
              </a:solidFill>
            </a:endParaRPr>
          </a:p>
        </p:txBody>
      </p:sp>
      <p:sp>
        <p:nvSpPr>
          <p:cNvPr id="82" name="矩形 81"/>
          <p:cNvSpPr/>
          <p:nvPr/>
        </p:nvSpPr>
        <p:spPr>
          <a:xfrm>
            <a:off x="232488" y="2565130"/>
            <a:ext cx="328632" cy="13077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333" dirty="0"/>
              <a:t>a</a:t>
            </a:r>
          </a:p>
          <a:p>
            <a:pPr algn="ctr"/>
            <a:r>
              <a:rPr lang="en-US" altLang="zh-CN" sz="1333" dirty="0"/>
              <a:t>b</a:t>
            </a:r>
          </a:p>
          <a:p>
            <a:pPr algn="ctr"/>
            <a:r>
              <a:rPr lang="en-US" altLang="zh-CN" sz="1333" dirty="0"/>
              <a:t>c</a:t>
            </a:r>
          </a:p>
          <a:p>
            <a:pPr algn="ctr"/>
            <a:r>
              <a:rPr lang="en-US" altLang="zh-CN" sz="1333" dirty="0"/>
              <a:t>a</a:t>
            </a:r>
          </a:p>
          <a:p>
            <a:pPr algn="ctr"/>
            <a:r>
              <a:rPr lang="en-US" altLang="zh-CN" sz="1333" dirty="0"/>
              <a:t>b</a:t>
            </a:r>
          </a:p>
          <a:p>
            <a:pPr algn="ctr"/>
            <a:r>
              <a:rPr lang="en-US" altLang="zh-CN" sz="1333" dirty="0"/>
              <a:t>…</a:t>
            </a:r>
            <a:endParaRPr lang="zh-CN" altLang="en-US" sz="1333" dirty="0"/>
          </a:p>
        </p:txBody>
      </p:sp>
      <p:sp>
        <p:nvSpPr>
          <p:cNvPr id="84" name="文本框 83"/>
          <p:cNvSpPr txBox="1"/>
          <p:nvPr/>
        </p:nvSpPr>
        <p:spPr>
          <a:xfrm>
            <a:off x="519952" y="2624131"/>
            <a:ext cx="1364924" cy="502573"/>
          </a:xfrm>
          <a:prstGeom prst="rect">
            <a:avLst/>
          </a:prstGeom>
          <a:noFill/>
        </p:spPr>
        <p:txBody>
          <a:bodyPr wrap="square" rtlCol="0">
            <a:spAutoFit/>
          </a:bodyPr>
          <a:lstStyle/>
          <a:p>
            <a:r>
              <a:rPr lang="en-US" altLang="zh-CN" sz="1333" dirty="0"/>
              <a:t>1 </a:t>
            </a:r>
            <a:r>
              <a:rPr lang="zh-CN" altLang="en-US" sz="1333" dirty="0"/>
              <a:t>待处理文本</a:t>
            </a:r>
            <a:endParaRPr lang="en-US" altLang="zh-CN" sz="1333" dirty="0"/>
          </a:p>
          <a:p>
            <a:r>
              <a:rPr lang="en-US" altLang="zh-CN" sz="1333" dirty="0"/>
              <a:t>/user/input</a:t>
            </a:r>
            <a:endParaRPr lang="zh-CN" altLang="en-US" sz="1333" dirty="0"/>
          </a:p>
        </p:txBody>
      </p:sp>
      <p:sp>
        <p:nvSpPr>
          <p:cNvPr id="85" name="矩形 84"/>
          <p:cNvSpPr/>
          <p:nvPr/>
        </p:nvSpPr>
        <p:spPr>
          <a:xfrm>
            <a:off x="2823437" y="1221330"/>
            <a:ext cx="1679563" cy="21186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86" name="文本框 85"/>
          <p:cNvSpPr txBox="1"/>
          <p:nvPr/>
        </p:nvSpPr>
        <p:spPr>
          <a:xfrm>
            <a:off x="197503" y="3841699"/>
            <a:ext cx="2141106" cy="912814"/>
          </a:xfrm>
          <a:prstGeom prst="rect">
            <a:avLst/>
          </a:prstGeom>
          <a:noFill/>
        </p:spPr>
        <p:txBody>
          <a:bodyPr wrap="square" rtlCol="0">
            <a:spAutoFit/>
          </a:bodyPr>
          <a:lstStyle/>
          <a:p>
            <a:r>
              <a:rPr lang="en-US" altLang="zh-CN" sz="1333" dirty="0"/>
              <a:t>2 </a:t>
            </a:r>
            <a:r>
              <a:rPr lang="zh-CN" altLang="en-US" sz="1333" dirty="0"/>
              <a:t>客户端</a:t>
            </a:r>
            <a:r>
              <a:rPr lang="en-US" altLang="zh-CN" sz="1333" dirty="0"/>
              <a:t>submit()</a:t>
            </a:r>
            <a:r>
              <a:rPr lang="zh-CN" altLang="en-US" sz="1333" dirty="0"/>
              <a:t>前，获取待处理数据的信息，然后根据参数配置，形成一个任务分配的规划。</a:t>
            </a:r>
          </a:p>
        </p:txBody>
      </p:sp>
      <p:sp>
        <p:nvSpPr>
          <p:cNvPr id="87" name="文本框 86"/>
          <p:cNvSpPr txBox="1"/>
          <p:nvPr/>
        </p:nvSpPr>
        <p:spPr>
          <a:xfrm>
            <a:off x="538240" y="3087630"/>
            <a:ext cx="716292" cy="502573"/>
          </a:xfrm>
          <a:prstGeom prst="rect">
            <a:avLst/>
          </a:prstGeom>
          <a:noFill/>
        </p:spPr>
        <p:txBody>
          <a:bodyPr wrap="square" rtlCol="0">
            <a:spAutoFit/>
          </a:bodyPr>
          <a:lstStyle/>
          <a:p>
            <a:r>
              <a:rPr lang="en-US" altLang="zh-CN" sz="1333" dirty="0"/>
              <a:t>ss.txt 200m</a:t>
            </a:r>
          </a:p>
        </p:txBody>
      </p:sp>
      <p:sp>
        <p:nvSpPr>
          <p:cNvPr id="90" name="矩形 89"/>
          <p:cNvSpPr/>
          <p:nvPr/>
        </p:nvSpPr>
        <p:spPr>
          <a:xfrm>
            <a:off x="1897077" y="1472576"/>
            <a:ext cx="1152984" cy="28831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333" dirty="0" err="1"/>
              <a:t>InputFormat</a:t>
            </a:r>
            <a:endParaRPr lang="zh-CN" altLang="en-US" sz="1333" dirty="0"/>
          </a:p>
        </p:txBody>
      </p:sp>
      <p:sp>
        <p:nvSpPr>
          <p:cNvPr id="94" name="矩形 93"/>
          <p:cNvSpPr/>
          <p:nvPr/>
        </p:nvSpPr>
        <p:spPr>
          <a:xfrm>
            <a:off x="3059484" y="1460174"/>
            <a:ext cx="983296" cy="7678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96" name="文本框 95"/>
          <p:cNvSpPr txBox="1"/>
          <p:nvPr/>
        </p:nvSpPr>
        <p:spPr>
          <a:xfrm>
            <a:off x="3371381" y="1176649"/>
            <a:ext cx="883363" cy="297454"/>
          </a:xfrm>
          <a:prstGeom prst="rect">
            <a:avLst/>
          </a:prstGeom>
          <a:noFill/>
        </p:spPr>
        <p:txBody>
          <a:bodyPr wrap="square" rtlCol="0">
            <a:spAutoFit/>
          </a:bodyPr>
          <a:lstStyle/>
          <a:p>
            <a:r>
              <a:rPr lang="en-US" altLang="zh-CN" sz="1333" dirty="0"/>
              <a:t>Map task</a:t>
            </a:r>
          </a:p>
        </p:txBody>
      </p:sp>
      <p:sp>
        <p:nvSpPr>
          <p:cNvPr id="98" name="矩形 97"/>
          <p:cNvSpPr/>
          <p:nvPr/>
        </p:nvSpPr>
        <p:spPr>
          <a:xfrm>
            <a:off x="2889748" y="1972926"/>
            <a:ext cx="819080" cy="3142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333" dirty="0"/>
              <a:t>Mapper</a:t>
            </a:r>
            <a:endParaRPr lang="zh-CN" altLang="en-US" sz="1333" dirty="0"/>
          </a:p>
        </p:txBody>
      </p:sp>
      <p:sp>
        <p:nvSpPr>
          <p:cNvPr id="99" name="矩形 98"/>
          <p:cNvSpPr/>
          <p:nvPr/>
        </p:nvSpPr>
        <p:spPr>
          <a:xfrm>
            <a:off x="2898649" y="3032300"/>
            <a:ext cx="1460002" cy="30071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err="1"/>
              <a:t>outputCollector</a:t>
            </a:r>
            <a:endParaRPr lang="zh-CN" altLang="en-US" sz="1333" dirty="0"/>
          </a:p>
        </p:txBody>
      </p:sp>
      <p:sp>
        <p:nvSpPr>
          <p:cNvPr id="101" name="文本框 100"/>
          <p:cNvSpPr txBox="1"/>
          <p:nvPr/>
        </p:nvSpPr>
        <p:spPr>
          <a:xfrm>
            <a:off x="3670270" y="1433026"/>
            <a:ext cx="452574" cy="297454"/>
          </a:xfrm>
          <a:prstGeom prst="rect">
            <a:avLst/>
          </a:prstGeom>
          <a:noFill/>
        </p:spPr>
        <p:txBody>
          <a:bodyPr wrap="square" rtlCol="0">
            <a:spAutoFit/>
          </a:bodyPr>
          <a:lstStyle/>
          <a:p>
            <a:r>
              <a:rPr lang="en-US" altLang="zh-CN" sz="1333" dirty="0" err="1"/>
              <a:t>K,v</a:t>
            </a:r>
            <a:endParaRPr lang="en-US" altLang="zh-CN" sz="1333" dirty="0"/>
          </a:p>
        </p:txBody>
      </p:sp>
      <p:sp>
        <p:nvSpPr>
          <p:cNvPr id="102" name="文本框 101"/>
          <p:cNvSpPr txBox="1"/>
          <p:nvPr/>
        </p:nvSpPr>
        <p:spPr>
          <a:xfrm>
            <a:off x="2879196" y="2331851"/>
            <a:ext cx="1492780" cy="502573"/>
          </a:xfrm>
          <a:prstGeom prst="rect">
            <a:avLst/>
          </a:prstGeom>
          <a:noFill/>
        </p:spPr>
        <p:txBody>
          <a:bodyPr wrap="square" rtlCol="0">
            <a:spAutoFit/>
          </a:bodyPr>
          <a:lstStyle/>
          <a:p>
            <a:r>
              <a:rPr lang="en-US" altLang="zh-CN" sz="1333" dirty="0"/>
              <a:t>map(</a:t>
            </a:r>
            <a:r>
              <a:rPr lang="en-US" altLang="zh-CN" sz="1333" dirty="0" err="1"/>
              <a:t>K,v</a:t>
            </a:r>
            <a:r>
              <a:rPr lang="en-US" altLang="zh-CN" sz="1333" dirty="0"/>
              <a:t>)</a:t>
            </a:r>
          </a:p>
          <a:p>
            <a:r>
              <a:rPr lang="en-US" altLang="zh-CN" sz="1333" dirty="0" err="1"/>
              <a:t>Context.write</a:t>
            </a:r>
            <a:r>
              <a:rPr lang="en-US" altLang="zh-CN" sz="1333" dirty="0"/>
              <a:t>(</a:t>
            </a:r>
            <a:r>
              <a:rPr lang="en-US" altLang="zh-CN" sz="1333" dirty="0" err="1"/>
              <a:t>k,v</a:t>
            </a:r>
            <a:r>
              <a:rPr lang="en-US" altLang="zh-CN" sz="1333" dirty="0"/>
              <a:t>)</a:t>
            </a:r>
          </a:p>
        </p:txBody>
      </p:sp>
      <p:cxnSp>
        <p:nvCxnSpPr>
          <p:cNvPr id="104" name="肘形连接符 103"/>
          <p:cNvCxnSpPr>
            <a:stCxn id="98" idx="1"/>
            <a:endCxn id="102" idx="1"/>
          </p:cNvCxnSpPr>
          <p:nvPr/>
        </p:nvCxnSpPr>
        <p:spPr>
          <a:xfrm rot="10800000" flipV="1">
            <a:off x="2879196" y="2130056"/>
            <a:ext cx="10552" cy="453082"/>
          </a:xfrm>
          <a:prstGeom prst="bentConnector3">
            <a:avLst>
              <a:gd name="adj1" fmla="val 22664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101" idx="2"/>
            <a:endCxn id="98" idx="0"/>
          </p:cNvCxnSpPr>
          <p:nvPr/>
        </p:nvCxnSpPr>
        <p:spPr>
          <a:xfrm flipH="1">
            <a:off x="3299288" y="1730480"/>
            <a:ext cx="597269" cy="242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矩形 105"/>
          <p:cNvSpPr/>
          <p:nvPr/>
        </p:nvSpPr>
        <p:spPr>
          <a:xfrm>
            <a:off x="4655870" y="1517383"/>
            <a:ext cx="2334156" cy="4555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33" dirty="0"/>
          </a:p>
        </p:txBody>
      </p:sp>
      <p:sp>
        <p:nvSpPr>
          <p:cNvPr id="107" name="文本框 106"/>
          <p:cNvSpPr txBox="1"/>
          <p:nvPr/>
        </p:nvSpPr>
        <p:spPr>
          <a:xfrm>
            <a:off x="3503981" y="915666"/>
            <a:ext cx="1085217" cy="297454"/>
          </a:xfrm>
          <a:prstGeom prst="rect">
            <a:avLst/>
          </a:prstGeom>
          <a:noFill/>
        </p:spPr>
        <p:txBody>
          <a:bodyPr wrap="square" rtlCol="0">
            <a:spAutoFit/>
          </a:bodyPr>
          <a:lstStyle/>
          <a:p>
            <a:r>
              <a:rPr lang="en-US" altLang="zh-CN" sz="1333" dirty="0"/>
              <a:t>ss.txt 0-128</a:t>
            </a:r>
          </a:p>
        </p:txBody>
      </p:sp>
      <p:sp>
        <p:nvSpPr>
          <p:cNvPr id="109" name="文本框 108"/>
          <p:cNvSpPr txBox="1"/>
          <p:nvPr/>
        </p:nvSpPr>
        <p:spPr>
          <a:xfrm>
            <a:off x="961224" y="1075316"/>
            <a:ext cx="1939604" cy="297454"/>
          </a:xfrm>
          <a:prstGeom prst="rect">
            <a:avLst/>
          </a:prstGeom>
          <a:noFill/>
        </p:spPr>
        <p:txBody>
          <a:bodyPr wrap="square" rtlCol="0">
            <a:spAutoFit/>
          </a:bodyPr>
          <a:lstStyle/>
          <a:p>
            <a:r>
              <a:rPr lang="en-US" altLang="zh-CN" sz="1333" dirty="0"/>
              <a:t>3 </a:t>
            </a:r>
            <a:r>
              <a:rPr lang="zh-CN" altLang="en-US" sz="1333" dirty="0"/>
              <a:t>默认</a:t>
            </a:r>
            <a:r>
              <a:rPr lang="en-US" altLang="zh-CN" sz="1333" dirty="0" err="1"/>
              <a:t>TextInputFormat</a:t>
            </a:r>
            <a:endParaRPr lang="en-US" altLang="zh-CN" sz="1333" dirty="0"/>
          </a:p>
        </p:txBody>
      </p:sp>
      <p:sp>
        <p:nvSpPr>
          <p:cNvPr id="110" name="文本框 109"/>
          <p:cNvSpPr txBox="1"/>
          <p:nvPr/>
        </p:nvSpPr>
        <p:spPr>
          <a:xfrm>
            <a:off x="1679071" y="2180974"/>
            <a:ext cx="1091196" cy="297454"/>
          </a:xfrm>
          <a:prstGeom prst="rect">
            <a:avLst/>
          </a:prstGeom>
          <a:noFill/>
        </p:spPr>
        <p:txBody>
          <a:bodyPr wrap="square" rtlCol="0">
            <a:spAutoFit/>
          </a:bodyPr>
          <a:lstStyle/>
          <a:p>
            <a:r>
              <a:rPr lang="en-US" altLang="zh-CN" sz="1333" dirty="0"/>
              <a:t>3 </a:t>
            </a:r>
            <a:r>
              <a:rPr lang="zh-CN" altLang="en-US" sz="1333" dirty="0"/>
              <a:t>逻辑运算</a:t>
            </a:r>
            <a:endParaRPr lang="en-US" altLang="zh-CN" sz="1333" dirty="0"/>
          </a:p>
        </p:txBody>
      </p:sp>
      <p:sp>
        <p:nvSpPr>
          <p:cNvPr id="111" name="矩形 110"/>
          <p:cNvSpPr/>
          <p:nvPr/>
        </p:nvSpPr>
        <p:spPr>
          <a:xfrm>
            <a:off x="143301" y="1463832"/>
            <a:ext cx="1423587" cy="28831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333" dirty="0" err="1"/>
              <a:t>RecorderReader</a:t>
            </a:r>
            <a:endParaRPr lang="zh-CN" altLang="en-US" sz="1333" dirty="0"/>
          </a:p>
        </p:txBody>
      </p:sp>
      <p:sp>
        <p:nvSpPr>
          <p:cNvPr id="112" name="文本框 111"/>
          <p:cNvSpPr txBox="1"/>
          <p:nvPr/>
        </p:nvSpPr>
        <p:spPr>
          <a:xfrm>
            <a:off x="239286" y="1915989"/>
            <a:ext cx="874807" cy="502573"/>
          </a:xfrm>
          <a:prstGeom prst="rect">
            <a:avLst/>
          </a:prstGeom>
          <a:noFill/>
        </p:spPr>
        <p:txBody>
          <a:bodyPr wrap="square" rtlCol="0">
            <a:spAutoFit/>
          </a:bodyPr>
          <a:lstStyle/>
          <a:p>
            <a:r>
              <a:rPr lang="en-US" altLang="zh-CN" sz="1333" dirty="0" err="1"/>
              <a:t>K,v</a:t>
            </a:r>
            <a:r>
              <a:rPr lang="en-US" altLang="zh-CN" sz="1333" dirty="0"/>
              <a:t> reader()</a:t>
            </a:r>
          </a:p>
        </p:txBody>
      </p:sp>
      <p:cxnSp>
        <p:nvCxnSpPr>
          <p:cNvPr id="114" name="直接箭头连接符 113"/>
          <p:cNvCxnSpPr>
            <a:stCxn id="112" idx="2"/>
            <a:endCxn id="82" idx="0"/>
          </p:cNvCxnSpPr>
          <p:nvPr/>
        </p:nvCxnSpPr>
        <p:spPr>
          <a:xfrm flipH="1">
            <a:off x="396804" y="2418562"/>
            <a:ext cx="279886" cy="14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111" idx="2"/>
            <a:endCxn id="112" idx="0"/>
          </p:cNvCxnSpPr>
          <p:nvPr/>
        </p:nvCxnSpPr>
        <p:spPr>
          <a:xfrm flipH="1">
            <a:off x="676690" y="1752144"/>
            <a:ext cx="178405" cy="16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90" idx="1"/>
            <a:endCxn id="111" idx="3"/>
          </p:cNvCxnSpPr>
          <p:nvPr/>
        </p:nvCxnSpPr>
        <p:spPr>
          <a:xfrm flipH="1" flipV="1">
            <a:off x="1566887" y="1607988"/>
            <a:ext cx="330189" cy="8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96" idx="1"/>
          </p:cNvCxnSpPr>
          <p:nvPr/>
        </p:nvCxnSpPr>
        <p:spPr>
          <a:xfrm flipH="1">
            <a:off x="2709134" y="1325376"/>
            <a:ext cx="662247" cy="147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stCxn id="112" idx="3"/>
            <a:endCxn id="101" idx="1"/>
          </p:cNvCxnSpPr>
          <p:nvPr/>
        </p:nvCxnSpPr>
        <p:spPr>
          <a:xfrm flipV="1">
            <a:off x="1114093" y="1581753"/>
            <a:ext cx="2556177" cy="585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02" idx="2"/>
            <a:endCxn id="99" idx="0"/>
          </p:cNvCxnSpPr>
          <p:nvPr/>
        </p:nvCxnSpPr>
        <p:spPr>
          <a:xfrm>
            <a:off x="3625586" y="2834424"/>
            <a:ext cx="3064" cy="1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文本框 120"/>
          <p:cNvSpPr txBox="1"/>
          <p:nvPr/>
        </p:nvSpPr>
        <p:spPr>
          <a:xfrm>
            <a:off x="4801890" y="1176649"/>
            <a:ext cx="1265662" cy="297454"/>
          </a:xfrm>
          <a:prstGeom prst="rect">
            <a:avLst/>
          </a:prstGeom>
          <a:noFill/>
        </p:spPr>
        <p:txBody>
          <a:bodyPr wrap="square" rtlCol="0">
            <a:spAutoFit/>
          </a:bodyPr>
          <a:lstStyle/>
          <a:p>
            <a:r>
              <a:rPr lang="en-US" altLang="zh-CN" sz="1333" dirty="0"/>
              <a:t>5 </a:t>
            </a:r>
            <a:r>
              <a:rPr lang="zh-CN" altLang="en-US" sz="1333" dirty="0"/>
              <a:t>环形缓冲区</a:t>
            </a:r>
            <a:endParaRPr lang="en-US" altLang="zh-CN" sz="1333" dirty="0"/>
          </a:p>
        </p:txBody>
      </p:sp>
      <p:sp>
        <p:nvSpPr>
          <p:cNvPr id="123" name="文本框 122"/>
          <p:cNvSpPr txBox="1"/>
          <p:nvPr/>
        </p:nvSpPr>
        <p:spPr>
          <a:xfrm>
            <a:off x="4532860" y="1616733"/>
            <a:ext cx="2539315" cy="502573"/>
          </a:xfrm>
          <a:prstGeom prst="rect">
            <a:avLst/>
          </a:prstGeom>
          <a:noFill/>
        </p:spPr>
        <p:txBody>
          <a:bodyPr wrap="square" rtlCol="0">
            <a:spAutoFit/>
          </a:bodyPr>
          <a:lstStyle/>
          <a:p>
            <a:r>
              <a:rPr lang="en-US" altLang="zh-CN" sz="1333" dirty="0"/>
              <a:t>… …&lt;a,1&gt;&lt; c,1&gt;&lt;b,1&gt;&lt;a,1&gt;&lt;b,1&gt;</a:t>
            </a:r>
          </a:p>
        </p:txBody>
      </p:sp>
      <p:sp>
        <p:nvSpPr>
          <p:cNvPr id="125" name="矩形 124"/>
          <p:cNvSpPr/>
          <p:nvPr/>
        </p:nvSpPr>
        <p:spPr>
          <a:xfrm>
            <a:off x="6958284" y="1520384"/>
            <a:ext cx="296559" cy="4555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33" dirty="0"/>
          </a:p>
        </p:txBody>
      </p:sp>
      <p:sp>
        <p:nvSpPr>
          <p:cNvPr id="128" name="文本框 127"/>
          <p:cNvSpPr txBox="1"/>
          <p:nvPr/>
        </p:nvSpPr>
        <p:spPr>
          <a:xfrm>
            <a:off x="6058244" y="1172991"/>
            <a:ext cx="1085217" cy="297454"/>
          </a:xfrm>
          <a:prstGeom prst="rect">
            <a:avLst/>
          </a:prstGeom>
          <a:noFill/>
        </p:spPr>
        <p:txBody>
          <a:bodyPr wrap="square" rtlCol="0">
            <a:spAutoFit/>
          </a:bodyPr>
          <a:lstStyle/>
          <a:p>
            <a:r>
              <a:rPr lang="zh-CN" altLang="en-US" sz="1333" dirty="0"/>
              <a:t>默认</a:t>
            </a:r>
            <a:r>
              <a:rPr lang="en-US" altLang="zh-CN" sz="1333" dirty="0"/>
              <a:t>100M</a:t>
            </a:r>
          </a:p>
        </p:txBody>
      </p:sp>
      <p:sp>
        <p:nvSpPr>
          <p:cNvPr id="129" name="文本框 128"/>
          <p:cNvSpPr txBox="1"/>
          <p:nvPr/>
        </p:nvSpPr>
        <p:spPr>
          <a:xfrm>
            <a:off x="6667618" y="1963988"/>
            <a:ext cx="568587" cy="297454"/>
          </a:xfrm>
          <a:prstGeom prst="rect">
            <a:avLst/>
          </a:prstGeom>
          <a:noFill/>
        </p:spPr>
        <p:txBody>
          <a:bodyPr wrap="square" rtlCol="0">
            <a:spAutoFit/>
          </a:bodyPr>
          <a:lstStyle/>
          <a:p>
            <a:r>
              <a:rPr lang="en-US" altLang="zh-CN" sz="1333" dirty="0"/>
              <a:t>80%</a:t>
            </a:r>
          </a:p>
        </p:txBody>
      </p:sp>
      <p:sp>
        <p:nvSpPr>
          <p:cNvPr id="130" name="矩形 129"/>
          <p:cNvSpPr/>
          <p:nvPr/>
        </p:nvSpPr>
        <p:spPr>
          <a:xfrm>
            <a:off x="4650647" y="2480532"/>
            <a:ext cx="1895994" cy="11404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33" dirty="0"/>
          </a:p>
        </p:txBody>
      </p:sp>
      <p:sp>
        <p:nvSpPr>
          <p:cNvPr id="132" name="矩形 131"/>
          <p:cNvSpPr/>
          <p:nvPr/>
        </p:nvSpPr>
        <p:spPr>
          <a:xfrm>
            <a:off x="4722949" y="2790966"/>
            <a:ext cx="1760211" cy="30071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err="1"/>
              <a:t>HashPartitioner</a:t>
            </a:r>
            <a:r>
              <a:rPr lang="zh-CN" altLang="en-US" sz="1333" dirty="0"/>
              <a:t>分区</a:t>
            </a:r>
          </a:p>
        </p:txBody>
      </p:sp>
      <p:sp>
        <p:nvSpPr>
          <p:cNvPr id="134" name="矩形 133"/>
          <p:cNvSpPr/>
          <p:nvPr/>
        </p:nvSpPr>
        <p:spPr>
          <a:xfrm>
            <a:off x="4718561" y="3180010"/>
            <a:ext cx="1764600" cy="30071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err="1"/>
              <a:t>Key.compareTo</a:t>
            </a:r>
            <a:r>
              <a:rPr lang="zh-CN" altLang="en-US" sz="1333" dirty="0"/>
              <a:t>排序</a:t>
            </a:r>
          </a:p>
        </p:txBody>
      </p:sp>
      <p:sp>
        <p:nvSpPr>
          <p:cNvPr id="137" name="下弧形箭头 136"/>
          <p:cNvSpPr/>
          <p:nvPr/>
        </p:nvSpPr>
        <p:spPr>
          <a:xfrm>
            <a:off x="5616679" y="1881701"/>
            <a:ext cx="795839" cy="333216"/>
          </a:xfrm>
          <a:prstGeom prst="curved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a:solidFill>
                <a:schemeClr val="tx1"/>
              </a:solidFill>
            </a:endParaRPr>
          </a:p>
        </p:txBody>
      </p:sp>
      <p:cxnSp>
        <p:nvCxnSpPr>
          <p:cNvPr id="138" name="直接箭头连接符 137"/>
          <p:cNvCxnSpPr>
            <a:stCxn id="137" idx="3"/>
            <a:endCxn id="130" idx="0"/>
          </p:cNvCxnSpPr>
          <p:nvPr/>
        </p:nvCxnSpPr>
        <p:spPr>
          <a:xfrm flipH="1">
            <a:off x="5598644" y="2214917"/>
            <a:ext cx="395128" cy="265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99" idx="3"/>
          </p:cNvCxnSpPr>
          <p:nvPr/>
        </p:nvCxnSpPr>
        <p:spPr>
          <a:xfrm flipV="1">
            <a:off x="4358651" y="1913532"/>
            <a:ext cx="177738" cy="126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6856009" y="2790966"/>
            <a:ext cx="900316" cy="30071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066" dirty="0"/>
              <a:t>&lt;a,1&gt;&lt;c,1&gt;</a:t>
            </a:r>
            <a:endParaRPr lang="zh-CN" altLang="en-US" sz="1066" dirty="0"/>
          </a:p>
        </p:txBody>
      </p:sp>
      <p:sp>
        <p:nvSpPr>
          <p:cNvPr id="141" name="矩形 140"/>
          <p:cNvSpPr/>
          <p:nvPr/>
        </p:nvSpPr>
        <p:spPr>
          <a:xfrm>
            <a:off x="7756326" y="2784752"/>
            <a:ext cx="863871" cy="30071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066" dirty="0"/>
              <a:t>&lt;b,1&gt;&lt;b,1&gt;</a:t>
            </a:r>
            <a:endParaRPr lang="zh-CN" altLang="en-US" sz="1066" dirty="0"/>
          </a:p>
        </p:txBody>
      </p:sp>
      <p:sp>
        <p:nvSpPr>
          <p:cNvPr id="142" name="文本框 141"/>
          <p:cNvSpPr txBox="1"/>
          <p:nvPr/>
        </p:nvSpPr>
        <p:spPr>
          <a:xfrm>
            <a:off x="6605053" y="2378899"/>
            <a:ext cx="2693417" cy="297454"/>
          </a:xfrm>
          <a:prstGeom prst="rect">
            <a:avLst/>
          </a:prstGeom>
          <a:noFill/>
        </p:spPr>
        <p:txBody>
          <a:bodyPr wrap="square" rtlCol="0">
            <a:spAutoFit/>
          </a:bodyPr>
          <a:lstStyle/>
          <a:p>
            <a:r>
              <a:rPr lang="en-US" altLang="zh-CN" sz="1333" dirty="0"/>
              <a:t>6 </a:t>
            </a:r>
            <a:r>
              <a:rPr lang="zh-CN" altLang="en-US" sz="1333" dirty="0"/>
              <a:t>溢出到文件（分区且区内有序）</a:t>
            </a:r>
            <a:endParaRPr lang="en-US" altLang="zh-CN" sz="1333" dirty="0"/>
          </a:p>
        </p:txBody>
      </p:sp>
      <p:sp>
        <p:nvSpPr>
          <p:cNvPr id="143" name="矩形 142"/>
          <p:cNvSpPr/>
          <p:nvPr/>
        </p:nvSpPr>
        <p:spPr>
          <a:xfrm>
            <a:off x="6856008" y="3174216"/>
            <a:ext cx="900316" cy="30071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066" dirty="0"/>
              <a:t>&lt;a,1&gt;&lt;e,1&gt;</a:t>
            </a:r>
            <a:endParaRPr lang="zh-CN" altLang="en-US" sz="1066" dirty="0"/>
          </a:p>
        </p:txBody>
      </p:sp>
      <p:sp>
        <p:nvSpPr>
          <p:cNvPr id="144" name="矩形 143"/>
          <p:cNvSpPr/>
          <p:nvPr/>
        </p:nvSpPr>
        <p:spPr>
          <a:xfrm>
            <a:off x="7756324" y="3168003"/>
            <a:ext cx="863871" cy="30071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066" dirty="0"/>
              <a:t>&lt;d,1&gt;&lt;f,1&gt;</a:t>
            </a:r>
            <a:endParaRPr lang="zh-CN" altLang="en-US" sz="1066" dirty="0"/>
          </a:p>
        </p:txBody>
      </p:sp>
      <p:cxnSp>
        <p:nvCxnSpPr>
          <p:cNvPr id="148" name="直接箭头连接符 147"/>
          <p:cNvCxnSpPr>
            <a:stCxn id="130" idx="3"/>
            <a:endCxn id="140" idx="1"/>
          </p:cNvCxnSpPr>
          <p:nvPr/>
        </p:nvCxnSpPr>
        <p:spPr>
          <a:xfrm flipV="1">
            <a:off x="6546641" y="2941324"/>
            <a:ext cx="309367" cy="109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30" idx="3"/>
            <a:endCxn id="143" idx="1"/>
          </p:cNvCxnSpPr>
          <p:nvPr/>
        </p:nvCxnSpPr>
        <p:spPr>
          <a:xfrm>
            <a:off x="6546642" y="3050752"/>
            <a:ext cx="309366" cy="27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矩形 149"/>
          <p:cNvSpPr/>
          <p:nvPr/>
        </p:nvSpPr>
        <p:spPr>
          <a:xfrm>
            <a:off x="8973983" y="2967081"/>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&lt;a,1&gt;&lt;a,1&gt;&lt;c,1&gt;&lt;e,1&gt;</a:t>
            </a:r>
            <a:endParaRPr lang="zh-CN" altLang="en-US" sz="1066" dirty="0"/>
          </a:p>
        </p:txBody>
      </p:sp>
      <p:sp>
        <p:nvSpPr>
          <p:cNvPr id="151" name="矩形 150"/>
          <p:cNvSpPr/>
          <p:nvPr/>
        </p:nvSpPr>
        <p:spPr>
          <a:xfrm>
            <a:off x="10509367" y="2967081"/>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&lt;b,1&gt;&lt;b,1&gt;&lt;d,1&gt;&lt;f,1&gt;</a:t>
            </a:r>
            <a:endParaRPr lang="zh-CN" altLang="en-US" sz="1066" dirty="0"/>
          </a:p>
        </p:txBody>
      </p:sp>
      <p:cxnSp>
        <p:nvCxnSpPr>
          <p:cNvPr id="152" name="直接箭头连接符 151"/>
          <p:cNvCxnSpPr>
            <a:stCxn id="144" idx="3"/>
            <a:endCxn id="150" idx="1"/>
          </p:cNvCxnSpPr>
          <p:nvPr/>
        </p:nvCxnSpPr>
        <p:spPr>
          <a:xfrm flipV="1">
            <a:off x="8620196" y="3117439"/>
            <a:ext cx="353787" cy="200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a:stCxn id="141" idx="3"/>
            <a:endCxn id="150" idx="1"/>
          </p:cNvCxnSpPr>
          <p:nvPr/>
        </p:nvCxnSpPr>
        <p:spPr>
          <a:xfrm>
            <a:off x="8620197" y="2935110"/>
            <a:ext cx="353785" cy="18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文本框 158"/>
          <p:cNvSpPr txBox="1"/>
          <p:nvPr/>
        </p:nvSpPr>
        <p:spPr>
          <a:xfrm>
            <a:off x="8776564" y="2707042"/>
            <a:ext cx="1859604" cy="297454"/>
          </a:xfrm>
          <a:prstGeom prst="rect">
            <a:avLst/>
          </a:prstGeom>
          <a:noFill/>
        </p:spPr>
        <p:txBody>
          <a:bodyPr wrap="square" rtlCol="0">
            <a:spAutoFit/>
          </a:bodyPr>
          <a:lstStyle/>
          <a:p>
            <a:r>
              <a:rPr lang="en-US" altLang="zh-CN" sz="1333" dirty="0"/>
              <a:t>7 Merge </a:t>
            </a:r>
            <a:r>
              <a:rPr lang="zh-CN" altLang="en-US" sz="1333" dirty="0"/>
              <a:t>归并排序</a:t>
            </a:r>
            <a:endParaRPr lang="en-US" altLang="zh-CN" sz="1333" dirty="0"/>
          </a:p>
        </p:txBody>
      </p:sp>
      <p:sp>
        <p:nvSpPr>
          <p:cNvPr id="203" name="矩形 202"/>
          <p:cNvSpPr/>
          <p:nvPr/>
        </p:nvSpPr>
        <p:spPr>
          <a:xfrm>
            <a:off x="2898649" y="3857704"/>
            <a:ext cx="1420479" cy="9753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204" name="文本框 203"/>
          <p:cNvSpPr txBox="1"/>
          <p:nvPr/>
        </p:nvSpPr>
        <p:spPr>
          <a:xfrm>
            <a:off x="3101208" y="3872337"/>
            <a:ext cx="883363" cy="297454"/>
          </a:xfrm>
          <a:prstGeom prst="rect">
            <a:avLst/>
          </a:prstGeom>
          <a:noFill/>
        </p:spPr>
        <p:txBody>
          <a:bodyPr wrap="square" rtlCol="0">
            <a:spAutoFit/>
          </a:bodyPr>
          <a:lstStyle/>
          <a:p>
            <a:r>
              <a:rPr lang="en-US" altLang="zh-CN" sz="1333" dirty="0"/>
              <a:t>Map task</a:t>
            </a:r>
          </a:p>
        </p:txBody>
      </p:sp>
      <p:sp>
        <p:nvSpPr>
          <p:cNvPr id="205" name="文本框 204"/>
          <p:cNvSpPr txBox="1"/>
          <p:nvPr/>
        </p:nvSpPr>
        <p:spPr>
          <a:xfrm>
            <a:off x="3221074" y="3530993"/>
            <a:ext cx="1374258" cy="297454"/>
          </a:xfrm>
          <a:prstGeom prst="rect">
            <a:avLst/>
          </a:prstGeom>
          <a:noFill/>
        </p:spPr>
        <p:txBody>
          <a:bodyPr wrap="square" rtlCol="0">
            <a:spAutoFit/>
          </a:bodyPr>
          <a:lstStyle/>
          <a:p>
            <a:r>
              <a:rPr lang="en-US" altLang="zh-CN" sz="1333" dirty="0"/>
              <a:t>ss.txt 128-200</a:t>
            </a:r>
          </a:p>
        </p:txBody>
      </p:sp>
      <p:sp>
        <p:nvSpPr>
          <p:cNvPr id="7" name="矩形 6"/>
          <p:cNvSpPr/>
          <p:nvPr/>
        </p:nvSpPr>
        <p:spPr>
          <a:xfrm>
            <a:off x="561120" y="5528299"/>
            <a:ext cx="1850186" cy="58464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altLang="zh-CN" sz="3199" kern="100" dirty="0">
                <a:solidFill>
                  <a:srgbClr val="000000"/>
                </a:solidFill>
                <a:latin typeface="Times New Roman" panose="02020603050405020304" pitchFamily="18" charset="0"/>
              </a:rPr>
              <a:t>Read</a:t>
            </a:r>
            <a:r>
              <a:rPr lang="zh-CN" altLang="zh-CN" sz="3199" kern="100" dirty="0">
                <a:solidFill>
                  <a:srgbClr val="000000"/>
                </a:solidFill>
                <a:latin typeface="Times New Roman" panose="02020603050405020304" pitchFamily="18" charset="0"/>
                <a:cs typeface="Times New Roman" panose="02020603050405020304" pitchFamily="18" charset="0"/>
              </a:rPr>
              <a:t>阶段</a:t>
            </a:r>
            <a:endParaRPr lang="zh-CN" altLang="en-US" sz="3199" dirty="0"/>
          </a:p>
        </p:txBody>
      </p:sp>
      <p:sp>
        <p:nvSpPr>
          <p:cNvPr id="9" name="矩形 8"/>
          <p:cNvSpPr/>
          <p:nvPr/>
        </p:nvSpPr>
        <p:spPr>
          <a:xfrm>
            <a:off x="2676112" y="5528299"/>
            <a:ext cx="1758815" cy="584647"/>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altLang="zh-CN" sz="3199" kern="100" dirty="0">
                <a:solidFill>
                  <a:srgbClr val="000000"/>
                </a:solidFill>
                <a:latin typeface="Times New Roman" panose="02020603050405020304" pitchFamily="18" charset="0"/>
              </a:rPr>
              <a:t>Map</a:t>
            </a:r>
            <a:r>
              <a:rPr lang="zh-CN" altLang="zh-CN" sz="3199" kern="100" dirty="0">
                <a:solidFill>
                  <a:srgbClr val="000000"/>
                </a:solidFill>
                <a:latin typeface="Times New Roman" panose="02020603050405020304" pitchFamily="18" charset="0"/>
                <a:cs typeface="Times New Roman" panose="02020603050405020304" pitchFamily="18" charset="0"/>
              </a:rPr>
              <a:t>阶段</a:t>
            </a:r>
            <a:endParaRPr lang="zh-CN" altLang="en-US" sz="3199" dirty="0"/>
          </a:p>
        </p:txBody>
      </p:sp>
      <p:sp>
        <p:nvSpPr>
          <p:cNvPr id="10" name="矩形 9"/>
          <p:cNvSpPr/>
          <p:nvPr/>
        </p:nvSpPr>
        <p:spPr>
          <a:xfrm>
            <a:off x="4689985" y="5528299"/>
            <a:ext cx="2191626" cy="584647"/>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en-US" altLang="zh-CN" sz="3199" kern="100" dirty="0">
                <a:solidFill>
                  <a:srgbClr val="000000"/>
                </a:solidFill>
                <a:latin typeface="Times New Roman" panose="02020603050405020304" pitchFamily="18" charset="0"/>
              </a:rPr>
              <a:t>Collect</a:t>
            </a:r>
            <a:r>
              <a:rPr lang="zh-CN" altLang="zh-CN" sz="3199" kern="100" dirty="0">
                <a:solidFill>
                  <a:srgbClr val="000000"/>
                </a:solidFill>
                <a:latin typeface="Times New Roman" panose="02020603050405020304" pitchFamily="18" charset="0"/>
                <a:cs typeface="Times New Roman" panose="02020603050405020304" pitchFamily="18" charset="0"/>
              </a:rPr>
              <a:t>阶段</a:t>
            </a:r>
            <a:endParaRPr lang="zh-CN" altLang="en-US" sz="3199" dirty="0"/>
          </a:p>
        </p:txBody>
      </p:sp>
      <p:sp>
        <p:nvSpPr>
          <p:cNvPr id="11" name="矩形 10"/>
          <p:cNvSpPr/>
          <p:nvPr/>
        </p:nvSpPr>
        <p:spPr>
          <a:xfrm>
            <a:off x="7138211" y="5528299"/>
            <a:ext cx="1826141" cy="584647"/>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zh-CN" sz="3199" kern="100" dirty="0">
                <a:solidFill>
                  <a:srgbClr val="000000"/>
                </a:solidFill>
                <a:latin typeface="Times New Roman" panose="02020603050405020304" pitchFamily="18" charset="0"/>
                <a:cs typeface="Times New Roman" panose="02020603050405020304" pitchFamily="18" charset="0"/>
              </a:rPr>
              <a:t>溢写</a:t>
            </a:r>
            <a:r>
              <a:rPr lang="zh-CN" altLang="en-US" sz="3199" kern="100" dirty="0">
                <a:solidFill>
                  <a:srgbClr val="000000"/>
                </a:solidFill>
                <a:latin typeface="Times New Roman" panose="02020603050405020304" pitchFamily="18" charset="0"/>
                <a:cs typeface="Times New Roman" panose="02020603050405020304" pitchFamily="18" charset="0"/>
              </a:rPr>
              <a:t>阶段</a:t>
            </a:r>
            <a:endParaRPr lang="zh-CN" altLang="en-US" sz="3199" dirty="0"/>
          </a:p>
        </p:txBody>
      </p:sp>
      <p:sp>
        <p:nvSpPr>
          <p:cNvPr id="12" name="矩形 11"/>
          <p:cNvSpPr/>
          <p:nvPr/>
        </p:nvSpPr>
        <p:spPr>
          <a:xfrm>
            <a:off x="8973982" y="5528299"/>
            <a:ext cx="2510624" cy="58464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CN" sz="3199" kern="100" dirty="0">
                <a:solidFill>
                  <a:srgbClr val="000000"/>
                </a:solidFill>
                <a:latin typeface="Times New Roman" panose="02020603050405020304" pitchFamily="18" charset="0"/>
              </a:rPr>
              <a:t>Combine</a:t>
            </a:r>
            <a:r>
              <a:rPr lang="zh-CN" altLang="zh-CN" sz="3199" kern="100" dirty="0">
                <a:solidFill>
                  <a:srgbClr val="000000"/>
                </a:solidFill>
                <a:latin typeface="Times New Roman" panose="02020603050405020304" pitchFamily="18" charset="0"/>
                <a:cs typeface="Times New Roman" panose="02020603050405020304" pitchFamily="18" charset="0"/>
              </a:rPr>
              <a:t>阶段</a:t>
            </a:r>
            <a:endParaRPr lang="zh-CN" altLang="en-US" sz="3199"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anim calcmode="lin" valueType="num">
                                      <p:cBhvr>
                                        <p:cTn id="8" dur="1000" fill="hold"/>
                                        <p:tgtEl>
                                          <p:spTgt spid="87"/>
                                        </p:tgtEl>
                                        <p:attrNameLst>
                                          <p:attrName>ppt_x</p:attrName>
                                        </p:attrNameLst>
                                      </p:cBhvr>
                                      <p:tavLst>
                                        <p:tav tm="0">
                                          <p:val>
                                            <p:strVal val="#ppt_x"/>
                                          </p:val>
                                        </p:tav>
                                        <p:tav tm="100000">
                                          <p:val>
                                            <p:strVal val="#ppt_x"/>
                                          </p:val>
                                        </p:tav>
                                      </p:tavLst>
                                    </p:anim>
                                    <p:anim calcmode="lin" valueType="num">
                                      <p:cBhvr>
                                        <p:cTn id="9" dur="1000" fill="hold"/>
                                        <p:tgtEl>
                                          <p:spTgt spid="8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1000"/>
                                        <p:tgtEl>
                                          <p:spTgt spid="84"/>
                                        </p:tgtEl>
                                      </p:cBhvr>
                                    </p:animEffect>
                                    <p:anim calcmode="lin" valueType="num">
                                      <p:cBhvr>
                                        <p:cTn id="13" dur="1000" fill="hold"/>
                                        <p:tgtEl>
                                          <p:spTgt spid="84"/>
                                        </p:tgtEl>
                                        <p:attrNameLst>
                                          <p:attrName>ppt_x</p:attrName>
                                        </p:attrNameLst>
                                      </p:cBhvr>
                                      <p:tavLst>
                                        <p:tav tm="0">
                                          <p:val>
                                            <p:strVal val="#ppt_x"/>
                                          </p:val>
                                        </p:tav>
                                        <p:tav tm="100000">
                                          <p:val>
                                            <p:strVal val="#ppt_x"/>
                                          </p:val>
                                        </p:tav>
                                      </p:tavLst>
                                    </p:anim>
                                    <p:anim calcmode="lin" valueType="num">
                                      <p:cBhvr>
                                        <p:cTn id="14" dur="1000" fill="hold"/>
                                        <p:tgtEl>
                                          <p:spTgt spid="8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1000"/>
                                        <p:tgtEl>
                                          <p:spTgt spid="82"/>
                                        </p:tgtEl>
                                      </p:cBhvr>
                                    </p:animEffect>
                                    <p:anim calcmode="lin" valueType="num">
                                      <p:cBhvr>
                                        <p:cTn id="18" dur="1000" fill="hold"/>
                                        <p:tgtEl>
                                          <p:spTgt spid="82"/>
                                        </p:tgtEl>
                                        <p:attrNameLst>
                                          <p:attrName>ppt_x</p:attrName>
                                        </p:attrNameLst>
                                      </p:cBhvr>
                                      <p:tavLst>
                                        <p:tav tm="0">
                                          <p:val>
                                            <p:strVal val="#ppt_x"/>
                                          </p:val>
                                        </p:tav>
                                        <p:tav tm="100000">
                                          <p:val>
                                            <p:strVal val="#ppt_x"/>
                                          </p:val>
                                        </p:tav>
                                      </p:tavLst>
                                    </p:anim>
                                    <p:anim calcmode="lin" valueType="num">
                                      <p:cBhvr>
                                        <p:cTn id="19"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1000"/>
                                        <p:tgtEl>
                                          <p:spTgt spid="86"/>
                                        </p:tgtEl>
                                      </p:cBhvr>
                                    </p:animEffect>
                                    <p:anim calcmode="lin" valueType="num">
                                      <p:cBhvr>
                                        <p:cTn id="25" dur="1000" fill="hold"/>
                                        <p:tgtEl>
                                          <p:spTgt spid="86"/>
                                        </p:tgtEl>
                                        <p:attrNameLst>
                                          <p:attrName>ppt_x</p:attrName>
                                        </p:attrNameLst>
                                      </p:cBhvr>
                                      <p:tavLst>
                                        <p:tav tm="0">
                                          <p:val>
                                            <p:strVal val="#ppt_x"/>
                                          </p:val>
                                        </p:tav>
                                        <p:tav tm="100000">
                                          <p:val>
                                            <p:strVal val="#ppt_x"/>
                                          </p:val>
                                        </p:tav>
                                      </p:tavLst>
                                    </p:anim>
                                    <p:anim calcmode="lin" valueType="num">
                                      <p:cBhvr>
                                        <p:cTn id="26" dur="1000" fill="hold"/>
                                        <p:tgtEl>
                                          <p:spTgt spid="86"/>
                                        </p:tgtEl>
                                        <p:attrNameLst>
                                          <p:attrName>ppt_y</p:attrName>
                                        </p:attrNameLst>
                                      </p:cBhvr>
                                      <p:tavLst>
                                        <p:tav tm="0">
                                          <p:val>
                                            <p:strVal val="#ppt_y+.1"/>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additive="base">
                                        <p:cTn id="29" dur="500" fill="hold"/>
                                        <p:tgtEl>
                                          <p:spTgt spid="107"/>
                                        </p:tgtEl>
                                        <p:attrNameLst>
                                          <p:attrName>ppt_x</p:attrName>
                                        </p:attrNameLst>
                                      </p:cBhvr>
                                      <p:tavLst>
                                        <p:tav tm="0">
                                          <p:val>
                                            <p:strVal val="#ppt_x"/>
                                          </p:val>
                                        </p:tav>
                                        <p:tav tm="100000">
                                          <p:val>
                                            <p:strVal val="#ppt_x"/>
                                          </p:val>
                                        </p:tav>
                                      </p:tavLst>
                                    </p:anim>
                                    <p:anim calcmode="lin" valueType="num">
                                      <p:cBhvr additive="base">
                                        <p:cTn id="30" dur="500" fill="hold"/>
                                        <p:tgtEl>
                                          <p:spTgt spid="107"/>
                                        </p:tgtEl>
                                        <p:attrNameLst>
                                          <p:attrName>ppt_y</p:attrName>
                                        </p:attrNameLst>
                                      </p:cBhvr>
                                      <p:tavLst>
                                        <p:tav tm="0">
                                          <p:val>
                                            <p:strVal val="1+#ppt_h/2"/>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fade">
                                      <p:cBhvr>
                                        <p:cTn id="33" dur="1000"/>
                                        <p:tgtEl>
                                          <p:spTgt spid="96"/>
                                        </p:tgtEl>
                                      </p:cBhvr>
                                    </p:animEffect>
                                    <p:anim calcmode="lin" valueType="num">
                                      <p:cBhvr>
                                        <p:cTn id="34" dur="1000" fill="hold"/>
                                        <p:tgtEl>
                                          <p:spTgt spid="96"/>
                                        </p:tgtEl>
                                        <p:attrNameLst>
                                          <p:attrName>ppt_x</p:attrName>
                                        </p:attrNameLst>
                                      </p:cBhvr>
                                      <p:tavLst>
                                        <p:tav tm="0">
                                          <p:val>
                                            <p:strVal val="#ppt_x"/>
                                          </p:val>
                                        </p:tav>
                                        <p:tav tm="100000">
                                          <p:val>
                                            <p:strVal val="#ppt_x"/>
                                          </p:val>
                                        </p:tav>
                                      </p:tavLst>
                                    </p:anim>
                                    <p:anim calcmode="lin" valueType="num">
                                      <p:cBhvr>
                                        <p:cTn id="35" dur="1000" fill="hold"/>
                                        <p:tgtEl>
                                          <p:spTgt spid="96"/>
                                        </p:tgtEl>
                                        <p:attrNameLst>
                                          <p:attrName>ppt_y</p:attrName>
                                        </p:attrNameLst>
                                      </p:cBhvr>
                                      <p:tavLst>
                                        <p:tav tm="0">
                                          <p:val>
                                            <p:strVal val="#ppt_y+.1"/>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85"/>
                                        </p:tgtEl>
                                        <p:attrNameLst>
                                          <p:attrName>style.visibility</p:attrName>
                                        </p:attrNameLst>
                                      </p:cBhvr>
                                      <p:to>
                                        <p:strVal val="visible"/>
                                      </p:to>
                                    </p:set>
                                    <p:anim calcmode="lin" valueType="num">
                                      <p:cBhvr additive="base">
                                        <p:cTn id="38" dur="500" fill="hold"/>
                                        <p:tgtEl>
                                          <p:spTgt spid="85"/>
                                        </p:tgtEl>
                                        <p:attrNameLst>
                                          <p:attrName>ppt_x</p:attrName>
                                        </p:attrNameLst>
                                      </p:cBhvr>
                                      <p:tavLst>
                                        <p:tav tm="0">
                                          <p:val>
                                            <p:strVal val="#ppt_x"/>
                                          </p:val>
                                        </p:tav>
                                        <p:tav tm="100000">
                                          <p:val>
                                            <p:strVal val="#ppt_x"/>
                                          </p:val>
                                        </p:tav>
                                      </p:tavLst>
                                    </p:anim>
                                    <p:anim calcmode="lin" valueType="num">
                                      <p:cBhvr additive="base">
                                        <p:cTn id="39" dur="500" fill="hold"/>
                                        <p:tgtEl>
                                          <p:spTgt spid="85"/>
                                        </p:tgtEl>
                                        <p:attrNameLst>
                                          <p:attrName>ppt_y</p:attrName>
                                        </p:attrNameLst>
                                      </p:cBhvr>
                                      <p:tavLst>
                                        <p:tav tm="0">
                                          <p:val>
                                            <p:strVal val="1+#ppt_h/2"/>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1000"/>
                                        <p:tgtEl>
                                          <p:spTgt spid="94"/>
                                        </p:tgtEl>
                                      </p:cBhvr>
                                    </p:animEffect>
                                    <p:anim calcmode="lin" valueType="num">
                                      <p:cBhvr>
                                        <p:cTn id="43" dur="1000" fill="hold"/>
                                        <p:tgtEl>
                                          <p:spTgt spid="94"/>
                                        </p:tgtEl>
                                        <p:attrNameLst>
                                          <p:attrName>ppt_x</p:attrName>
                                        </p:attrNameLst>
                                      </p:cBhvr>
                                      <p:tavLst>
                                        <p:tav tm="0">
                                          <p:val>
                                            <p:strVal val="#ppt_x"/>
                                          </p:val>
                                        </p:tav>
                                        <p:tav tm="100000">
                                          <p:val>
                                            <p:strVal val="#ppt_x"/>
                                          </p:val>
                                        </p:tav>
                                      </p:tavLst>
                                    </p:anim>
                                    <p:anim calcmode="lin" valueType="num">
                                      <p:cBhvr>
                                        <p:cTn id="44" dur="1000" fill="hold"/>
                                        <p:tgtEl>
                                          <p:spTgt spid="94"/>
                                        </p:tgtEl>
                                        <p:attrNameLst>
                                          <p:attrName>ppt_y</p:attrName>
                                        </p:attrNameLst>
                                      </p:cBhvr>
                                      <p:tavLst>
                                        <p:tav tm="0">
                                          <p:val>
                                            <p:strVal val="#ppt_y+.1"/>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3"/>
                                        </p:tgtEl>
                                        <p:attrNameLst>
                                          <p:attrName>style.visibility</p:attrName>
                                        </p:attrNameLst>
                                      </p:cBhvr>
                                      <p:to>
                                        <p:strVal val="visible"/>
                                      </p:to>
                                    </p:set>
                                    <p:anim calcmode="lin" valueType="num">
                                      <p:cBhvr additive="base">
                                        <p:cTn id="47" dur="500" fill="hold"/>
                                        <p:tgtEl>
                                          <p:spTgt spid="203"/>
                                        </p:tgtEl>
                                        <p:attrNameLst>
                                          <p:attrName>ppt_x</p:attrName>
                                        </p:attrNameLst>
                                      </p:cBhvr>
                                      <p:tavLst>
                                        <p:tav tm="0">
                                          <p:val>
                                            <p:strVal val="#ppt_x"/>
                                          </p:val>
                                        </p:tav>
                                        <p:tav tm="100000">
                                          <p:val>
                                            <p:strVal val="#ppt_x"/>
                                          </p:val>
                                        </p:tav>
                                      </p:tavLst>
                                    </p:anim>
                                    <p:anim calcmode="lin" valueType="num">
                                      <p:cBhvr additive="base">
                                        <p:cTn id="48" dur="500" fill="hold"/>
                                        <p:tgtEl>
                                          <p:spTgt spid="20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4"/>
                                        </p:tgtEl>
                                        <p:attrNameLst>
                                          <p:attrName>style.visibility</p:attrName>
                                        </p:attrNameLst>
                                      </p:cBhvr>
                                      <p:to>
                                        <p:strVal val="visible"/>
                                      </p:to>
                                    </p:set>
                                    <p:anim calcmode="lin" valueType="num">
                                      <p:cBhvr additive="base">
                                        <p:cTn id="51" dur="500" fill="hold"/>
                                        <p:tgtEl>
                                          <p:spTgt spid="204"/>
                                        </p:tgtEl>
                                        <p:attrNameLst>
                                          <p:attrName>ppt_x</p:attrName>
                                        </p:attrNameLst>
                                      </p:cBhvr>
                                      <p:tavLst>
                                        <p:tav tm="0">
                                          <p:val>
                                            <p:strVal val="#ppt_x"/>
                                          </p:val>
                                        </p:tav>
                                        <p:tav tm="100000">
                                          <p:val>
                                            <p:strVal val="#ppt_x"/>
                                          </p:val>
                                        </p:tav>
                                      </p:tavLst>
                                    </p:anim>
                                    <p:anim calcmode="lin" valueType="num">
                                      <p:cBhvr additive="base">
                                        <p:cTn id="52" dur="500" fill="hold"/>
                                        <p:tgtEl>
                                          <p:spTgt spid="20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5"/>
                                        </p:tgtEl>
                                        <p:attrNameLst>
                                          <p:attrName>style.visibility</p:attrName>
                                        </p:attrNameLst>
                                      </p:cBhvr>
                                      <p:to>
                                        <p:strVal val="visible"/>
                                      </p:to>
                                    </p:set>
                                    <p:anim calcmode="lin" valueType="num">
                                      <p:cBhvr additive="base">
                                        <p:cTn id="55" dur="500" fill="hold"/>
                                        <p:tgtEl>
                                          <p:spTgt spid="205"/>
                                        </p:tgtEl>
                                        <p:attrNameLst>
                                          <p:attrName>ppt_x</p:attrName>
                                        </p:attrNameLst>
                                      </p:cBhvr>
                                      <p:tavLst>
                                        <p:tav tm="0">
                                          <p:val>
                                            <p:strVal val="#ppt_x"/>
                                          </p:val>
                                        </p:tav>
                                        <p:tav tm="100000">
                                          <p:val>
                                            <p:strVal val="#ppt_x"/>
                                          </p:val>
                                        </p:tav>
                                      </p:tavLst>
                                    </p:anim>
                                    <p:anim calcmode="lin" valueType="num">
                                      <p:cBhvr additive="base">
                                        <p:cTn id="56"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17"/>
                                        </p:tgtEl>
                                        <p:attrNameLst>
                                          <p:attrName>style.visibility</p:attrName>
                                        </p:attrNameLst>
                                      </p:cBhvr>
                                      <p:to>
                                        <p:strVal val="visible"/>
                                      </p:to>
                                    </p:set>
                                    <p:animEffect transition="in" filter="fade">
                                      <p:cBhvr>
                                        <p:cTn id="61" dur="1000"/>
                                        <p:tgtEl>
                                          <p:spTgt spid="117"/>
                                        </p:tgtEl>
                                      </p:cBhvr>
                                    </p:animEffect>
                                    <p:anim calcmode="lin" valueType="num">
                                      <p:cBhvr>
                                        <p:cTn id="62" dur="1000" fill="hold"/>
                                        <p:tgtEl>
                                          <p:spTgt spid="117"/>
                                        </p:tgtEl>
                                        <p:attrNameLst>
                                          <p:attrName>ppt_x</p:attrName>
                                        </p:attrNameLst>
                                      </p:cBhvr>
                                      <p:tavLst>
                                        <p:tav tm="0">
                                          <p:val>
                                            <p:strVal val="#ppt_x"/>
                                          </p:val>
                                        </p:tav>
                                        <p:tav tm="100000">
                                          <p:val>
                                            <p:strVal val="#ppt_x"/>
                                          </p:val>
                                        </p:tav>
                                      </p:tavLst>
                                    </p:anim>
                                    <p:anim calcmode="lin" valueType="num">
                                      <p:cBhvr>
                                        <p:cTn id="63" dur="1000" fill="hold"/>
                                        <p:tgtEl>
                                          <p:spTgt spid="11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fade">
                                      <p:cBhvr>
                                        <p:cTn id="66" dur="1000"/>
                                        <p:tgtEl>
                                          <p:spTgt spid="90"/>
                                        </p:tgtEl>
                                      </p:cBhvr>
                                    </p:animEffect>
                                    <p:anim calcmode="lin" valueType="num">
                                      <p:cBhvr>
                                        <p:cTn id="67" dur="1000" fill="hold"/>
                                        <p:tgtEl>
                                          <p:spTgt spid="90"/>
                                        </p:tgtEl>
                                        <p:attrNameLst>
                                          <p:attrName>ppt_x</p:attrName>
                                        </p:attrNameLst>
                                      </p:cBhvr>
                                      <p:tavLst>
                                        <p:tav tm="0">
                                          <p:val>
                                            <p:strVal val="#ppt_x"/>
                                          </p:val>
                                        </p:tav>
                                        <p:tav tm="100000">
                                          <p:val>
                                            <p:strVal val="#ppt_x"/>
                                          </p:val>
                                        </p:tav>
                                      </p:tavLst>
                                    </p:anim>
                                    <p:anim calcmode="lin" valueType="num">
                                      <p:cBhvr>
                                        <p:cTn id="68" dur="1000" fill="hold"/>
                                        <p:tgtEl>
                                          <p:spTgt spid="90"/>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16"/>
                                        </p:tgtEl>
                                        <p:attrNameLst>
                                          <p:attrName>style.visibility</p:attrName>
                                        </p:attrNameLst>
                                      </p:cBhvr>
                                      <p:to>
                                        <p:strVal val="visible"/>
                                      </p:to>
                                    </p:set>
                                    <p:animEffect transition="in" filter="fade">
                                      <p:cBhvr>
                                        <p:cTn id="71" dur="1000"/>
                                        <p:tgtEl>
                                          <p:spTgt spid="116"/>
                                        </p:tgtEl>
                                      </p:cBhvr>
                                    </p:animEffect>
                                    <p:anim calcmode="lin" valueType="num">
                                      <p:cBhvr>
                                        <p:cTn id="72" dur="1000" fill="hold"/>
                                        <p:tgtEl>
                                          <p:spTgt spid="116"/>
                                        </p:tgtEl>
                                        <p:attrNameLst>
                                          <p:attrName>ppt_x</p:attrName>
                                        </p:attrNameLst>
                                      </p:cBhvr>
                                      <p:tavLst>
                                        <p:tav tm="0">
                                          <p:val>
                                            <p:strVal val="#ppt_x"/>
                                          </p:val>
                                        </p:tav>
                                        <p:tav tm="100000">
                                          <p:val>
                                            <p:strVal val="#ppt_x"/>
                                          </p:val>
                                        </p:tav>
                                      </p:tavLst>
                                    </p:anim>
                                    <p:anim calcmode="lin" valueType="num">
                                      <p:cBhvr>
                                        <p:cTn id="73" dur="1000" fill="hold"/>
                                        <p:tgtEl>
                                          <p:spTgt spid="11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09"/>
                                        </p:tgtEl>
                                        <p:attrNameLst>
                                          <p:attrName>style.visibility</p:attrName>
                                        </p:attrNameLst>
                                      </p:cBhvr>
                                      <p:to>
                                        <p:strVal val="visible"/>
                                      </p:to>
                                    </p:set>
                                    <p:animEffect transition="in" filter="fade">
                                      <p:cBhvr>
                                        <p:cTn id="76" dur="1000"/>
                                        <p:tgtEl>
                                          <p:spTgt spid="109"/>
                                        </p:tgtEl>
                                      </p:cBhvr>
                                    </p:animEffect>
                                    <p:anim calcmode="lin" valueType="num">
                                      <p:cBhvr>
                                        <p:cTn id="77" dur="1000" fill="hold"/>
                                        <p:tgtEl>
                                          <p:spTgt spid="109"/>
                                        </p:tgtEl>
                                        <p:attrNameLst>
                                          <p:attrName>ppt_x</p:attrName>
                                        </p:attrNameLst>
                                      </p:cBhvr>
                                      <p:tavLst>
                                        <p:tav tm="0">
                                          <p:val>
                                            <p:strVal val="#ppt_x"/>
                                          </p:val>
                                        </p:tav>
                                        <p:tav tm="100000">
                                          <p:val>
                                            <p:strVal val="#ppt_x"/>
                                          </p:val>
                                        </p:tav>
                                      </p:tavLst>
                                    </p:anim>
                                    <p:anim calcmode="lin" valueType="num">
                                      <p:cBhvr>
                                        <p:cTn id="78" dur="1000" fill="hold"/>
                                        <p:tgtEl>
                                          <p:spTgt spid="109"/>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11"/>
                                        </p:tgtEl>
                                        <p:attrNameLst>
                                          <p:attrName>style.visibility</p:attrName>
                                        </p:attrNameLst>
                                      </p:cBhvr>
                                      <p:to>
                                        <p:strVal val="visible"/>
                                      </p:to>
                                    </p:set>
                                    <p:animEffect transition="in" filter="fade">
                                      <p:cBhvr>
                                        <p:cTn id="81" dur="1000"/>
                                        <p:tgtEl>
                                          <p:spTgt spid="111"/>
                                        </p:tgtEl>
                                      </p:cBhvr>
                                    </p:animEffect>
                                    <p:anim calcmode="lin" valueType="num">
                                      <p:cBhvr>
                                        <p:cTn id="82" dur="1000" fill="hold"/>
                                        <p:tgtEl>
                                          <p:spTgt spid="111"/>
                                        </p:tgtEl>
                                        <p:attrNameLst>
                                          <p:attrName>ppt_x</p:attrName>
                                        </p:attrNameLst>
                                      </p:cBhvr>
                                      <p:tavLst>
                                        <p:tav tm="0">
                                          <p:val>
                                            <p:strVal val="#ppt_x"/>
                                          </p:val>
                                        </p:tav>
                                        <p:tav tm="100000">
                                          <p:val>
                                            <p:strVal val="#ppt_x"/>
                                          </p:val>
                                        </p:tav>
                                      </p:tavLst>
                                    </p:anim>
                                    <p:anim calcmode="lin" valueType="num">
                                      <p:cBhvr>
                                        <p:cTn id="83" dur="1000" fill="hold"/>
                                        <p:tgtEl>
                                          <p:spTgt spid="111"/>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15"/>
                                        </p:tgtEl>
                                        <p:attrNameLst>
                                          <p:attrName>style.visibility</p:attrName>
                                        </p:attrNameLst>
                                      </p:cBhvr>
                                      <p:to>
                                        <p:strVal val="visible"/>
                                      </p:to>
                                    </p:set>
                                    <p:animEffect transition="in" filter="fade">
                                      <p:cBhvr>
                                        <p:cTn id="86" dur="1000"/>
                                        <p:tgtEl>
                                          <p:spTgt spid="115"/>
                                        </p:tgtEl>
                                      </p:cBhvr>
                                    </p:animEffect>
                                    <p:anim calcmode="lin" valueType="num">
                                      <p:cBhvr>
                                        <p:cTn id="87" dur="1000" fill="hold"/>
                                        <p:tgtEl>
                                          <p:spTgt spid="115"/>
                                        </p:tgtEl>
                                        <p:attrNameLst>
                                          <p:attrName>ppt_x</p:attrName>
                                        </p:attrNameLst>
                                      </p:cBhvr>
                                      <p:tavLst>
                                        <p:tav tm="0">
                                          <p:val>
                                            <p:strVal val="#ppt_x"/>
                                          </p:val>
                                        </p:tav>
                                        <p:tav tm="100000">
                                          <p:val>
                                            <p:strVal val="#ppt_x"/>
                                          </p:val>
                                        </p:tav>
                                      </p:tavLst>
                                    </p:anim>
                                    <p:anim calcmode="lin" valueType="num">
                                      <p:cBhvr>
                                        <p:cTn id="88" dur="1000" fill="hold"/>
                                        <p:tgtEl>
                                          <p:spTgt spid="115"/>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12"/>
                                        </p:tgtEl>
                                        <p:attrNameLst>
                                          <p:attrName>style.visibility</p:attrName>
                                        </p:attrNameLst>
                                      </p:cBhvr>
                                      <p:to>
                                        <p:strVal val="visible"/>
                                      </p:to>
                                    </p:set>
                                    <p:animEffect transition="in" filter="fade">
                                      <p:cBhvr>
                                        <p:cTn id="91" dur="1000"/>
                                        <p:tgtEl>
                                          <p:spTgt spid="112"/>
                                        </p:tgtEl>
                                      </p:cBhvr>
                                    </p:animEffect>
                                    <p:anim calcmode="lin" valueType="num">
                                      <p:cBhvr>
                                        <p:cTn id="92" dur="1000" fill="hold"/>
                                        <p:tgtEl>
                                          <p:spTgt spid="112"/>
                                        </p:tgtEl>
                                        <p:attrNameLst>
                                          <p:attrName>ppt_x</p:attrName>
                                        </p:attrNameLst>
                                      </p:cBhvr>
                                      <p:tavLst>
                                        <p:tav tm="0">
                                          <p:val>
                                            <p:strVal val="#ppt_x"/>
                                          </p:val>
                                        </p:tav>
                                        <p:tav tm="100000">
                                          <p:val>
                                            <p:strVal val="#ppt_x"/>
                                          </p:val>
                                        </p:tav>
                                      </p:tavLst>
                                    </p:anim>
                                    <p:anim calcmode="lin" valueType="num">
                                      <p:cBhvr>
                                        <p:cTn id="93" dur="1000" fill="hold"/>
                                        <p:tgtEl>
                                          <p:spTgt spid="112"/>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14"/>
                                        </p:tgtEl>
                                        <p:attrNameLst>
                                          <p:attrName>style.visibility</p:attrName>
                                        </p:attrNameLst>
                                      </p:cBhvr>
                                      <p:to>
                                        <p:strVal val="visible"/>
                                      </p:to>
                                    </p:set>
                                    <p:animEffect transition="in" filter="fade">
                                      <p:cBhvr>
                                        <p:cTn id="96" dur="1000"/>
                                        <p:tgtEl>
                                          <p:spTgt spid="114"/>
                                        </p:tgtEl>
                                      </p:cBhvr>
                                    </p:animEffect>
                                    <p:anim calcmode="lin" valueType="num">
                                      <p:cBhvr>
                                        <p:cTn id="97" dur="1000" fill="hold"/>
                                        <p:tgtEl>
                                          <p:spTgt spid="114"/>
                                        </p:tgtEl>
                                        <p:attrNameLst>
                                          <p:attrName>ppt_x</p:attrName>
                                        </p:attrNameLst>
                                      </p:cBhvr>
                                      <p:tavLst>
                                        <p:tav tm="0">
                                          <p:val>
                                            <p:strVal val="#ppt_x"/>
                                          </p:val>
                                        </p:tav>
                                        <p:tav tm="100000">
                                          <p:val>
                                            <p:strVal val="#ppt_x"/>
                                          </p:val>
                                        </p:tav>
                                      </p:tavLst>
                                    </p:anim>
                                    <p:anim calcmode="lin" valueType="num">
                                      <p:cBhvr>
                                        <p:cTn id="98" dur="1000" fill="hold"/>
                                        <p:tgtEl>
                                          <p:spTgt spid="114"/>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1000"/>
                                        <p:tgtEl>
                                          <p:spTgt spid="118"/>
                                        </p:tgtEl>
                                      </p:cBhvr>
                                    </p:animEffect>
                                    <p:anim calcmode="lin" valueType="num">
                                      <p:cBhvr>
                                        <p:cTn id="102" dur="1000" fill="hold"/>
                                        <p:tgtEl>
                                          <p:spTgt spid="118"/>
                                        </p:tgtEl>
                                        <p:attrNameLst>
                                          <p:attrName>ppt_x</p:attrName>
                                        </p:attrNameLst>
                                      </p:cBhvr>
                                      <p:tavLst>
                                        <p:tav tm="0">
                                          <p:val>
                                            <p:strVal val="#ppt_x"/>
                                          </p:val>
                                        </p:tav>
                                        <p:tav tm="100000">
                                          <p:val>
                                            <p:strVal val="#ppt_x"/>
                                          </p:val>
                                        </p:tav>
                                      </p:tavLst>
                                    </p:anim>
                                    <p:anim calcmode="lin" valueType="num">
                                      <p:cBhvr>
                                        <p:cTn id="103" dur="1000" fill="hold"/>
                                        <p:tgtEl>
                                          <p:spTgt spid="118"/>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101"/>
                                        </p:tgtEl>
                                        <p:attrNameLst>
                                          <p:attrName>style.visibility</p:attrName>
                                        </p:attrNameLst>
                                      </p:cBhvr>
                                      <p:to>
                                        <p:strVal val="visible"/>
                                      </p:to>
                                    </p:set>
                                    <p:animEffect transition="in" filter="fade">
                                      <p:cBhvr>
                                        <p:cTn id="106" dur="1000"/>
                                        <p:tgtEl>
                                          <p:spTgt spid="101"/>
                                        </p:tgtEl>
                                      </p:cBhvr>
                                    </p:animEffect>
                                    <p:anim calcmode="lin" valueType="num">
                                      <p:cBhvr>
                                        <p:cTn id="107" dur="1000" fill="hold"/>
                                        <p:tgtEl>
                                          <p:spTgt spid="101"/>
                                        </p:tgtEl>
                                        <p:attrNameLst>
                                          <p:attrName>ppt_x</p:attrName>
                                        </p:attrNameLst>
                                      </p:cBhvr>
                                      <p:tavLst>
                                        <p:tav tm="0">
                                          <p:val>
                                            <p:strVal val="#ppt_x"/>
                                          </p:val>
                                        </p:tav>
                                        <p:tav tm="100000">
                                          <p:val>
                                            <p:strVal val="#ppt_x"/>
                                          </p:val>
                                        </p:tav>
                                      </p:tavLst>
                                    </p:anim>
                                    <p:anim calcmode="lin" valueType="num">
                                      <p:cBhvr>
                                        <p:cTn id="108"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105"/>
                                        </p:tgtEl>
                                        <p:attrNameLst>
                                          <p:attrName>style.visibility</p:attrName>
                                        </p:attrNameLst>
                                      </p:cBhvr>
                                      <p:to>
                                        <p:strVal val="visible"/>
                                      </p:to>
                                    </p:set>
                                    <p:animEffect transition="in" filter="fade">
                                      <p:cBhvr>
                                        <p:cTn id="113" dur="1000"/>
                                        <p:tgtEl>
                                          <p:spTgt spid="105"/>
                                        </p:tgtEl>
                                      </p:cBhvr>
                                    </p:animEffect>
                                    <p:anim calcmode="lin" valueType="num">
                                      <p:cBhvr>
                                        <p:cTn id="114" dur="1000" fill="hold"/>
                                        <p:tgtEl>
                                          <p:spTgt spid="105"/>
                                        </p:tgtEl>
                                        <p:attrNameLst>
                                          <p:attrName>ppt_x</p:attrName>
                                        </p:attrNameLst>
                                      </p:cBhvr>
                                      <p:tavLst>
                                        <p:tav tm="0">
                                          <p:val>
                                            <p:strVal val="#ppt_x"/>
                                          </p:val>
                                        </p:tav>
                                        <p:tav tm="100000">
                                          <p:val>
                                            <p:strVal val="#ppt_x"/>
                                          </p:val>
                                        </p:tav>
                                      </p:tavLst>
                                    </p:anim>
                                    <p:anim calcmode="lin" valueType="num">
                                      <p:cBhvr>
                                        <p:cTn id="115" dur="1000" fill="hold"/>
                                        <p:tgtEl>
                                          <p:spTgt spid="105"/>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98"/>
                                        </p:tgtEl>
                                        <p:attrNameLst>
                                          <p:attrName>style.visibility</p:attrName>
                                        </p:attrNameLst>
                                      </p:cBhvr>
                                      <p:to>
                                        <p:strVal val="visible"/>
                                      </p:to>
                                    </p:set>
                                    <p:animEffect transition="in" filter="fade">
                                      <p:cBhvr>
                                        <p:cTn id="118" dur="1000"/>
                                        <p:tgtEl>
                                          <p:spTgt spid="98"/>
                                        </p:tgtEl>
                                      </p:cBhvr>
                                    </p:animEffect>
                                    <p:anim calcmode="lin" valueType="num">
                                      <p:cBhvr>
                                        <p:cTn id="119" dur="1000" fill="hold"/>
                                        <p:tgtEl>
                                          <p:spTgt spid="98"/>
                                        </p:tgtEl>
                                        <p:attrNameLst>
                                          <p:attrName>ppt_x</p:attrName>
                                        </p:attrNameLst>
                                      </p:cBhvr>
                                      <p:tavLst>
                                        <p:tav tm="0">
                                          <p:val>
                                            <p:strVal val="#ppt_x"/>
                                          </p:val>
                                        </p:tav>
                                        <p:tav tm="100000">
                                          <p:val>
                                            <p:strVal val="#ppt_x"/>
                                          </p:val>
                                        </p:tav>
                                      </p:tavLst>
                                    </p:anim>
                                    <p:anim calcmode="lin" valueType="num">
                                      <p:cBhvr>
                                        <p:cTn id="120" dur="1000" fill="hold"/>
                                        <p:tgtEl>
                                          <p:spTgt spid="98"/>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fade">
                                      <p:cBhvr>
                                        <p:cTn id="123" dur="1000"/>
                                        <p:tgtEl>
                                          <p:spTgt spid="104"/>
                                        </p:tgtEl>
                                      </p:cBhvr>
                                    </p:animEffect>
                                    <p:anim calcmode="lin" valueType="num">
                                      <p:cBhvr>
                                        <p:cTn id="124" dur="1000" fill="hold"/>
                                        <p:tgtEl>
                                          <p:spTgt spid="104"/>
                                        </p:tgtEl>
                                        <p:attrNameLst>
                                          <p:attrName>ppt_x</p:attrName>
                                        </p:attrNameLst>
                                      </p:cBhvr>
                                      <p:tavLst>
                                        <p:tav tm="0">
                                          <p:val>
                                            <p:strVal val="#ppt_x"/>
                                          </p:val>
                                        </p:tav>
                                        <p:tav tm="100000">
                                          <p:val>
                                            <p:strVal val="#ppt_x"/>
                                          </p:val>
                                        </p:tav>
                                      </p:tavLst>
                                    </p:anim>
                                    <p:anim calcmode="lin" valueType="num">
                                      <p:cBhvr>
                                        <p:cTn id="125" dur="1000" fill="hold"/>
                                        <p:tgtEl>
                                          <p:spTgt spid="104"/>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110"/>
                                        </p:tgtEl>
                                        <p:attrNameLst>
                                          <p:attrName>style.visibility</p:attrName>
                                        </p:attrNameLst>
                                      </p:cBhvr>
                                      <p:to>
                                        <p:strVal val="visible"/>
                                      </p:to>
                                    </p:set>
                                    <p:animEffect transition="in" filter="fade">
                                      <p:cBhvr>
                                        <p:cTn id="128" dur="1000"/>
                                        <p:tgtEl>
                                          <p:spTgt spid="110"/>
                                        </p:tgtEl>
                                      </p:cBhvr>
                                    </p:animEffect>
                                    <p:anim calcmode="lin" valueType="num">
                                      <p:cBhvr>
                                        <p:cTn id="129" dur="1000" fill="hold"/>
                                        <p:tgtEl>
                                          <p:spTgt spid="110"/>
                                        </p:tgtEl>
                                        <p:attrNameLst>
                                          <p:attrName>ppt_x</p:attrName>
                                        </p:attrNameLst>
                                      </p:cBhvr>
                                      <p:tavLst>
                                        <p:tav tm="0">
                                          <p:val>
                                            <p:strVal val="#ppt_x"/>
                                          </p:val>
                                        </p:tav>
                                        <p:tav tm="100000">
                                          <p:val>
                                            <p:strVal val="#ppt_x"/>
                                          </p:val>
                                        </p:tav>
                                      </p:tavLst>
                                    </p:anim>
                                    <p:anim calcmode="lin" valueType="num">
                                      <p:cBhvr>
                                        <p:cTn id="130" dur="1000" fill="hold"/>
                                        <p:tgtEl>
                                          <p:spTgt spid="110"/>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102"/>
                                        </p:tgtEl>
                                        <p:attrNameLst>
                                          <p:attrName>style.visibility</p:attrName>
                                        </p:attrNameLst>
                                      </p:cBhvr>
                                      <p:to>
                                        <p:strVal val="visible"/>
                                      </p:to>
                                    </p:set>
                                    <p:animEffect transition="in" filter="fade">
                                      <p:cBhvr>
                                        <p:cTn id="133" dur="1000"/>
                                        <p:tgtEl>
                                          <p:spTgt spid="102"/>
                                        </p:tgtEl>
                                      </p:cBhvr>
                                    </p:animEffect>
                                    <p:anim calcmode="lin" valueType="num">
                                      <p:cBhvr>
                                        <p:cTn id="134" dur="1000" fill="hold"/>
                                        <p:tgtEl>
                                          <p:spTgt spid="102"/>
                                        </p:tgtEl>
                                        <p:attrNameLst>
                                          <p:attrName>ppt_x</p:attrName>
                                        </p:attrNameLst>
                                      </p:cBhvr>
                                      <p:tavLst>
                                        <p:tav tm="0">
                                          <p:val>
                                            <p:strVal val="#ppt_x"/>
                                          </p:val>
                                        </p:tav>
                                        <p:tav tm="100000">
                                          <p:val>
                                            <p:strVal val="#ppt_x"/>
                                          </p:val>
                                        </p:tav>
                                      </p:tavLst>
                                    </p:anim>
                                    <p:anim calcmode="lin" valueType="num">
                                      <p:cBhvr>
                                        <p:cTn id="135"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119"/>
                                        </p:tgtEl>
                                        <p:attrNameLst>
                                          <p:attrName>style.visibility</p:attrName>
                                        </p:attrNameLst>
                                      </p:cBhvr>
                                      <p:to>
                                        <p:strVal val="visible"/>
                                      </p:to>
                                    </p:set>
                                    <p:animEffect transition="in" filter="fade">
                                      <p:cBhvr>
                                        <p:cTn id="140" dur="1000"/>
                                        <p:tgtEl>
                                          <p:spTgt spid="119"/>
                                        </p:tgtEl>
                                      </p:cBhvr>
                                    </p:animEffect>
                                    <p:anim calcmode="lin" valueType="num">
                                      <p:cBhvr>
                                        <p:cTn id="141" dur="1000" fill="hold"/>
                                        <p:tgtEl>
                                          <p:spTgt spid="119"/>
                                        </p:tgtEl>
                                        <p:attrNameLst>
                                          <p:attrName>ppt_x</p:attrName>
                                        </p:attrNameLst>
                                      </p:cBhvr>
                                      <p:tavLst>
                                        <p:tav tm="0">
                                          <p:val>
                                            <p:strVal val="#ppt_x"/>
                                          </p:val>
                                        </p:tav>
                                        <p:tav tm="100000">
                                          <p:val>
                                            <p:strVal val="#ppt_x"/>
                                          </p:val>
                                        </p:tav>
                                      </p:tavLst>
                                    </p:anim>
                                    <p:anim calcmode="lin" valueType="num">
                                      <p:cBhvr>
                                        <p:cTn id="142" dur="1000" fill="hold"/>
                                        <p:tgtEl>
                                          <p:spTgt spid="119"/>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99"/>
                                        </p:tgtEl>
                                        <p:attrNameLst>
                                          <p:attrName>style.visibility</p:attrName>
                                        </p:attrNameLst>
                                      </p:cBhvr>
                                      <p:to>
                                        <p:strVal val="visible"/>
                                      </p:to>
                                    </p:set>
                                    <p:animEffect transition="in" filter="fade">
                                      <p:cBhvr>
                                        <p:cTn id="145" dur="1000"/>
                                        <p:tgtEl>
                                          <p:spTgt spid="99"/>
                                        </p:tgtEl>
                                      </p:cBhvr>
                                    </p:animEffect>
                                    <p:anim calcmode="lin" valueType="num">
                                      <p:cBhvr>
                                        <p:cTn id="146" dur="1000" fill="hold"/>
                                        <p:tgtEl>
                                          <p:spTgt spid="99"/>
                                        </p:tgtEl>
                                        <p:attrNameLst>
                                          <p:attrName>ppt_x</p:attrName>
                                        </p:attrNameLst>
                                      </p:cBhvr>
                                      <p:tavLst>
                                        <p:tav tm="0">
                                          <p:val>
                                            <p:strVal val="#ppt_x"/>
                                          </p:val>
                                        </p:tav>
                                        <p:tav tm="100000">
                                          <p:val>
                                            <p:strVal val="#ppt_x"/>
                                          </p:val>
                                        </p:tav>
                                      </p:tavLst>
                                    </p:anim>
                                    <p:anim calcmode="lin" valueType="num">
                                      <p:cBhvr>
                                        <p:cTn id="147" dur="1000" fill="hold"/>
                                        <p:tgtEl>
                                          <p:spTgt spid="99"/>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121"/>
                                        </p:tgtEl>
                                        <p:attrNameLst>
                                          <p:attrName>style.visibility</p:attrName>
                                        </p:attrNameLst>
                                      </p:cBhvr>
                                      <p:to>
                                        <p:strVal val="visible"/>
                                      </p:to>
                                    </p:set>
                                    <p:animEffect transition="in" filter="fade">
                                      <p:cBhvr>
                                        <p:cTn id="150" dur="1000"/>
                                        <p:tgtEl>
                                          <p:spTgt spid="121"/>
                                        </p:tgtEl>
                                      </p:cBhvr>
                                    </p:animEffect>
                                    <p:anim calcmode="lin" valueType="num">
                                      <p:cBhvr>
                                        <p:cTn id="151" dur="1000" fill="hold"/>
                                        <p:tgtEl>
                                          <p:spTgt spid="121"/>
                                        </p:tgtEl>
                                        <p:attrNameLst>
                                          <p:attrName>ppt_x</p:attrName>
                                        </p:attrNameLst>
                                      </p:cBhvr>
                                      <p:tavLst>
                                        <p:tav tm="0">
                                          <p:val>
                                            <p:strVal val="#ppt_x"/>
                                          </p:val>
                                        </p:tav>
                                        <p:tav tm="100000">
                                          <p:val>
                                            <p:strVal val="#ppt_x"/>
                                          </p:val>
                                        </p:tav>
                                      </p:tavLst>
                                    </p:anim>
                                    <p:anim calcmode="lin" valueType="num">
                                      <p:cBhvr>
                                        <p:cTn id="152" dur="1000" fill="hold"/>
                                        <p:tgtEl>
                                          <p:spTgt spid="121"/>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128"/>
                                        </p:tgtEl>
                                        <p:attrNameLst>
                                          <p:attrName>style.visibility</p:attrName>
                                        </p:attrNameLst>
                                      </p:cBhvr>
                                      <p:to>
                                        <p:strVal val="visible"/>
                                      </p:to>
                                    </p:set>
                                    <p:animEffect transition="in" filter="fade">
                                      <p:cBhvr>
                                        <p:cTn id="155" dur="1000"/>
                                        <p:tgtEl>
                                          <p:spTgt spid="128"/>
                                        </p:tgtEl>
                                      </p:cBhvr>
                                    </p:animEffect>
                                    <p:anim calcmode="lin" valueType="num">
                                      <p:cBhvr>
                                        <p:cTn id="156" dur="1000" fill="hold"/>
                                        <p:tgtEl>
                                          <p:spTgt spid="128"/>
                                        </p:tgtEl>
                                        <p:attrNameLst>
                                          <p:attrName>ppt_x</p:attrName>
                                        </p:attrNameLst>
                                      </p:cBhvr>
                                      <p:tavLst>
                                        <p:tav tm="0">
                                          <p:val>
                                            <p:strVal val="#ppt_x"/>
                                          </p:val>
                                        </p:tav>
                                        <p:tav tm="100000">
                                          <p:val>
                                            <p:strVal val="#ppt_x"/>
                                          </p:val>
                                        </p:tav>
                                      </p:tavLst>
                                    </p:anim>
                                    <p:anim calcmode="lin" valueType="num">
                                      <p:cBhvr>
                                        <p:cTn id="157" dur="1000" fill="hold"/>
                                        <p:tgtEl>
                                          <p:spTgt spid="128"/>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125"/>
                                        </p:tgtEl>
                                        <p:attrNameLst>
                                          <p:attrName>style.visibility</p:attrName>
                                        </p:attrNameLst>
                                      </p:cBhvr>
                                      <p:to>
                                        <p:strVal val="visible"/>
                                      </p:to>
                                    </p:set>
                                    <p:animEffect transition="in" filter="fade">
                                      <p:cBhvr>
                                        <p:cTn id="160" dur="1000"/>
                                        <p:tgtEl>
                                          <p:spTgt spid="125"/>
                                        </p:tgtEl>
                                      </p:cBhvr>
                                    </p:animEffect>
                                    <p:anim calcmode="lin" valueType="num">
                                      <p:cBhvr>
                                        <p:cTn id="161" dur="1000" fill="hold"/>
                                        <p:tgtEl>
                                          <p:spTgt spid="125"/>
                                        </p:tgtEl>
                                        <p:attrNameLst>
                                          <p:attrName>ppt_x</p:attrName>
                                        </p:attrNameLst>
                                      </p:cBhvr>
                                      <p:tavLst>
                                        <p:tav tm="0">
                                          <p:val>
                                            <p:strVal val="#ppt_x"/>
                                          </p:val>
                                        </p:tav>
                                        <p:tav tm="100000">
                                          <p:val>
                                            <p:strVal val="#ppt_x"/>
                                          </p:val>
                                        </p:tav>
                                      </p:tavLst>
                                    </p:anim>
                                    <p:anim calcmode="lin" valueType="num">
                                      <p:cBhvr>
                                        <p:cTn id="162" dur="1000" fill="hold"/>
                                        <p:tgtEl>
                                          <p:spTgt spid="125"/>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Effect transition="in" filter="fade">
                                      <p:cBhvr>
                                        <p:cTn id="165" dur="1000"/>
                                        <p:tgtEl>
                                          <p:spTgt spid="129"/>
                                        </p:tgtEl>
                                      </p:cBhvr>
                                    </p:animEffect>
                                    <p:anim calcmode="lin" valueType="num">
                                      <p:cBhvr>
                                        <p:cTn id="166" dur="1000" fill="hold"/>
                                        <p:tgtEl>
                                          <p:spTgt spid="129"/>
                                        </p:tgtEl>
                                        <p:attrNameLst>
                                          <p:attrName>ppt_x</p:attrName>
                                        </p:attrNameLst>
                                      </p:cBhvr>
                                      <p:tavLst>
                                        <p:tav tm="0">
                                          <p:val>
                                            <p:strVal val="#ppt_x"/>
                                          </p:val>
                                        </p:tav>
                                        <p:tav tm="100000">
                                          <p:val>
                                            <p:strVal val="#ppt_x"/>
                                          </p:val>
                                        </p:tav>
                                      </p:tavLst>
                                    </p:anim>
                                    <p:anim calcmode="lin" valueType="num">
                                      <p:cBhvr>
                                        <p:cTn id="167" dur="1000" fill="hold"/>
                                        <p:tgtEl>
                                          <p:spTgt spid="129"/>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106"/>
                                        </p:tgtEl>
                                        <p:attrNameLst>
                                          <p:attrName>style.visibility</p:attrName>
                                        </p:attrNameLst>
                                      </p:cBhvr>
                                      <p:to>
                                        <p:strVal val="visible"/>
                                      </p:to>
                                    </p:set>
                                    <p:animEffect transition="in" filter="fade">
                                      <p:cBhvr>
                                        <p:cTn id="170" dur="1000"/>
                                        <p:tgtEl>
                                          <p:spTgt spid="106"/>
                                        </p:tgtEl>
                                      </p:cBhvr>
                                    </p:animEffect>
                                    <p:anim calcmode="lin" valueType="num">
                                      <p:cBhvr>
                                        <p:cTn id="171" dur="1000" fill="hold"/>
                                        <p:tgtEl>
                                          <p:spTgt spid="106"/>
                                        </p:tgtEl>
                                        <p:attrNameLst>
                                          <p:attrName>ppt_x</p:attrName>
                                        </p:attrNameLst>
                                      </p:cBhvr>
                                      <p:tavLst>
                                        <p:tav tm="0">
                                          <p:val>
                                            <p:strVal val="#ppt_x"/>
                                          </p:val>
                                        </p:tav>
                                        <p:tav tm="100000">
                                          <p:val>
                                            <p:strVal val="#ppt_x"/>
                                          </p:val>
                                        </p:tav>
                                      </p:tavLst>
                                    </p:anim>
                                    <p:anim calcmode="lin" valueType="num">
                                      <p:cBhvr>
                                        <p:cTn id="172" dur="1000" fill="hold"/>
                                        <p:tgtEl>
                                          <p:spTgt spid="106"/>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123"/>
                                        </p:tgtEl>
                                        <p:attrNameLst>
                                          <p:attrName>style.visibility</p:attrName>
                                        </p:attrNameLst>
                                      </p:cBhvr>
                                      <p:to>
                                        <p:strVal val="visible"/>
                                      </p:to>
                                    </p:set>
                                    <p:animEffect transition="in" filter="fade">
                                      <p:cBhvr>
                                        <p:cTn id="175" dur="1000"/>
                                        <p:tgtEl>
                                          <p:spTgt spid="123"/>
                                        </p:tgtEl>
                                      </p:cBhvr>
                                    </p:animEffect>
                                    <p:anim calcmode="lin" valueType="num">
                                      <p:cBhvr>
                                        <p:cTn id="176" dur="1000" fill="hold"/>
                                        <p:tgtEl>
                                          <p:spTgt spid="123"/>
                                        </p:tgtEl>
                                        <p:attrNameLst>
                                          <p:attrName>ppt_x</p:attrName>
                                        </p:attrNameLst>
                                      </p:cBhvr>
                                      <p:tavLst>
                                        <p:tav tm="0">
                                          <p:val>
                                            <p:strVal val="#ppt_x"/>
                                          </p:val>
                                        </p:tav>
                                        <p:tav tm="100000">
                                          <p:val>
                                            <p:strVal val="#ppt_x"/>
                                          </p:val>
                                        </p:tav>
                                      </p:tavLst>
                                    </p:anim>
                                    <p:anim calcmode="lin" valueType="num">
                                      <p:cBhvr>
                                        <p:cTn id="177" dur="1000" fill="hold"/>
                                        <p:tgtEl>
                                          <p:spTgt spid="123"/>
                                        </p:tgtEl>
                                        <p:attrNameLst>
                                          <p:attrName>ppt_y</p:attrName>
                                        </p:attrNameLst>
                                      </p:cBhvr>
                                      <p:tavLst>
                                        <p:tav tm="0">
                                          <p:val>
                                            <p:strVal val="#ppt_y+.1"/>
                                          </p:val>
                                        </p:tav>
                                        <p:tav tm="100000">
                                          <p:val>
                                            <p:strVal val="#ppt_y"/>
                                          </p:val>
                                        </p:tav>
                                      </p:tavLst>
                                    </p:anim>
                                  </p:childTnLst>
                                </p:cTn>
                              </p:par>
                              <p:par>
                                <p:cTn id="178" presetID="42" presetClass="entr" presetSubtype="0" fill="hold" nodeType="withEffect">
                                  <p:stCondLst>
                                    <p:cond delay="0"/>
                                  </p:stCondLst>
                                  <p:childTnLst>
                                    <p:set>
                                      <p:cBhvr>
                                        <p:cTn id="179" dur="1" fill="hold">
                                          <p:stCondLst>
                                            <p:cond delay="0"/>
                                          </p:stCondLst>
                                        </p:cTn>
                                        <p:tgtEl>
                                          <p:spTgt spid="139"/>
                                        </p:tgtEl>
                                        <p:attrNameLst>
                                          <p:attrName>style.visibility</p:attrName>
                                        </p:attrNameLst>
                                      </p:cBhvr>
                                      <p:to>
                                        <p:strVal val="visible"/>
                                      </p:to>
                                    </p:set>
                                    <p:animEffect transition="in" filter="fade">
                                      <p:cBhvr>
                                        <p:cTn id="180" dur="1000"/>
                                        <p:tgtEl>
                                          <p:spTgt spid="139"/>
                                        </p:tgtEl>
                                      </p:cBhvr>
                                    </p:animEffect>
                                    <p:anim calcmode="lin" valueType="num">
                                      <p:cBhvr>
                                        <p:cTn id="181" dur="1000" fill="hold"/>
                                        <p:tgtEl>
                                          <p:spTgt spid="139"/>
                                        </p:tgtEl>
                                        <p:attrNameLst>
                                          <p:attrName>ppt_x</p:attrName>
                                        </p:attrNameLst>
                                      </p:cBhvr>
                                      <p:tavLst>
                                        <p:tav tm="0">
                                          <p:val>
                                            <p:strVal val="#ppt_x"/>
                                          </p:val>
                                        </p:tav>
                                        <p:tav tm="100000">
                                          <p:val>
                                            <p:strVal val="#ppt_x"/>
                                          </p:val>
                                        </p:tav>
                                      </p:tavLst>
                                    </p:anim>
                                    <p:anim calcmode="lin" valueType="num">
                                      <p:cBhvr>
                                        <p:cTn id="182"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grpId="0" nodeType="clickEffect">
                                  <p:stCondLst>
                                    <p:cond delay="0"/>
                                  </p:stCondLst>
                                  <p:childTnLst>
                                    <p:set>
                                      <p:cBhvr>
                                        <p:cTn id="186" dur="1" fill="hold">
                                          <p:stCondLst>
                                            <p:cond delay="0"/>
                                          </p:stCondLst>
                                        </p:cTn>
                                        <p:tgtEl>
                                          <p:spTgt spid="137"/>
                                        </p:tgtEl>
                                        <p:attrNameLst>
                                          <p:attrName>style.visibility</p:attrName>
                                        </p:attrNameLst>
                                      </p:cBhvr>
                                      <p:to>
                                        <p:strVal val="visible"/>
                                      </p:to>
                                    </p:set>
                                    <p:animEffect transition="in" filter="fade">
                                      <p:cBhvr>
                                        <p:cTn id="187" dur="1000"/>
                                        <p:tgtEl>
                                          <p:spTgt spid="137"/>
                                        </p:tgtEl>
                                      </p:cBhvr>
                                    </p:animEffect>
                                    <p:anim calcmode="lin" valueType="num">
                                      <p:cBhvr>
                                        <p:cTn id="188" dur="1000" fill="hold"/>
                                        <p:tgtEl>
                                          <p:spTgt spid="137"/>
                                        </p:tgtEl>
                                        <p:attrNameLst>
                                          <p:attrName>ppt_x</p:attrName>
                                        </p:attrNameLst>
                                      </p:cBhvr>
                                      <p:tavLst>
                                        <p:tav tm="0">
                                          <p:val>
                                            <p:strVal val="#ppt_x"/>
                                          </p:val>
                                        </p:tav>
                                        <p:tav tm="100000">
                                          <p:val>
                                            <p:strVal val="#ppt_x"/>
                                          </p:val>
                                        </p:tav>
                                      </p:tavLst>
                                    </p:anim>
                                    <p:anim calcmode="lin" valueType="num">
                                      <p:cBhvr>
                                        <p:cTn id="189" dur="1000" fill="hold"/>
                                        <p:tgtEl>
                                          <p:spTgt spid="137"/>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138"/>
                                        </p:tgtEl>
                                        <p:attrNameLst>
                                          <p:attrName>style.visibility</p:attrName>
                                        </p:attrNameLst>
                                      </p:cBhvr>
                                      <p:to>
                                        <p:strVal val="visible"/>
                                      </p:to>
                                    </p:set>
                                    <p:animEffect transition="in" filter="fade">
                                      <p:cBhvr>
                                        <p:cTn id="192" dur="1000"/>
                                        <p:tgtEl>
                                          <p:spTgt spid="138"/>
                                        </p:tgtEl>
                                      </p:cBhvr>
                                    </p:animEffect>
                                    <p:anim calcmode="lin" valueType="num">
                                      <p:cBhvr>
                                        <p:cTn id="193" dur="1000" fill="hold"/>
                                        <p:tgtEl>
                                          <p:spTgt spid="138"/>
                                        </p:tgtEl>
                                        <p:attrNameLst>
                                          <p:attrName>ppt_x</p:attrName>
                                        </p:attrNameLst>
                                      </p:cBhvr>
                                      <p:tavLst>
                                        <p:tav tm="0">
                                          <p:val>
                                            <p:strVal val="#ppt_x"/>
                                          </p:val>
                                        </p:tav>
                                        <p:tav tm="100000">
                                          <p:val>
                                            <p:strVal val="#ppt_x"/>
                                          </p:val>
                                        </p:tav>
                                      </p:tavLst>
                                    </p:anim>
                                    <p:anim calcmode="lin" valueType="num">
                                      <p:cBhvr>
                                        <p:cTn id="194" dur="1000" fill="hold"/>
                                        <p:tgtEl>
                                          <p:spTgt spid="138"/>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130"/>
                                        </p:tgtEl>
                                        <p:attrNameLst>
                                          <p:attrName>style.visibility</p:attrName>
                                        </p:attrNameLst>
                                      </p:cBhvr>
                                      <p:to>
                                        <p:strVal val="visible"/>
                                      </p:to>
                                    </p:set>
                                    <p:animEffect transition="in" filter="fade">
                                      <p:cBhvr>
                                        <p:cTn id="197" dur="1000"/>
                                        <p:tgtEl>
                                          <p:spTgt spid="130"/>
                                        </p:tgtEl>
                                      </p:cBhvr>
                                    </p:animEffect>
                                    <p:anim calcmode="lin" valueType="num">
                                      <p:cBhvr>
                                        <p:cTn id="198" dur="1000" fill="hold"/>
                                        <p:tgtEl>
                                          <p:spTgt spid="130"/>
                                        </p:tgtEl>
                                        <p:attrNameLst>
                                          <p:attrName>ppt_x</p:attrName>
                                        </p:attrNameLst>
                                      </p:cBhvr>
                                      <p:tavLst>
                                        <p:tav tm="0">
                                          <p:val>
                                            <p:strVal val="#ppt_x"/>
                                          </p:val>
                                        </p:tav>
                                        <p:tav tm="100000">
                                          <p:val>
                                            <p:strVal val="#ppt_x"/>
                                          </p:val>
                                        </p:tav>
                                      </p:tavLst>
                                    </p:anim>
                                    <p:anim calcmode="lin" valueType="num">
                                      <p:cBhvr>
                                        <p:cTn id="199" dur="1000" fill="hold"/>
                                        <p:tgtEl>
                                          <p:spTgt spid="130"/>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32"/>
                                        </p:tgtEl>
                                        <p:attrNameLst>
                                          <p:attrName>style.visibility</p:attrName>
                                        </p:attrNameLst>
                                      </p:cBhvr>
                                      <p:to>
                                        <p:strVal val="visible"/>
                                      </p:to>
                                    </p:set>
                                    <p:animEffect transition="in" filter="fade">
                                      <p:cBhvr>
                                        <p:cTn id="202" dur="1000"/>
                                        <p:tgtEl>
                                          <p:spTgt spid="132"/>
                                        </p:tgtEl>
                                      </p:cBhvr>
                                    </p:animEffect>
                                    <p:anim calcmode="lin" valueType="num">
                                      <p:cBhvr>
                                        <p:cTn id="203" dur="1000" fill="hold"/>
                                        <p:tgtEl>
                                          <p:spTgt spid="132"/>
                                        </p:tgtEl>
                                        <p:attrNameLst>
                                          <p:attrName>ppt_x</p:attrName>
                                        </p:attrNameLst>
                                      </p:cBhvr>
                                      <p:tavLst>
                                        <p:tav tm="0">
                                          <p:val>
                                            <p:strVal val="#ppt_x"/>
                                          </p:val>
                                        </p:tav>
                                        <p:tav tm="100000">
                                          <p:val>
                                            <p:strVal val="#ppt_x"/>
                                          </p:val>
                                        </p:tav>
                                      </p:tavLst>
                                    </p:anim>
                                    <p:anim calcmode="lin" valueType="num">
                                      <p:cBhvr>
                                        <p:cTn id="204" dur="1000" fill="hold"/>
                                        <p:tgtEl>
                                          <p:spTgt spid="132"/>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34"/>
                                        </p:tgtEl>
                                        <p:attrNameLst>
                                          <p:attrName>style.visibility</p:attrName>
                                        </p:attrNameLst>
                                      </p:cBhvr>
                                      <p:to>
                                        <p:strVal val="visible"/>
                                      </p:to>
                                    </p:set>
                                    <p:animEffect transition="in" filter="fade">
                                      <p:cBhvr>
                                        <p:cTn id="207" dur="1000"/>
                                        <p:tgtEl>
                                          <p:spTgt spid="134"/>
                                        </p:tgtEl>
                                      </p:cBhvr>
                                    </p:animEffect>
                                    <p:anim calcmode="lin" valueType="num">
                                      <p:cBhvr>
                                        <p:cTn id="208" dur="1000" fill="hold"/>
                                        <p:tgtEl>
                                          <p:spTgt spid="134"/>
                                        </p:tgtEl>
                                        <p:attrNameLst>
                                          <p:attrName>ppt_x</p:attrName>
                                        </p:attrNameLst>
                                      </p:cBhvr>
                                      <p:tavLst>
                                        <p:tav tm="0">
                                          <p:val>
                                            <p:strVal val="#ppt_x"/>
                                          </p:val>
                                        </p:tav>
                                        <p:tav tm="100000">
                                          <p:val>
                                            <p:strVal val="#ppt_x"/>
                                          </p:val>
                                        </p:tav>
                                      </p:tavLst>
                                    </p:anim>
                                    <p:anim calcmode="lin" valueType="num">
                                      <p:cBhvr>
                                        <p:cTn id="209"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42" presetClass="entr" presetSubtype="0" fill="hold" grpId="0" nodeType="clickEffect">
                                  <p:stCondLst>
                                    <p:cond delay="0"/>
                                  </p:stCondLst>
                                  <p:childTnLst>
                                    <p:set>
                                      <p:cBhvr>
                                        <p:cTn id="213" dur="1" fill="hold">
                                          <p:stCondLst>
                                            <p:cond delay="0"/>
                                          </p:stCondLst>
                                        </p:cTn>
                                        <p:tgtEl>
                                          <p:spTgt spid="142"/>
                                        </p:tgtEl>
                                        <p:attrNameLst>
                                          <p:attrName>style.visibility</p:attrName>
                                        </p:attrNameLst>
                                      </p:cBhvr>
                                      <p:to>
                                        <p:strVal val="visible"/>
                                      </p:to>
                                    </p:set>
                                    <p:animEffect transition="in" filter="fade">
                                      <p:cBhvr>
                                        <p:cTn id="214" dur="1000"/>
                                        <p:tgtEl>
                                          <p:spTgt spid="142"/>
                                        </p:tgtEl>
                                      </p:cBhvr>
                                    </p:animEffect>
                                    <p:anim calcmode="lin" valueType="num">
                                      <p:cBhvr>
                                        <p:cTn id="215" dur="1000" fill="hold"/>
                                        <p:tgtEl>
                                          <p:spTgt spid="142"/>
                                        </p:tgtEl>
                                        <p:attrNameLst>
                                          <p:attrName>ppt_x</p:attrName>
                                        </p:attrNameLst>
                                      </p:cBhvr>
                                      <p:tavLst>
                                        <p:tav tm="0">
                                          <p:val>
                                            <p:strVal val="#ppt_x"/>
                                          </p:val>
                                        </p:tav>
                                        <p:tav tm="100000">
                                          <p:val>
                                            <p:strVal val="#ppt_x"/>
                                          </p:val>
                                        </p:tav>
                                      </p:tavLst>
                                    </p:anim>
                                    <p:anim calcmode="lin" valueType="num">
                                      <p:cBhvr>
                                        <p:cTn id="216" dur="1000" fill="hold"/>
                                        <p:tgtEl>
                                          <p:spTgt spid="142"/>
                                        </p:tgtEl>
                                        <p:attrNameLst>
                                          <p:attrName>ppt_y</p:attrName>
                                        </p:attrNameLst>
                                      </p:cBhvr>
                                      <p:tavLst>
                                        <p:tav tm="0">
                                          <p:val>
                                            <p:strVal val="#ppt_y+.1"/>
                                          </p:val>
                                        </p:tav>
                                        <p:tav tm="100000">
                                          <p:val>
                                            <p:strVal val="#ppt_y"/>
                                          </p:val>
                                        </p:tav>
                                      </p:tavLst>
                                    </p:anim>
                                  </p:childTnLst>
                                </p:cTn>
                              </p:par>
                              <p:par>
                                <p:cTn id="217" presetID="42" presetClass="entr" presetSubtype="0" fill="hold" nodeType="withEffect">
                                  <p:stCondLst>
                                    <p:cond delay="0"/>
                                  </p:stCondLst>
                                  <p:childTnLst>
                                    <p:set>
                                      <p:cBhvr>
                                        <p:cTn id="218" dur="1" fill="hold">
                                          <p:stCondLst>
                                            <p:cond delay="0"/>
                                          </p:stCondLst>
                                        </p:cTn>
                                        <p:tgtEl>
                                          <p:spTgt spid="148"/>
                                        </p:tgtEl>
                                        <p:attrNameLst>
                                          <p:attrName>style.visibility</p:attrName>
                                        </p:attrNameLst>
                                      </p:cBhvr>
                                      <p:to>
                                        <p:strVal val="visible"/>
                                      </p:to>
                                    </p:set>
                                    <p:animEffect transition="in" filter="fade">
                                      <p:cBhvr>
                                        <p:cTn id="219" dur="1000"/>
                                        <p:tgtEl>
                                          <p:spTgt spid="148"/>
                                        </p:tgtEl>
                                      </p:cBhvr>
                                    </p:animEffect>
                                    <p:anim calcmode="lin" valueType="num">
                                      <p:cBhvr>
                                        <p:cTn id="220" dur="1000" fill="hold"/>
                                        <p:tgtEl>
                                          <p:spTgt spid="148"/>
                                        </p:tgtEl>
                                        <p:attrNameLst>
                                          <p:attrName>ppt_x</p:attrName>
                                        </p:attrNameLst>
                                      </p:cBhvr>
                                      <p:tavLst>
                                        <p:tav tm="0">
                                          <p:val>
                                            <p:strVal val="#ppt_x"/>
                                          </p:val>
                                        </p:tav>
                                        <p:tav tm="100000">
                                          <p:val>
                                            <p:strVal val="#ppt_x"/>
                                          </p:val>
                                        </p:tav>
                                      </p:tavLst>
                                    </p:anim>
                                    <p:anim calcmode="lin" valueType="num">
                                      <p:cBhvr>
                                        <p:cTn id="221" dur="1000" fill="hold"/>
                                        <p:tgtEl>
                                          <p:spTgt spid="148"/>
                                        </p:tgtEl>
                                        <p:attrNameLst>
                                          <p:attrName>ppt_y</p:attrName>
                                        </p:attrNameLst>
                                      </p:cBhvr>
                                      <p:tavLst>
                                        <p:tav tm="0">
                                          <p:val>
                                            <p:strVal val="#ppt_y+.1"/>
                                          </p:val>
                                        </p:tav>
                                        <p:tav tm="100000">
                                          <p:val>
                                            <p:strVal val="#ppt_y"/>
                                          </p:val>
                                        </p:tav>
                                      </p:tavLst>
                                    </p:anim>
                                  </p:childTnLst>
                                </p:cTn>
                              </p:par>
                              <p:par>
                                <p:cTn id="222" presetID="42" presetClass="entr" presetSubtype="0" fill="hold" nodeType="withEffect">
                                  <p:stCondLst>
                                    <p:cond delay="0"/>
                                  </p:stCondLst>
                                  <p:childTnLst>
                                    <p:set>
                                      <p:cBhvr>
                                        <p:cTn id="223" dur="1" fill="hold">
                                          <p:stCondLst>
                                            <p:cond delay="0"/>
                                          </p:stCondLst>
                                        </p:cTn>
                                        <p:tgtEl>
                                          <p:spTgt spid="149"/>
                                        </p:tgtEl>
                                        <p:attrNameLst>
                                          <p:attrName>style.visibility</p:attrName>
                                        </p:attrNameLst>
                                      </p:cBhvr>
                                      <p:to>
                                        <p:strVal val="visible"/>
                                      </p:to>
                                    </p:set>
                                    <p:animEffect transition="in" filter="fade">
                                      <p:cBhvr>
                                        <p:cTn id="224" dur="1000"/>
                                        <p:tgtEl>
                                          <p:spTgt spid="149"/>
                                        </p:tgtEl>
                                      </p:cBhvr>
                                    </p:animEffect>
                                    <p:anim calcmode="lin" valueType="num">
                                      <p:cBhvr>
                                        <p:cTn id="225" dur="1000" fill="hold"/>
                                        <p:tgtEl>
                                          <p:spTgt spid="149"/>
                                        </p:tgtEl>
                                        <p:attrNameLst>
                                          <p:attrName>ppt_x</p:attrName>
                                        </p:attrNameLst>
                                      </p:cBhvr>
                                      <p:tavLst>
                                        <p:tav tm="0">
                                          <p:val>
                                            <p:strVal val="#ppt_x"/>
                                          </p:val>
                                        </p:tav>
                                        <p:tav tm="100000">
                                          <p:val>
                                            <p:strVal val="#ppt_x"/>
                                          </p:val>
                                        </p:tav>
                                      </p:tavLst>
                                    </p:anim>
                                    <p:anim calcmode="lin" valueType="num">
                                      <p:cBhvr>
                                        <p:cTn id="226" dur="1000" fill="hold"/>
                                        <p:tgtEl>
                                          <p:spTgt spid="149"/>
                                        </p:tgtEl>
                                        <p:attrNameLst>
                                          <p:attrName>ppt_y</p:attrName>
                                        </p:attrNameLst>
                                      </p:cBhvr>
                                      <p:tavLst>
                                        <p:tav tm="0">
                                          <p:val>
                                            <p:strVal val="#ppt_y+.1"/>
                                          </p:val>
                                        </p:tav>
                                        <p:tav tm="100000">
                                          <p:val>
                                            <p:strVal val="#ppt_y"/>
                                          </p:val>
                                        </p:tav>
                                      </p:tavLst>
                                    </p:anim>
                                  </p:childTnLst>
                                </p:cTn>
                              </p:par>
                              <p:par>
                                <p:cTn id="227" presetID="42" presetClass="entr" presetSubtype="0" fill="hold" grpId="0" nodeType="withEffect">
                                  <p:stCondLst>
                                    <p:cond delay="0"/>
                                  </p:stCondLst>
                                  <p:childTnLst>
                                    <p:set>
                                      <p:cBhvr>
                                        <p:cTn id="228" dur="1" fill="hold">
                                          <p:stCondLst>
                                            <p:cond delay="0"/>
                                          </p:stCondLst>
                                        </p:cTn>
                                        <p:tgtEl>
                                          <p:spTgt spid="140"/>
                                        </p:tgtEl>
                                        <p:attrNameLst>
                                          <p:attrName>style.visibility</p:attrName>
                                        </p:attrNameLst>
                                      </p:cBhvr>
                                      <p:to>
                                        <p:strVal val="visible"/>
                                      </p:to>
                                    </p:set>
                                    <p:animEffect transition="in" filter="fade">
                                      <p:cBhvr>
                                        <p:cTn id="229" dur="1000"/>
                                        <p:tgtEl>
                                          <p:spTgt spid="140"/>
                                        </p:tgtEl>
                                      </p:cBhvr>
                                    </p:animEffect>
                                    <p:anim calcmode="lin" valueType="num">
                                      <p:cBhvr>
                                        <p:cTn id="230" dur="1000" fill="hold"/>
                                        <p:tgtEl>
                                          <p:spTgt spid="140"/>
                                        </p:tgtEl>
                                        <p:attrNameLst>
                                          <p:attrName>ppt_x</p:attrName>
                                        </p:attrNameLst>
                                      </p:cBhvr>
                                      <p:tavLst>
                                        <p:tav tm="0">
                                          <p:val>
                                            <p:strVal val="#ppt_x"/>
                                          </p:val>
                                        </p:tav>
                                        <p:tav tm="100000">
                                          <p:val>
                                            <p:strVal val="#ppt_x"/>
                                          </p:val>
                                        </p:tav>
                                      </p:tavLst>
                                    </p:anim>
                                    <p:anim calcmode="lin" valueType="num">
                                      <p:cBhvr>
                                        <p:cTn id="231" dur="1000" fill="hold"/>
                                        <p:tgtEl>
                                          <p:spTgt spid="140"/>
                                        </p:tgtEl>
                                        <p:attrNameLst>
                                          <p:attrName>ppt_y</p:attrName>
                                        </p:attrNameLst>
                                      </p:cBhvr>
                                      <p:tavLst>
                                        <p:tav tm="0">
                                          <p:val>
                                            <p:strVal val="#ppt_y+.1"/>
                                          </p:val>
                                        </p:tav>
                                        <p:tav tm="100000">
                                          <p:val>
                                            <p:strVal val="#ppt_y"/>
                                          </p:val>
                                        </p:tav>
                                      </p:tavLst>
                                    </p:anim>
                                  </p:childTnLst>
                                </p:cTn>
                              </p:par>
                              <p:par>
                                <p:cTn id="232" presetID="42" presetClass="entr" presetSubtype="0" fill="hold" grpId="0" nodeType="withEffect">
                                  <p:stCondLst>
                                    <p:cond delay="0"/>
                                  </p:stCondLst>
                                  <p:childTnLst>
                                    <p:set>
                                      <p:cBhvr>
                                        <p:cTn id="233" dur="1" fill="hold">
                                          <p:stCondLst>
                                            <p:cond delay="0"/>
                                          </p:stCondLst>
                                        </p:cTn>
                                        <p:tgtEl>
                                          <p:spTgt spid="141"/>
                                        </p:tgtEl>
                                        <p:attrNameLst>
                                          <p:attrName>style.visibility</p:attrName>
                                        </p:attrNameLst>
                                      </p:cBhvr>
                                      <p:to>
                                        <p:strVal val="visible"/>
                                      </p:to>
                                    </p:set>
                                    <p:animEffect transition="in" filter="fade">
                                      <p:cBhvr>
                                        <p:cTn id="234" dur="1000"/>
                                        <p:tgtEl>
                                          <p:spTgt spid="141"/>
                                        </p:tgtEl>
                                      </p:cBhvr>
                                    </p:animEffect>
                                    <p:anim calcmode="lin" valueType="num">
                                      <p:cBhvr>
                                        <p:cTn id="235" dur="1000" fill="hold"/>
                                        <p:tgtEl>
                                          <p:spTgt spid="141"/>
                                        </p:tgtEl>
                                        <p:attrNameLst>
                                          <p:attrName>ppt_x</p:attrName>
                                        </p:attrNameLst>
                                      </p:cBhvr>
                                      <p:tavLst>
                                        <p:tav tm="0">
                                          <p:val>
                                            <p:strVal val="#ppt_x"/>
                                          </p:val>
                                        </p:tav>
                                        <p:tav tm="100000">
                                          <p:val>
                                            <p:strVal val="#ppt_x"/>
                                          </p:val>
                                        </p:tav>
                                      </p:tavLst>
                                    </p:anim>
                                    <p:anim calcmode="lin" valueType="num">
                                      <p:cBhvr>
                                        <p:cTn id="236" dur="1000" fill="hold"/>
                                        <p:tgtEl>
                                          <p:spTgt spid="141"/>
                                        </p:tgtEl>
                                        <p:attrNameLst>
                                          <p:attrName>ppt_y</p:attrName>
                                        </p:attrNameLst>
                                      </p:cBhvr>
                                      <p:tavLst>
                                        <p:tav tm="0">
                                          <p:val>
                                            <p:strVal val="#ppt_y+.1"/>
                                          </p:val>
                                        </p:tav>
                                        <p:tav tm="100000">
                                          <p:val>
                                            <p:strVal val="#ppt_y"/>
                                          </p:val>
                                        </p:tav>
                                      </p:tavLst>
                                    </p:anim>
                                  </p:childTnLst>
                                </p:cTn>
                              </p:par>
                              <p:par>
                                <p:cTn id="237" presetID="42" presetClass="entr" presetSubtype="0" fill="hold" grpId="0" nodeType="withEffect">
                                  <p:stCondLst>
                                    <p:cond delay="0"/>
                                  </p:stCondLst>
                                  <p:childTnLst>
                                    <p:set>
                                      <p:cBhvr>
                                        <p:cTn id="238" dur="1" fill="hold">
                                          <p:stCondLst>
                                            <p:cond delay="0"/>
                                          </p:stCondLst>
                                        </p:cTn>
                                        <p:tgtEl>
                                          <p:spTgt spid="143"/>
                                        </p:tgtEl>
                                        <p:attrNameLst>
                                          <p:attrName>style.visibility</p:attrName>
                                        </p:attrNameLst>
                                      </p:cBhvr>
                                      <p:to>
                                        <p:strVal val="visible"/>
                                      </p:to>
                                    </p:set>
                                    <p:animEffect transition="in" filter="fade">
                                      <p:cBhvr>
                                        <p:cTn id="239" dur="1000"/>
                                        <p:tgtEl>
                                          <p:spTgt spid="143"/>
                                        </p:tgtEl>
                                      </p:cBhvr>
                                    </p:animEffect>
                                    <p:anim calcmode="lin" valueType="num">
                                      <p:cBhvr>
                                        <p:cTn id="240" dur="1000" fill="hold"/>
                                        <p:tgtEl>
                                          <p:spTgt spid="143"/>
                                        </p:tgtEl>
                                        <p:attrNameLst>
                                          <p:attrName>ppt_x</p:attrName>
                                        </p:attrNameLst>
                                      </p:cBhvr>
                                      <p:tavLst>
                                        <p:tav tm="0">
                                          <p:val>
                                            <p:strVal val="#ppt_x"/>
                                          </p:val>
                                        </p:tav>
                                        <p:tav tm="100000">
                                          <p:val>
                                            <p:strVal val="#ppt_x"/>
                                          </p:val>
                                        </p:tav>
                                      </p:tavLst>
                                    </p:anim>
                                    <p:anim calcmode="lin" valueType="num">
                                      <p:cBhvr>
                                        <p:cTn id="241" dur="1000" fill="hold"/>
                                        <p:tgtEl>
                                          <p:spTgt spid="143"/>
                                        </p:tgtEl>
                                        <p:attrNameLst>
                                          <p:attrName>ppt_y</p:attrName>
                                        </p:attrNameLst>
                                      </p:cBhvr>
                                      <p:tavLst>
                                        <p:tav tm="0">
                                          <p:val>
                                            <p:strVal val="#ppt_y+.1"/>
                                          </p:val>
                                        </p:tav>
                                        <p:tav tm="100000">
                                          <p:val>
                                            <p:strVal val="#ppt_y"/>
                                          </p:val>
                                        </p:tav>
                                      </p:tavLst>
                                    </p:anim>
                                  </p:childTnLst>
                                </p:cTn>
                              </p:par>
                              <p:par>
                                <p:cTn id="242" presetID="42" presetClass="entr" presetSubtype="0" fill="hold" grpId="0" nodeType="withEffect">
                                  <p:stCondLst>
                                    <p:cond delay="0"/>
                                  </p:stCondLst>
                                  <p:childTnLst>
                                    <p:set>
                                      <p:cBhvr>
                                        <p:cTn id="243" dur="1" fill="hold">
                                          <p:stCondLst>
                                            <p:cond delay="0"/>
                                          </p:stCondLst>
                                        </p:cTn>
                                        <p:tgtEl>
                                          <p:spTgt spid="144"/>
                                        </p:tgtEl>
                                        <p:attrNameLst>
                                          <p:attrName>style.visibility</p:attrName>
                                        </p:attrNameLst>
                                      </p:cBhvr>
                                      <p:to>
                                        <p:strVal val="visible"/>
                                      </p:to>
                                    </p:set>
                                    <p:animEffect transition="in" filter="fade">
                                      <p:cBhvr>
                                        <p:cTn id="244" dur="1000"/>
                                        <p:tgtEl>
                                          <p:spTgt spid="144"/>
                                        </p:tgtEl>
                                      </p:cBhvr>
                                    </p:animEffect>
                                    <p:anim calcmode="lin" valueType="num">
                                      <p:cBhvr>
                                        <p:cTn id="245" dur="1000" fill="hold"/>
                                        <p:tgtEl>
                                          <p:spTgt spid="144"/>
                                        </p:tgtEl>
                                        <p:attrNameLst>
                                          <p:attrName>ppt_x</p:attrName>
                                        </p:attrNameLst>
                                      </p:cBhvr>
                                      <p:tavLst>
                                        <p:tav tm="0">
                                          <p:val>
                                            <p:strVal val="#ppt_x"/>
                                          </p:val>
                                        </p:tav>
                                        <p:tav tm="100000">
                                          <p:val>
                                            <p:strVal val="#ppt_x"/>
                                          </p:val>
                                        </p:tav>
                                      </p:tavLst>
                                    </p:anim>
                                    <p:anim calcmode="lin" valueType="num">
                                      <p:cBhvr>
                                        <p:cTn id="246"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42" presetClass="entr" presetSubtype="0" fill="hold" nodeType="clickEffect">
                                  <p:stCondLst>
                                    <p:cond delay="0"/>
                                  </p:stCondLst>
                                  <p:childTnLst>
                                    <p:set>
                                      <p:cBhvr>
                                        <p:cTn id="250" dur="1" fill="hold">
                                          <p:stCondLst>
                                            <p:cond delay="0"/>
                                          </p:stCondLst>
                                        </p:cTn>
                                        <p:tgtEl>
                                          <p:spTgt spid="154"/>
                                        </p:tgtEl>
                                        <p:attrNameLst>
                                          <p:attrName>style.visibility</p:attrName>
                                        </p:attrNameLst>
                                      </p:cBhvr>
                                      <p:to>
                                        <p:strVal val="visible"/>
                                      </p:to>
                                    </p:set>
                                    <p:animEffect transition="in" filter="fade">
                                      <p:cBhvr>
                                        <p:cTn id="251" dur="1000"/>
                                        <p:tgtEl>
                                          <p:spTgt spid="154"/>
                                        </p:tgtEl>
                                      </p:cBhvr>
                                    </p:animEffect>
                                    <p:anim calcmode="lin" valueType="num">
                                      <p:cBhvr>
                                        <p:cTn id="252" dur="1000" fill="hold"/>
                                        <p:tgtEl>
                                          <p:spTgt spid="154"/>
                                        </p:tgtEl>
                                        <p:attrNameLst>
                                          <p:attrName>ppt_x</p:attrName>
                                        </p:attrNameLst>
                                      </p:cBhvr>
                                      <p:tavLst>
                                        <p:tav tm="0">
                                          <p:val>
                                            <p:strVal val="#ppt_x"/>
                                          </p:val>
                                        </p:tav>
                                        <p:tav tm="100000">
                                          <p:val>
                                            <p:strVal val="#ppt_x"/>
                                          </p:val>
                                        </p:tav>
                                      </p:tavLst>
                                    </p:anim>
                                    <p:anim calcmode="lin" valueType="num">
                                      <p:cBhvr>
                                        <p:cTn id="253" dur="1000" fill="hold"/>
                                        <p:tgtEl>
                                          <p:spTgt spid="154"/>
                                        </p:tgtEl>
                                        <p:attrNameLst>
                                          <p:attrName>ppt_y</p:attrName>
                                        </p:attrNameLst>
                                      </p:cBhvr>
                                      <p:tavLst>
                                        <p:tav tm="0">
                                          <p:val>
                                            <p:strVal val="#ppt_y+.1"/>
                                          </p:val>
                                        </p:tav>
                                        <p:tav tm="100000">
                                          <p:val>
                                            <p:strVal val="#ppt_y"/>
                                          </p:val>
                                        </p:tav>
                                      </p:tavLst>
                                    </p:anim>
                                  </p:childTnLst>
                                </p:cTn>
                              </p:par>
                              <p:par>
                                <p:cTn id="254" presetID="42" presetClass="entr" presetSubtype="0" fill="hold" nodeType="withEffect">
                                  <p:stCondLst>
                                    <p:cond delay="0"/>
                                  </p:stCondLst>
                                  <p:childTnLst>
                                    <p:set>
                                      <p:cBhvr>
                                        <p:cTn id="255" dur="1" fill="hold">
                                          <p:stCondLst>
                                            <p:cond delay="0"/>
                                          </p:stCondLst>
                                        </p:cTn>
                                        <p:tgtEl>
                                          <p:spTgt spid="152"/>
                                        </p:tgtEl>
                                        <p:attrNameLst>
                                          <p:attrName>style.visibility</p:attrName>
                                        </p:attrNameLst>
                                      </p:cBhvr>
                                      <p:to>
                                        <p:strVal val="visible"/>
                                      </p:to>
                                    </p:set>
                                    <p:animEffect transition="in" filter="fade">
                                      <p:cBhvr>
                                        <p:cTn id="256" dur="1000"/>
                                        <p:tgtEl>
                                          <p:spTgt spid="152"/>
                                        </p:tgtEl>
                                      </p:cBhvr>
                                    </p:animEffect>
                                    <p:anim calcmode="lin" valueType="num">
                                      <p:cBhvr>
                                        <p:cTn id="257" dur="1000" fill="hold"/>
                                        <p:tgtEl>
                                          <p:spTgt spid="152"/>
                                        </p:tgtEl>
                                        <p:attrNameLst>
                                          <p:attrName>ppt_x</p:attrName>
                                        </p:attrNameLst>
                                      </p:cBhvr>
                                      <p:tavLst>
                                        <p:tav tm="0">
                                          <p:val>
                                            <p:strVal val="#ppt_x"/>
                                          </p:val>
                                        </p:tav>
                                        <p:tav tm="100000">
                                          <p:val>
                                            <p:strVal val="#ppt_x"/>
                                          </p:val>
                                        </p:tav>
                                      </p:tavLst>
                                    </p:anim>
                                    <p:anim calcmode="lin" valueType="num">
                                      <p:cBhvr>
                                        <p:cTn id="258" dur="1000" fill="hold"/>
                                        <p:tgtEl>
                                          <p:spTgt spid="152"/>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150"/>
                                        </p:tgtEl>
                                        <p:attrNameLst>
                                          <p:attrName>style.visibility</p:attrName>
                                        </p:attrNameLst>
                                      </p:cBhvr>
                                      <p:to>
                                        <p:strVal val="visible"/>
                                      </p:to>
                                    </p:set>
                                    <p:animEffect transition="in" filter="fade">
                                      <p:cBhvr>
                                        <p:cTn id="261" dur="1000"/>
                                        <p:tgtEl>
                                          <p:spTgt spid="150"/>
                                        </p:tgtEl>
                                      </p:cBhvr>
                                    </p:animEffect>
                                    <p:anim calcmode="lin" valueType="num">
                                      <p:cBhvr>
                                        <p:cTn id="262" dur="1000" fill="hold"/>
                                        <p:tgtEl>
                                          <p:spTgt spid="150"/>
                                        </p:tgtEl>
                                        <p:attrNameLst>
                                          <p:attrName>ppt_x</p:attrName>
                                        </p:attrNameLst>
                                      </p:cBhvr>
                                      <p:tavLst>
                                        <p:tav tm="0">
                                          <p:val>
                                            <p:strVal val="#ppt_x"/>
                                          </p:val>
                                        </p:tav>
                                        <p:tav tm="100000">
                                          <p:val>
                                            <p:strVal val="#ppt_x"/>
                                          </p:val>
                                        </p:tav>
                                      </p:tavLst>
                                    </p:anim>
                                    <p:anim calcmode="lin" valueType="num">
                                      <p:cBhvr>
                                        <p:cTn id="263" dur="1000" fill="hold"/>
                                        <p:tgtEl>
                                          <p:spTgt spid="150"/>
                                        </p:tgtEl>
                                        <p:attrNameLst>
                                          <p:attrName>ppt_y</p:attrName>
                                        </p:attrNameLst>
                                      </p:cBhvr>
                                      <p:tavLst>
                                        <p:tav tm="0">
                                          <p:val>
                                            <p:strVal val="#ppt_y+.1"/>
                                          </p:val>
                                        </p:tav>
                                        <p:tav tm="100000">
                                          <p:val>
                                            <p:strVal val="#ppt_y"/>
                                          </p:val>
                                        </p:tav>
                                      </p:tavLst>
                                    </p:anim>
                                  </p:childTnLst>
                                </p:cTn>
                              </p:par>
                              <p:par>
                                <p:cTn id="264" presetID="42" presetClass="entr" presetSubtype="0" fill="hold" grpId="0" nodeType="withEffect">
                                  <p:stCondLst>
                                    <p:cond delay="0"/>
                                  </p:stCondLst>
                                  <p:childTnLst>
                                    <p:set>
                                      <p:cBhvr>
                                        <p:cTn id="265" dur="1" fill="hold">
                                          <p:stCondLst>
                                            <p:cond delay="0"/>
                                          </p:stCondLst>
                                        </p:cTn>
                                        <p:tgtEl>
                                          <p:spTgt spid="151"/>
                                        </p:tgtEl>
                                        <p:attrNameLst>
                                          <p:attrName>style.visibility</p:attrName>
                                        </p:attrNameLst>
                                      </p:cBhvr>
                                      <p:to>
                                        <p:strVal val="visible"/>
                                      </p:to>
                                    </p:set>
                                    <p:animEffect transition="in" filter="fade">
                                      <p:cBhvr>
                                        <p:cTn id="266" dur="1000"/>
                                        <p:tgtEl>
                                          <p:spTgt spid="151"/>
                                        </p:tgtEl>
                                      </p:cBhvr>
                                    </p:animEffect>
                                    <p:anim calcmode="lin" valueType="num">
                                      <p:cBhvr>
                                        <p:cTn id="267" dur="1000" fill="hold"/>
                                        <p:tgtEl>
                                          <p:spTgt spid="151"/>
                                        </p:tgtEl>
                                        <p:attrNameLst>
                                          <p:attrName>ppt_x</p:attrName>
                                        </p:attrNameLst>
                                      </p:cBhvr>
                                      <p:tavLst>
                                        <p:tav tm="0">
                                          <p:val>
                                            <p:strVal val="#ppt_x"/>
                                          </p:val>
                                        </p:tav>
                                        <p:tav tm="100000">
                                          <p:val>
                                            <p:strVal val="#ppt_x"/>
                                          </p:val>
                                        </p:tav>
                                      </p:tavLst>
                                    </p:anim>
                                    <p:anim calcmode="lin" valueType="num">
                                      <p:cBhvr>
                                        <p:cTn id="268" dur="1000" fill="hold"/>
                                        <p:tgtEl>
                                          <p:spTgt spid="151"/>
                                        </p:tgtEl>
                                        <p:attrNameLst>
                                          <p:attrName>ppt_y</p:attrName>
                                        </p:attrNameLst>
                                      </p:cBhvr>
                                      <p:tavLst>
                                        <p:tav tm="0">
                                          <p:val>
                                            <p:strVal val="#ppt_y+.1"/>
                                          </p:val>
                                        </p:tav>
                                        <p:tav tm="100000">
                                          <p:val>
                                            <p:strVal val="#ppt_y"/>
                                          </p:val>
                                        </p:tav>
                                      </p:tavLst>
                                    </p:anim>
                                  </p:childTnLst>
                                </p:cTn>
                              </p:par>
                              <p:par>
                                <p:cTn id="269" presetID="42" presetClass="entr" presetSubtype="0" fill="hold" grpId="0" nodeType="withEffect">
                                  <p:stCondLst>
                                    <p:cond delay="0"/>
                                  </p:stCondLst>
                                  <p:childTnLst>
                                    <p:set>
                                      <p:cBhvr>
                                        <p:cTn id="270" dur="1" fill="hold">
                                          <p:stCondLst>
                                            <p:cond delay="0"/>
                                          </p:stCondLst>
                                        </p:cTn>
                                        <p:tgtEl>
                                          <p:spTgt spid="159"/>
                                        </p:tgtEl>
                                        <p:attrNameLst>
                                          <p:attrName>style.visibility</p:attrName>
                                        </p:attrNameLst>
                                      </p:cBhvr>
                                      <p:to>
                                        <p:strVal val="visible"/>
                                      </p:to>
                                    </p:set>
                                    <p:animEffect transition="in" filter="fade">
                                      <p:cBhvr>
                                        <p:cTn id="271" dur="1000"/>
                                        <p:tgtEl>
                                          <p:spTgt spid="159"/>
                                        </p:tgtEl>
                                      </p:cBhvr>
                                    </p:animEffect>
                                    <p:anim calcmode="lin" valueType="num">
                                      <p:cBhvr>
                                        <p:cTn id="272" dur="1000" fill="hold"/>
                                        <p:tgtEl>
                                          <p:spTgt spid="159"/>
                                        </p:tgtEl>
                                        <p:attrNameLst>
                                          <p:attrName>ppt_x</p:attrName>
                                        </p:attrNameLst>
                                      </p:cBhvr>
                                      <p:tavLst>
                                        <p:tav tm="0">
                                          <p:val>
                                            <p:strVal val="#ppt_x"/>
                                          </p:val>
                                        </p:tav>
                                        <p:tav tm="100000">
                                          <p:val>
                                            <p:strVal val="#ppt_x"/>
                                          </p:val>
                                        </p:tav>
                                      </p:tavLst>
                                    </p:anim>
                                    <p:anim calcmode="lin" valueType="num">
                                      <p:cBhvr>
                                        <p:cTn id="273"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84" grpId="0"/>
      <p:bldP spid="85" grpId="0" bldLvl="0" animBg="1"/>
      <p:bldP spid="86" grpId="0"/>
      <p:bldP spid="87" grpId="0"/>
      <p:bldP spid="90" grpId="0" bldLvl="0" animBg="1"/>
      <p:bldP spid="94" grpId="0" bldLvl="0" animBg="1"/>
      <p:bldP spid="96" grpId="0"/>
      <p:bldP spid="98" grpId="0" bldLvl="0" animBg="1"/>
      <p:bldP spid="99" grpId="0" bldLvl="0" animBg="1"/>
      <p:bldP spid="101" grpId="0"/>
      <p:bldP spid="102" grpId="0"/>
      <p:bldP spid="106" grpId="0" bldLvl="0" animBg="1"/>
      <p:bldP spid="107" grpId="0"/>
      <p:bldP spid="109" grpId="0"/>
      <p:bldP spid="110" grpId="0"/>
      <p:bldP spid="111" grpId="0" bldLvl="0" animBg="1"/>
      <p:bldP spid="112" grpId="0"/>
      <p:bldP spid="121" grpId="0"/>
      <p:bldP spid="123" grpId="0"/>
      <p:bldP spid="125" grpId="0" bldLvl="0" animBg="1"/>
      <p:bldP spid="128" grpId="0"/>
      <p:bldP spid="129" grpId="0"/>
      <p:bldP spid="130" grpId="0" bldLvl="0" animBg="1"/>
      <p:bldP spid="132" grpId="0" bldLvl="0" animBg="1"/>
      <p:bldP spid="134" grpId="0" bldLvl="0" animBg="1"/>
      <p:bldP spid="137" grpId="0" bldLvl="0" animBg="1"/>
      <p:bldP spid="140" grpId="0" bldLvl="0" animBg="1"/>
      <p:bldP spid="141" grpId="0" bldLvl="0" animBg="1"/>
      <p:bldP spid="142" grpId="0"/>
      <p:bldP spid="143" grpId="0" bldLvl="0" animBg="1"/>
      <p:bldP spid="144" grpId="0" bldLvl="0" animBg="1"/>
      <p:bldP spid="150" grpId="0" bldLvl="0" animBg="1"/>
      <p:bldP spid="151" grpId="0" bldLvl="0" animBg="1"/>
      <p:bldP spid="159" grpId="0"/>
      <p:bldP spid="203" grpId="0" bldLvl="0" animBg="1"/>
      <p:bldP spid="204" grpId="0"/>
      <p:bldP spid="20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圆角矩形 65"/>
          <p:cNvSpPr/>
          <p:nvPr/>
        </p:nvSpPr>
        <p:spPr>
          <a:xfrm>
            <a:off x="8386260" y="3959325"/>
            <a:ext cx="1668416" cy="2536378"/>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75" name="圆角矩形 74"/>
          <p:cNvSpPr/>
          <p:nvPr/>
        </p:nvSpPr>
        <p:spPr>
          <a:xfrm>
            <a:off x="3715381" y="3974041"/>
            <a:ext cx="1839577" cy="2529344"/>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76" name="圆角矩形 75"/>
          <p:cNvSpPr/>
          <p:nvPr/>
        </p:nvSpPr>
        <p:spPr>
          <a:xfrm>
            <a:off x="6190398" y="3974041"/>
            <a:ext cx="1607941" cy="2529344"/>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78" name="文本框 30"/>
          <p:cNvSpPr txBox="1">
            <a:spLocks noChangeArrowheads="1"/>
          </p:cNvSpPr>
          <p:nvPr/>
        </p:nvSpPr>
        <p:spPr bwMode="auto">
          <a:xfrm>
            <a:off x="4124107" y="3603485"/>
            <a:ext cx="979145" cy="31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DataNode1</a:t>
            </a:r>
            <a:endParaRPr lang="en-US" altLang="zh-CN" sz="1600" dirty="0">
              <a:latin typeface="Arial" panose="020B0604020202020204" pitchFamily="34" charset="0"/>
            </a:endParaRPr>
          </a:p>
        </p:txBody>
      </p:sp>
      <p:sp>
        <p:nvSpPr>
          <p:cNvPr id="79" name="文本框 31"/>
          <p:cNvSpPr txBox="1">
            <a:spLocks noChangeArrowheads="1"/>
          </p:cNvSpPr>
          <p:nvPr/>
        </p:nvSpPr>
        <p:spPr bwMode="auto">
          <a:xfrm>
            <a:off x="6439633" y="3625114"/>
            <a:ext cx="981878" cy="30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DataNode2</a:t>
            </a:r>
            <a:endParaRPr lang="en-US" altLang="zh-CN" sz="1600" dirty="0">
              <a:latin typeface="Arial" panose="020B0604020202020204" pitchFamily="34" charset="0"/>
            </a:endParaRPr>
          </a:p>
        </p:txBody>
      </p:sp>
      <p:sp>
        <p:nvSpPr>
          <p:cNvPr id="84" name="文本框 32"/>
          <p:cNvSpPr txBox="1">
            <a:spLocks noChangeArrowheads="1"/>
          </p:cNvSpPr>
          <p:nvPr/>
        </p:nvSpPr>
        <p:spPr bwMode="auto">
          <a:xfrm>
            <a:off x="8710374" y="3603485"/>
            <a:ext cx="945480" cy="33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DataNode3</a:t>
            </a:r>
            <a:endParaRPr lang="en-US" altLang="zh-CN" sz="1600" dirty="0">
              <a:latin typeface="Arial" panose="020B0604020202020204" pitchFamily="34" charset="0"/>
            </a:endParaRPr>
          </a:p>
        </p:txBody>
      </p:sp>
      <p:sp>
        <p:nvSpPr>
          <p:cNvPr id="85" name="圆柱形 84"/>
          <p:cNvSpPr/>
          <p:nvPr/>
        </p:nvSpPr>
        <p:spPr>
          <a:xfrm rot="5400000">
            <a:off x="1523567" y="1983401"/>
            <a:ext cx="751679" cy="2054958"/>
          </a:xfrm>
          <a:prstGeom prst="can">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87" name="文本框 35"/>
          <p:cNvSpPr txBox="1">
            <a:spLocks noChangeArrowheads="1"/>
          </p:cNvSpPr>
          <p:nvPr/>
        </p:nvSpPr>
        <p:spPr bwMode="auto">
          <a:xfrm>
            <a:off x="310024" y="2888074"/>
            <a:ext cx="531364" cy="3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ss.avi</a:t>
            </a:r>
            <a:endParaRPr lang="en-US" altLang="zh-CN" sz="1600" dirty="0">
              <a:latin typeface="Arial" panose="020B0604020202020204" pitchFamily="34" charset="0"/>
            </a:endParaRPr>
          </a:p>
        </p:txBody>
      </p:sp>
      <p:sp>
        <p:nvSpPr>
          <p:cNvPr id="88" name="文本框 36"/>
          <p:cNvSpPr txBox="1">
            <a:spLocks noChangeArrowheads="1"/>
          </p:cNvSpPr>
          <p:nvPr/>
        </p:nvSpPr>
        <p:spPr bwMode="auto">
          <a:xfrm>
            <a:off x="880809" y="2392532"/>
            <a:ext cx="692393" cy="24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0</a:t>
            </a:r>
            <a:endParaRPr lang="en-US" altLang="zh-CN" sz="1600" dirty="0">
              <a:latin typeface="Arial" panose="020B0604020202020204" pitchFamily="34" charset="0"/>
            </a:endParaRPr>
          </a:p>
        </p:txBody>
      </p:sp>
      <p:sp>
        <p:nvSpPr>
          <p:cNvPr id="89" name="矩形 88"/>
          <p:cNvSpPr/>
          <p:nvPr/>
        </p:nvSpPr>
        <p:spPr>
          <a:xfrm>
            <a:off x="4215764" y="5813696"/>
            <a:ext cx="733768" cy="3988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90" name="矩形 89"/>
          <p:cNvSpPr/>
          <p:nvPr/>
        </p:nvSpPr>
        <p:spPr>
          <a:xfrm>
            <a:off x="3455039" y="232064"/>
            <a:ext cx="6759415" cy="584647"/>
          </a:xfrm>
          <a:prstGeom prst="rect">
            <a:avLst/>
          </a:prstGeom>
        </p:spPr>
        <p:txBody>
          <a:bodyPr wrap="none">
            <a:spAutoFit/>
          </a:bodyPr>
          <a:lstStyle/>
          <a:p>
            <a:r>
              <a:rPr lang="zh-CN" altLang="en-US" sz="3199" b="1" kern="100" dirty="0">
                <a:solidFill>
                  <a:srgbClr val="FF0000"/>
                </a:solidFill>
                <a:latin typeface="Times New Roman" panose="02020603050405020304" pitchFamily="18" charset="0"/>
              </a:rPr>
              <a:t>数据切片及</a:t>
            </a:r>
            <a:r>
              <a:rPr lang="en-US" altLang="zh-CN" sz="3199" b="1" kern="100" dirty="0" err="1">
                <a:solidFill>
                  <a:srgbClr val="FF0000"/>
                </a:solidFill>
                <a:latin typeface="Times New Roman" panose="02020603050405020304" pitchFamily="18" charset="0"/>
              </a:rPr>
              <a:t>MapTask</a:t>
            </a:r>
            <a:r>
              <a:rPr lang="zh-CN" altLang="en-US" sz="3199" b="1" kern="100" dirty="0">
                <a:solidFill>
                  <a:srgbClr val="FF0000"/>
                </a:solidFill>
                <a:latin typeface="Times New Roman" panose="02020603050405020304" pitchFamily="18" charset="0"/>
              </a:rPr>
              <a:t>并行度决定机制</a:t>
            </a:r>
            <a:endParaRPr lang="zh-CN" altLang="en-US" sz="3199" b="1" dirty="0">
              <a:solidFill>
                <a:srgbClr val="FF0000"/>
              </a:solidFill>
            </a:endParaRPr>
          </a:p>
        </p:txBody>
      </p:sp>
      <p:sp>
        <p:nvSpPr>
          <p:cNvPr id="91" name="矩形 90"/>
          <p:cNvSpPr/>
          <p:nvPr/>
        </p:nvSpPr>
        <p:spPr>
          <a:xfrm>
            <a:off x="6591380" y="5792535"/>
            <a:ext cx="733768" cy="3988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92" name="矩形 91"/>
          <p:cNvSpPr/>
          <p:nvPr/>
        </p:nvSpPr>
        <p:spPr>
          <a:xfrm>
            <a:off x="8856365" y="5745550"/>
            <a:ext cx="733768" cy="39888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93" name="椭圆 92"/>
          <p:cNvSpPr/>
          <p:nvPr/>
        </p:nvSpPr>
        <p:spPr>
          <a:xfrm>
            <a:off x="4344240" y="4510750"/>
            <a:ext cx="383943" cy="3998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199" dirty="0"/>
          </a:p>
        </p:txBody>
      </p:sp>
      <p:sp>
        <p:nvSpPr>
          <p:cNvPr id="94" name="文本框 93"/>
          <p:cNvSpPr txBox="1"/>
          <p:nvPr/>
        </p:nvSpPr>
        <p:spPr>
          <a:xfrm>
            <a:off x="4114770" y="4126806"/>
            <a:ext cx="960519" cy="338554"/>
          </a:xfrm>
          <a:prstGeom prst="rect">
            <a:avLst/>
          </a:prstGeom>
          <a:noFill/>
        </p:spPr>
        <p:txBody>
          <a:bodyPr wrap="none" rtlCol="0">
            <a:spAutoFit/>
          </a:bodyPr>
          <a:lstStyle/>
          <a:p>
            <a:r>
              <a:rPr lang="en-US" altLang="zh-CN" sz="1600" dirty="0" err="1"/>
              <a:t>maptask</a:t>
            </a:r>
            <a:endParaRPr lang="zh-CN" altLang="en-US" sz="1600" dirty="0"/>
          </a:p>
        </p:txBody>
      </p:sp>
      <p:sp>
        <p:nvSpPr>
          <p:cNvPr id="95" name="文本框 94"/>
          <p:cNvSpPr txBox="1"/>
          <p:nvPr/>
        </p:nvSpPr>
        <p:spPr>
          <a:xfrm>
            <a:off x="4039017" y="5459406"/>
            <a:ext cx="298480" cy="338554"/>
          </a:xfrm>
          <a:prstGeom prst="rect">
            <a:avLst/>
          </a:prstGeom>
          <a:noFill/>
        </p:spPr>
        <p:txBody>
          <a:bodyPr wrap="none" rtlCol="0">
            <a:spAutoFit/>
          </a:bodyPr>
          <a:lstStyle/>
          <a:p>
            <a:r>
              <a:rPr lang="en-US" altLang="zh-CN" sz="1600" dirty="0"/>
              <a:t>0</a:t>
            </a:r>
            <a:endParaRPr lang="zh-CN" altLang="en-US" sz="1600" dirty="0"/>
          </a:p>
        </p:txBody>
      </p:sp>
      <p:sp>
        <p:nvSpPr>
          <p:cNvPr id="96" name="文本框 95"/>
          <p:cNvSpPr txBox="1"/>
          <p:nvPr/>
        </p:nvSpPr>
        <p:spPr>
          <a:xfrm>
            <a:off x="4558642" y="5444580"/>
            <a:ext cx="697627" cy="338554"/>
          </a:xfrm>
          <a:prstGeom prst="rect">
            <a:avLst/>
          </a:prstGeom>
          <a:noFill/>
        </p:spPr>
        <p:txBody>
          <a:bodyPr wrap="none" rtlCol="0">
            <a:spAutoFit/>
          </a:bodyPr>
          <a:lstStyle/>
          <a:p>
            <a:r>
              <a:rPr lang="en-US" altLang="zh-CN" sz="1600" dirty="0"/>
              <a:t>128M</a:t>
            </a:r>
            <a:endParaRPr lang="zh-CN" altLang="en-US" sz="1600" dirty="0"/>
          </a:p>
        </p:txBody>
      </p:sp>
      <p:sp>
        <p:nvSpPr>
          <p:cNvPr id="97" name="文本框 96"/>
          <p:cNvSpPr txBox="1"/>
          <p:nvPr/>
        </p:nvSpPr>
        <p:spPr>
          <a:xfrm>
            <a:off x="6223640" y="5422138"/>
            <a:ext cx="697627" cy="338554"/>
          </a:xfrm>
          <a:prstGeom prst="rect">
            <a:avLst/>
          </a:prstGeom>
          <a:noFill/>
        </p:spPr>
        <p:txBody>
          <a:bodyPr wrap="none" rtlCol="0">
            <a:spAutoFit/>
          </a:bodyPr>
          <a:lstStyle/>
          <a:p>
            <a:r>
              <a:rPr lang="en-US" altLang="zh-CN" sz="1600" dirty="0"/>
              <a:t>128M</a:t>
            </a:r>
            <a:endParaRPr lang="zh-CN" altLang="en-US" sz="1600" dirty="0"/>
          </a:p>
        </p:txBody>
      </p:sp>
      <p:sp>
        <p:nvSpPr>
          <p:cNvPr id="104" name="文本框 103"/>
          <p:cNvSpPr txBox="1"/>
          <p:nvPr/>
        </p:nvSpPr>
        <p:spPr>
          <a:xfrm>
            <a:off x="6954965" y="5422138"/>
            <a:ext cx="697627" cy="338554"/>
          </a:xfrm>
          <a:prstGeom prst="rect">
            <a:avLst/>
          </a:prstGeom>
          <a:noFill/>
        </p:spPr>
        <p:txBody>
          <a:bodyPr wrap="none" rtlCol="0">
            <a:spAutoFit/>
          </a:bodyPr>
          <a:lstStyle/>
          <a:p>
            <a:r>
              <a:rPr lang="en-US" altLang="zh-CN" sz="1600" dirty="0"/>
              <a:t>256M</a:t>
            </a:r>
            <a:endParaRPr lang="zh-CN" altLang="en-US" sz="1600" dirty="0"/>
          </a:p>
        </p:txBody>
      </p:sp>
      <p:sp>
        <p:nvSpPr>
          <p:cNvPr id="105" name="文本框 104"/>
          <p:cNvSpPr txBox="1"/>
          <p:nvPr/>
        </p:nvSpPr>
        <p:spPr>
          <a:xfrm>
            <a:off x="8489282" y="5398475"/>
            <a:ext cx="697627" cy="338554"/>
          </a:xfrm>
          <a:prstGeom prst="rect">
            <a:avLst/>
          </a:prstGeom>
          <a:noFill/>
        </p:spPr>
        <p:txBody>
          <a:bodyPr wrap="none" rtlCol="0">
            <a:spAutoFit/>
          </a:bodyPr>
          <a:lstStyle/>
          <a:p>
            <a:r>
              <a:rPr lang="en-US" altLang="zh-CN" sz="1600" dirty="0"/>
              <a:t>256M</a:t>
            </a:r>
            <a:endParaRPr lang="zh-CN" altLang="en-US" sz="1600" dirty="0"/>
          </a:p>
        </p:txBody>
      </p:sp>
      <p:sp>
        <p:nvSpPr>
          <p:cNvPr id="107" name="文本框 106"/>
          <p:cNvSpPr txBox="1"/>
          <p:nvPr/>
        </p:nvSpPr>
        <p:spPr>
          <a:xfrm>
            <a:off x="9220606" y="5398475"/>
            <a:ext cx="697627" cy="338554"/>
          </a:xfrm>
          <a:prstGeom prst="rect">
            <a:avLst/>
          </a:prstGeom>
          <a:noFill/>
        </p:spPr>
        <p:txBody>
          <a:bodyPr wrap="none" rtlCol="0">
            <a:spAutoFit/>
          </a:bodyPr>
          <a:lstStyle/>
          <a:p>
            <a:r>
              <a:rPr lang="en-US" altLang="zh-CN" sz="1600" dirty="0"/>
              <a:t>300M</a:t>
            </a:r>
            <a:endParaRPr lang="zh-CN" altLang="en-US" sz="1600" dirty="0"/>
          </a:p>
        </p:txBody>
      </p:sp>
      <p:sp>
        <p:nvSpPr>
          <p:cNvPr id="108" name="椭圆 107"/>
          <p:cNvSpPr/>
          <p:nvPr/>
        </p:nvSpPr>
        <p:spPr>
          <a:xfrm>
            <a:off x="6707291" y="4505523"/>
            <a:ext cx="383943" cy="3998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199" dirty="0"/>
          </a:p>
        </p:txBody>
      </p:sp>
      <p:sp>
        <p:nvSpPr>
          <p:cNvPr id="109" name="文本框 108"/>
          <p:cNvSpPr txBox="1"/>
          <p:nvPr/>
        </p:nvSpPr>
        <p:spPr>
          <a:xfrm>
            <a:off x="6477821" y="4121579"/>
            <a:ext cx="960519" cy="338554"/>
          </a:xfrm>
          <a:prstGeom prst="rect">
            <a:avLst/>
          </a:prstGeom>
          <a:noFill/>
        </p:spPr>
        <p:txBody>
          <a:bodyPr wrap="none" rtlCol="0">
            <a:spAutoFit/>
          </a:bodyPr>
          <a:lstStyle/>
          <a:p>
            <a:r>
              <a:rPr lang="en-US" altLang="zh-CN" sz="1600" dirty="0" err="1"/>
              <a:t>maptask</a:t>
            </a:r>
            <a:endParaRPr lang="zh-CN" altLang="en-US" sz="1600" dirty="0"/>
          </a:p>
        </p:txBody>
      </p:sp>
      <p:sp>
        <p:nvSpPr>
          <p:cNvPr id="110" name="椭圆 109"/>
          <p:cNvSpPr/>
          <p:nvPr/>
        </p:nvSpPr>
        <p:spPr>
          <a:xfrm>
            <a:off x="9041903" y="4542487"/>
            <a:ext cx="383943" cy="3998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199" dirty="0"/>
          </a:p>
        </p:txBody>
      </p:sp>
      <p:sp>
        <p:nvSpPr>
          <p:cNvPr id="112" name="文本框 111"/>
          <p:cNvSpPr txBox="1"/>
          <p:nvPr/>
        </p:nvSpPr>
        <p:spPr>
          <a:xfrm>
            <a:off x="8812433" y="4158543"/>
            <a:ext cx="960519" cy="338554"/>
          </a:xfrm>
          <a:prstGeom prst="rect">
            <a:avLst/>
          </a:prstGeom>
          <a:noFill/>
        </p:spPr>
        <p:txBody>
          <a:bodyPr wrap="none" rtlCol="0">
            <a:spAutoFit/>
          </a:bodyPr>
          <a:lstStyle/>
          <a:p>
            <a:r>
              <a:rPr lang="en-US" altLang="zh-CN" sz="1600" dirty="0" err="1"/>
              <a:t>maptask</a:t>
            </a:r>
            <a:endParaRPr lang="zh-CN" altLang="en-US" sz="1600" dirty="0"/>
          </a:p>
        </p:txBody>
      </p:sp>
      <p:cxnSp>
        <p:nvCxnSpPr>
          <p:cNvPr id="113" name="直接连接符 112"/>
          <p:cNvCxnSpPr/>
          <p:nvPr/>
        </p:nvCxnSpPr>
        <p:spPr>
          <a:xfrm>
            <a:off x="1679071" y="2181187"/>
            <a:ext cx="0" cy="173415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350971" y="2191717"/>
            <a:ext cx="0" cy="173415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116" name="文本框 36"/>
          <p:cNvSpPr txBox="1">
            <a:spLocks noChangeArrowheads="1"/>
          </p:cNvSpPr>
          <p:nvPr/>
        </p:nvSpPr>
        <p:spPr bwMode="auto">
          <a:xfrm>
            <a:off x="2647194" y="2333438"/>
            <a:ext cx="692393" cy="24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300M</a:t>
            </a:r>
            <a:endParaRPr lang="en-US" altLang="zh-CN" sz="1600" dirty="0">
              <a:latin typeface="Arial" panose="020B0604020202020204" pitchFamily="34" charset="0"/>
            </a:endParaRPr>
          </a:p>
        </p:txBody>
      </p:sp>
      <p:sp>
        <p:nvSpPr>
          <p:cNvPr id="121" name="文本框 120"/>
          <p:cNvSpPr txBox="1"/>
          <p:nvPr/>
        </p:nvSpPr>
        <p:spPr>
          <a:xfrm>
            <a:off x="1229728" y="3999959"/>
            <a:ext cx="697627" cy="338554"/>
          </a:xfrm>
          <a:prstGeom prst="rect">
            <a:avLst/>
          </a:prstGeom>
          <a:noFill/>
        </p:spPr>
        <p:txBody>
          <a:bodyPr wrap="none" rtlCol="0">
            <a:spAutoFit/>
          </a:bodyPr>
          <a:lstStyle/>
          <a:p>
            <a:r>
              <a:rPr lang="en-US" altLang="zh-CN" sz="1600" dirty="0">
                <a:solidFill>
                  <a:srgbClr val="00B0F0"/>
                </a:solidFill>
              </a:rPr>
              <a:t>128M</a:t>
            </a:r>
            <a:endParaRPr lang="zh-CN" altLang="en-US" sz="1600" dirty="0">
              <a:solidFill>
                <a:srgbClr val="00B0F0"/>
              </a:solidFill>
            </a:endParaRPr>
          </a:p>
        </p:txBody>
      </p:sp>
      <p:sp>
        <p:nvSpPr>
          <p:cNvPr id="122" name="文本框 121"/>
          <p:cNvSpPr txBox="1"/>
          <p:nvPr/>
        </p:nvSpPr>
        <p:spPr>
          <a:xfrm>
            <a:off x="2016144" y="4002055"/>
            <a:ext cx="697627" cy="338554"/>
          </a:xfrm>
          <a:prstGeom prst="rect">
            <a:avLst/>
          </a:prstGeom>
          <a:noFill/>
        </p:spPr>
        <p:txBody>
          <a:bodyPr wrap="none" rtlCol="0">
            <a:spAutoFit/>
          </a:bodyPr>
          <a:lstStyle/>
          <a:p>
            <a:r>
              <a:rPr lang="en-US" altLang="zh-CN" sz="1600" dirty="0">
                <a:solidFill>
                  <a:srgbClr val="00B0F0"/>
                </a:solidFill>
              </a:rPr>
              <a:t>256M</a:t>
            </a:r>
            <a:endParaRPr lang="zh-CN" altLang="en-US" sz="1600" dirty="0">
              <a:solidFill>
                <a:srgbClr val="00B0F0"/>
              </a:solidFill>
            </a:endParaRPr>
          </a:p>
        </p:txBody>
      </p:sp>
      <p:cxnSp>
        <p:nvCxnSpPr>
          <p:cNvPr id="124" name="直接连接符 123"/>
          <p:cNvCxnSpPr/>
          <p:nvPr/>
        </p:nvCxnSpPr>
        <p:spPr>
          <a:xfrm>
            <a:off x="1549296" y="2181187"/>
            <a:ext cx="0" cy="1734156"/>
          </a:xfrm>
          <a:prstGeom prst="line">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2159000" y="2198375"/>
            <a:ext cx="0" cy="1734156"/>
          </a:xfrm>
          <a:prstGeom prst="line">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1319270" y="1832316"/>
            <a:ext cx="697627" cy="338554"/>
          </a:xfrm>
          <a:prstGeom prst="rect">
            <a:avLst/>
          </a:prstGeom>
          <a:noFill/>
        </p:spPr>
        <p:txBody>
          <a:bodyPr wrap="none" rtlCol="0">
            <a:spAutoFit/>
          </a:bodyPr>
          <a:lstStyle/>
          <a:p>
            <a:r>
              <a:rPr lang="en-US" altLang="zh-CN" sz="1600" dirty="0">
                <a:solidFill>
                  <a:srgbClr val="FF0000"/>
                </a:solidFill>
              </a:rPr>
              <a:t>100M</a:t>
            </a:r>
            <a:endParaRPr lang="zh-CN" altLang="en-US" sz="1600" dirty="0">
              <a:solidFill>
                <a:srgbClr val="FF0000"/>
              </a:solidFill>
            </a:endParaRPr>
          </a:p>
        </p:txBody>
      </p:sp>
      <p:sp>
        <p:nvSpPr>
          <p:cNvPr id="127" name="文本框 126"/>
          <p:cNvSpPr txBox="1"/>
          <p:nvPr/>
        </p:nvSpPr>
        <p:spPr>
          <a:xfrm>
            <a:off x="1965208" y="1844251"/>
            <a:ext cx="697627" cy="338554"/>
          </a:xfrm>
          <a:prstGeom prst="rect">
            <a:avLst/>
          </a:prstGeom>
          <a:noFill/>
        </p:spPr>
        <p:txBody>
          <a:bodyPr wrap="none" rtlCol="0">
            <a:spAutoFit/>
          </a:bodyPr>
          <a:lstStyle/>
          <a:p>
            <a:r>
              <a:rPr lang="en-US" altLang="zh-CN" sz="1600" dirty="0">
                <a:solidFill>
                  <a:srgbClr val="FF0000"/>
                </a:solidFill>
              </a:rPr>
              <a:t>200M</a:t>
            </a:r>
            <a:endParaRPr lang="zh-CN" altLang="en-US" sz="1600" dirty="0">
              <a:solidFill>
                <a:srgbClr val="FF0000"/>
              </a:solidFill>
            </a:endParaRPr>
          </a:p>
        </p:txBody>
      </p:sp>
      <p:cxnSp>
        <p:nvCxnSpPr>
          <p:cNvPr id="128" name="直接箭头连接符 127"/>
          <p:cNvCxnSpPr>
            <a:stCxn id="95" idx="2"/>
            <a:endCxn id="93" idx="4"/>
          </p:cNvCxnSpPr>
          <p:nvPr/>
        </p:nvCxnSpPr>
        <p:spPr>
          <a:xfrm flipV="1">
            <a:off x="4188257" y="4910591"/>
            <a:ext cx="347955" cy="887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a:stCxn id="96" idx="2"/>
          </p:cNvCxnSpPr>
          <p:nvPr/>
        </p:nvCxnSpPr>
        <p:spPr>
          <a:xfrm flipH="1" flipV="1">
            <a:off x="4558641" y="4942327"/>
            <a:ext cx="348815" cy="8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97" idx="2"/>
            <a:endCxn id="108" idx="4"/>
          </p:cNvCxnSpPr>
          <p:nvPr/>
        </p:nvCxnSpPr>
        <p:spPr>
          <a:xfrm flipV="1">
            <a:off x="6572454" y="4905364"/>
            <a:ext cx="326809" cy="855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104" idx="2"/>
          </p:cNvCxnSpPr>
          <p:nvPr/>
        </p:nvCxnSpPr>
        <p:spPr>
          <a:xfrm flipH="1" flipV="1">
            <a:off x="6954964" y="4942327"/>
            <a:ext cx="348815" cy="818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a:stCxn id="105" idx="2"/>
            <a:endCxn id="110" idx="4"/>
          </p:cNvCxnSpPr>
          <p:nvPr/>
        </p:nvCxnSpPr>
        <p:spPr>
          <a:xfrm flipV="1">
            <a:off x="8838096" y="4942328"/>
            <a:ext cx="395779" cy="794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flipH="1" flipV="1">
            <a:off x="9220606" y="4942327"/>
            <a:ext cx="348814" cy="794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H="1" flipV="1">
            <a:off x="4549529" y="4942328"/>
            <a:ext cx="171563" cy="8490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endCxn id="108" idx="4"/>
          </p:cNvCxnSpPr>
          <p:nvPr/>
        </p:nvCxnSpPr>
        <p:spPr>
          <a:xfrm flipV="1">
            <a:off x="4721093" y="4905363"/>
            <a:ext cx="2178170" cy="8860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flipV="1">
            <a:off x="6899263" y="4942328"/>
            <a:ext cx="202090" cy="8490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endCxn id="110" idx="4"/>
          </p:cNvCxnSpPr>
          <p:nvPr/>
        </p:nvCxnSpPr>
        <p:spPr>
          <a:xfrm flipV="1">
            <a:off x="7077966" y="4942328"/>
            <a:ext cx="2155909" cy="835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107" idx="2"/>
          </p:cNvCxnSpPr>
          <p:nvPr/>
        </p:nvCxnSpPr>
        <p:spPr>
          <a:xfrm flipH="1" flipV="1">
            <a:off x="9233877" y="4942330"/>
            <a:ext cx="335543" cy="794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4613680" y="1742888"/>
            <a:ext cx="5396927" cy="379463"/>
          </a:xfrm>
          <a:prstGeom prst="rect">
            <a:avLst/>
          </a:prstGeom>
        </p:spPr>
        <p:txBody>
          <a:bodyPr wrap="none">
            <a:spAutoFit/>
          </a:bodyPr>
          <a:lstStyle/>
          <a:p>
            <a:r>
              <a:rPr lang="en-US" altLang="zh-CN" sz="1866" kern="100" dirty="0">
                <a:latin typeface="Times New Roman" panose="02020603050405020304" pitchFamily="18" charset="0"/>
                <a:cs typeface="Times New Roman" panose="02020603050405020304" pitchFamily="18" charset="0"/>
              </a:rPr>
              <a:t>2</a:t>
            </a:r>
            <a:r>
              <a:rPr lang="zh-CN" altLang="en-US" sz="1866" kern="100" dirty="0">
                <a:latin typeface="Times New Roman" panose="02020603050405020304" pitchFamily="18" charset="0"/>
                <a:cs typeface="Times New Roman" panose="02020603050405020304" pitchFamily="18" charset="0"/>
              </a:rPr>
              <a:t>）</a:t>
            </a:r>
            <a:r>
              <a:rPr lang="zh-CN" altLang="zh-CN" sz="1866" kern="100" dirty="0">
                <a:latin typeface="Times New Roman" panose="02020603050405020304" pitchFamily="18" charset="0"/>
                <a:cs typeface="Times New Roman" panose="02020603050405020304" pitchFamily="18" charset="0"/>
              </a:rPr>
              <a:t>每一个</a:t>
            </a:r>
            <a:r>
              <a:rPr lang="en-US" altLang="zh-CN" sz="1866" kern="100" dirty="0">
                <a:latin typeface="Times New Roman" panose="02020603050405020304" pitchFamily="18" charset="0"/>
                <a:cs typeface="Times New Roman" panose="02020603050405020304" pitchFamily="18" charset="0"/>
              </a:rPr>
              <a:t>split</a:t>
            </a:r>
            <a:r>
              <a:rPr lang="zh-CN" altLang="en-US" sz="1866" kern="100" dirty="0">
                <a:latin typeface="Times New Roman" panose="02020603050405020304" pitchFamily="18" charset="0"/>
                <a:cs typeface="Times New Roman" panose="02020603050405020304" pitchFamily="18" charset="0"/>
              </a:rPr>
              <a:t>切片</a:t>
            </a:r>
            <a:r>
              <a:rPr lang="zh-CN" altLang="zh-CN" sz="1866" kern="100" dirty="0">
                <a:latin typeface="Times New Roman" panose="02020603050405020304" pitchFamily="18" charset="0"/>
                <a:cs typeface="Times New Roman" panose="02020603050405020304" pitchFamily="18" charset="0"/>
              </a:rPr>
              <a:t>分配一个</a:t>
            </a:r>
            <a:r>
              <a:rPr lang="en-US" altLang="zh-CN" sz="1866" kern="100" dirty="0" err="1">
                <a:latin typeface="Times New Roman" panose="02020603050405020304" pitchFamily="18" charset="0"/>
                <a:cs typeface="Times New Roman" panose="02020603050405020304" pitchFamily="18" charset="0"/>
              </a:rPr>
              <a:t>mapTask</a:t>
            </a:r>
            <a:r>
              <a:rPr lang="zh-CN" altLang="zh-CN" sz="1866" kern="100" dirty="0">
                <a:latin typeface="Times New Roman" panose="02020603050405020304" pitchFamily="18" charset="0"/>
                <a:cs typeface="Times New Roman" panose="02020603050405020304" pitchFamily="18" charset="0"/>
              </a:rPr>
              <a:t>并行实例处理</a:t>
            </a:r>
            <a:endParaRPr lang="zh-CN" altLang="en-US" sz="1866" kern="100" dirty="0">
              <a:latin typeface="Times New Roman" panose="02020603050405020304" pitchFamily="18" charset="0"/>
              <a:cs typeface="Times New Roman" panose="02020603050405020304" pitchFamily="18" charset="0"/>
            </a:endParaRPr>
          </a:p>
        </p:txBody>
      </p:sp>
      <p:sp>
        <p:nvSpPr>
          <p:cNvPr id="142" name="矩形 141"/>
          <p:cNvSpPr/>
          <p:nvPr/>
        </p:nvSpPr>
        <p:spPr>
          <a:xfrm>
            <a:off x="4606049" y="2226527"/>
            <a:ext cx="3969356" cy="379463"/>
          </a:xfrm>
          <a:prstGeom prst="rect">
            <a:avLst/>
          </a:prstGeom>
        </p:spPr>
        <p:txBody>
          <a:bodyPr wrap="none">
            <a:spAutoFit/>
          </a:bodyPr>
          <a:lstStyle/>
          <a:p>
            <a:r>
              <a:rPr lang="en-US" altLang="zh-CN" sz="1866" kern="100" dirty="0">
                <a:latin typeface="Times New Roman" panose="02020603050405020304" pitchFamily="18" charset="0"/>
                <a:cs typeface="Times New Roman" panose="02020603050405020304" pitchFamily="18" charset="0"/>
              </a:rPr>
              <a:t>3</a:t>
            </a:r>
            <a:r>
              <a:rPr lang="zh-CN" altLang="en-US" sz="1866" kern="100" dirty="0">
                <a:latin typeface="Times New Roman" panose="02020603050405020304" pitchFamily="18" charset="0"/>
                <a:cs typeface="Times New Roman" panose="02020603050405020304" pitchFamily="18" charset="0"/>
              </a:rPr>
              <a:t>）</a:t>
            </a:r>
            <a:r>
              <a:rPr lang="zh-CN" altLang="zh-CN" sz="1866" kern="100" dirty="0">
                <a:latin typeface="Times New Roman" panose="02020603050405020304" pitchFamily="18" charset="0"/>
                <a:cs typeface="Times New Roman" panose="02020603050405020304" pitchFamily="18" charset="0"/>
              </a:rPr>
              <a:t>默认情况下，切片大小</a:t>
            </a:r>
            <a:r>
              <a:rPr lang="en-US" altLang="zh-CN" sz="1866" kern="100" dirty="0">
                <a:latin typeface="Times New Roman" panose="02020603050405020304" pitchFamily="18" charset="0"/>
                <a:cs typeface="Times New Roman" panose="02020603050405020304" pitchFamily="18" charset="0"/>
              </a:rPr>
              <a:t>=</a:t>
            </a:r>
            <a:r>
              <a:rPr lang="en-US" altLang="zh-CN" sz="1866" kern="100" dirty="0" err="1">
                <a:latin typeface="Times New Roman" panose="02020603050405020304" pitchFamily="18" charset="0"/>
                <a:cs typeface="Times New Roman" panose="02020603050405020304" pitchFamily="18" charset="0"/>
              </a:rPr>
              <a:t>blocksize</a:t>
            </a:r>
            <a:endParaRPr lang="zh-CN" altLang="en-US" sz="1866" kern="100" dirty="0">
              <a:latin typeface="Times New Roman" panose="02020603050405020304" pitchFamily="18" charset="0"/>
              <a:cs typeface="Times New Roman" panose="02020603050405020304" pitchFamily="18" charset="0"/>
            </a:endParaRPr>
          </a:p>
        </p:txBody>
      </p:sp>
      <p:sp>
        <p:nvSpPr>
          <p:cNvPr id="143" name="矩形 142"/>
          <p:cNvSpPr/>
          <p:nvPr/>
        </p:nvSpPr>
        <p:spPr>
          <a:xfrm>
            <a:off x="4606049" y="2713238"/>
            <a:ext cx="7055531" cy="379463"/>
          </a:xfrm>
          <a:prstGeom prst="rect">
            <a:avLst/>
          </a:prstGeom>
        </p:spPr>
        <p:txBody>
          <a:bodyPr wrap="square">
            <a:spAutoFit/>
          </a:bodyPr>
          <a:lstStyle/>
          <a:p>
            <a:r>
              <a:rPr lang="en-US" altLang="zh-CN" sz="1866" kern="100" dirty="0">
                <a:latin typeface="Times New Roman" panose="02020603050405020304" pitchFamily="18" charset="0"/>
                <a:cs typeface="Times New Roman" panose="02020603050405020304" pitchFamily="18" charset="0"/>
              </a:rPr>
              <a:t>4</a:t>
            </a:r>
            <a:r>
              <a:rPr lang="zh-CN" altLang="en-US" sz="1866" kern="100" dirty="0">
                <a:latin typeface="Times New Roman" panose="02020603050405020304" pitchFamily="18" charset="0"/>
                <a:cs typeface="Times New Roman" panose="02020603050405020304" pitchFamily="18" charset="0"/>
              </a:rPr>
              <a:t>）</a:t>
            </a:r>
            <a:r>
              <a:rPr lang="zh-CN" altLang="zh-CN" sz="1866" kern="100" dirty="0">
                <a:latin typeface="Times New Roman" panose="02020603050405020304" pitchFamily="18" charset="0"/>
                <a:cs typeface="Times New Roman" panose="02020603050405020304" pitchFamily="18" charset="0"/>
              </a:rPr>
              <a:t>切片时不考虑数据集整体，而是逐个针对每一个文件单独切片</a:t>
            </a:r>
            <a:endParaRPr lang="zh-CN" altLang="en-US" sz="1866" kern="100" dirty="0">
              <a:latin typeface="Times New Roman" panose="02020603050405020304" pitchFamily="18" charset="0"/>
              <a:cs typeface="Times New Roman" panose="02020603050405020304" pitchFamily="18" charset="0"/>
            </a:endParaRPr>
          </a:p>
        </p:txBody>
      </p:sp>
      <p:sp>
        <p:nvSpPr>
          <p:cNvPr id="144" name="矩形 143"/>
          <p:cNvSpPr/>
          <p:nvPr/>
        </p:nvSpPr>
        <p:spPr>
          <a:xfrm>
            <a:off x="4613678" y="1286741"/>
            <a:ext cx="6855930" cy="379463"/>
          </a:xfrm>
          <a:prstGeom prst="rect">
            <a:avLst/>
          </a:prstGeom>
        </p:spPr>
        <p:txBody>
          <a:bodyPr wrap="square">
            <a:spAutoFit/>
          </a:bodyPr>
          <a:lstStyle/>
          <a:p>
            <a:r>
              <a:rPr lang="en-US" altLang="zh-CN" sz="1866" kern="100" dirty="0">
                <a:latin typeface="Times New Roman" panose="02020603050405020304" pitchFamily="18" charset="0"/>
                <a:cs typeface="Times New Roman" panose="02020603050405020304" pitchFamily="18" charset="0"/>
              </a:rPr>
              <a:t>1</a:t>
            </a:r>
            <a:r>
              <a:rPr lang="zh-CN" altLang="en-US" sz="1866" kern="100" dirty="0">
                <a:latin typeface="Times New Roman" panose="02020603050405020304" pitchFamily="18" charset="0"/>
                <a:cs typeface="Times New Roman" panose="02020603050405020304" pitchFamily="18" charset="0"/>
              </a:rPr>
              <a:t>）</a:t>
            </a:r>
            <a:r>
              <a:rPr lang="zh-CN" altLang="zh-CN" sz="1866" kern="100" dirty="0">
                <a:latin typeface="Times New Roman" panose="02020603050405020304" pitchFamily="18" charset="0"/>
                <a:cs typeface="Times New Roman" panose="02020603050405020304" pitchFamily="18" charset="0"/>
              </a:rPr>
              <a:t>一个</a:t>
            </a:r>
            <a:r>
              <a:rPr lang="en-US" altLang="zh-CN" sz="1866" kern="100" dirty="0">
                <a:latin typeface="Times New Roman" panose="02020603050405020304" pitchFamily="18" charset="0"/>
              </a:rPr>
              <a:t>job</a:t>
            </a:r>
            <a:r>
              <a:rPr lang="zh-CN" altLang="zh-CN" sz="1866" kern="100" dirty="0">
                <a:latin typeface="Times New Roman" panose="02020603050405020304" pitchFamily="18" charset="0"/>
                <a:cs typeface="Times New Roman" panose="02020603050405020304" pitchFamily="18" charset="0"/>
              </a:rPr>
              <a:t>的</a:t>
            </a:r>
            <a:r>
              <a:rPr lang="en-US" altLang="zh-CN" sz="1866" kern="100" dirty="0">
                <a:latin typeface="Times New Roman" panose="02020603050405020304" pitchFamily="18" charset="0"/>
              </a:rPr>
              <a:t>map</a:t>
            </a:r>
            <a:r>
              <a:rPr lang="zh-CN" altLang="zh-CN" sz="1866" kern="100" dirty="0">
                <a:latin typeface="Times New Roman" panose="02020603050405020304" pitchFamily="18" charset="0"/>
                <a:cs typeface="Times New Roman" panose="02020603050405020304" pitchFamily="18" charset="0"/>
              </a:rPr>
              <a:t>阶段并行度由客户端在提交</a:t>
            </a:r>
            <a:r>
              <a:rPr lang="en-US" altLang="zh-CN" sz="1866" kern="100" dirty="0">
                <a:latin typeface="Times New Roman" panose="02020603050405020304" pitchFamily="18" charset="0"/>
              </a:rPr>
              <a:t>job</a:t>
            </a:r>
            <a:r>
              <a:rPr lang="zh-CN" altLang="zh-CN" sz="1866" kern="100" dirty="0">
                <a:latin typeface="Times New Roman" panose="02020603050405020304" pitchFamily="18" charset="0"/>
                <a:cs typeface="Times New Roman" panose="02020603050405020304" pitchFamily="18" charset="0"/>
              </a:rPr>
              <a:t>时决定</a:t>
            </a:r>
            <a:endParaRPr lang="zh-CN" altLang="en-US" sz="1866" dirty="0"/>
          </a:p>
        </p:txBody>
      </p:sp>
      <p:sp>
        <p:nvSpPr>
          <p:cNvPr id="145" name="圆柱形 144"/>
          <p:cNvSpPr/>
          <p:nvPr/>
        </p:nvSpPr>
        <p:spPr>
          <a:xfrm rot="5400000">
            <a:off x="731189" y="4758064"/>
            <a:ext cx="751679" cy="531283"/>
          </a:xfrm>
          <a:prstGeom prst="can">
            <a:avLst>
              <a:gd name="adj" fmla="val 35350"/>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46" name="文本框 36"/>
          <p:cNvSpPr txBox="1">
            <a:spLocks noChangeArrowheads="1"/>
          </p:cNvSpPr>
          <p:nvPr/>
        </p:nvSpPr>
        <p:spPr bwMode="auto">
          <a:xfrm>
            <a:off x="841387" y="5566100"/>
            <a:ext cx="692393" cy="24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100M</a:t>
            </a:r>
            <a:endParaRPr lang="en-US" altLang="zh-CN" sz="1600" dirty="0">
              <a:latin typeface="Arial" panose="020B0604020202020204" pitchFamily="34" charset="0"/>
            </a:endParaRPr>
          </a:p>
        </p:txBody>
      </p:sp>
      <p:sp>
        <p:nvSpPr>
          <p:cNvPr id="147" name="文本框 35"/>
          <p:cNvSpPr txBox="1">
            <a:spLocks noChangeArrowheads="1"/>
          </p:cNvSpPr>
          <p:nvPr/>
        </p:nvSpPr>
        <p:spPr bwMode="auto">
          <a:xfrm>
            <a:off x="212557" y="4863515"/>
            <a:ext cx="642405" cy="3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ss2.avi</a:t>
            </a:r>
            <a:endParaRPr lang="en-US" altLang="zh-CN" sz="1600" dirty="0">
              <a:latin typeface="Arial" panose="020B0604020202020204" pitchFamily="34" charset="0"/>
            </a:endParaRPr>
          </a:p>
        </p:txBody>
      </p:sp>
      <p:sp>
        <p:nvSpPr>
          <p:cNvPr id="148" name="圆角矩形 147"/>
          <p:cNvSpPr/>
          <p:nvPr/>
        </p:nvSpPr>
        <p:spPr>
          <a:xfrm>
            <a:off x="10317781" y="3974041"/>
            <a:ext cx="1668416" cy="2536378"/>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49" name="文本框 32"/>
          <p:cNvSpPr txBox="1">
            <a:spLocks noChangeArrowheads="1"/>
          </p:cNvSpPr>
          <p:nvPr/>
        </p:nvSpPr>
        <p:spPr bwMode="auto">
          <a:xfrm>
            <a:off x="10641895" y="3618201"/>
            <a:ext cx="945480" cy="33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DataNode4</a:t>
            </a:r>
            <a:endParaRPr lang="en-US" altLang="zh-CN" sz="1600" dirty="0">
              <a:latin typeface="Arial" panose="020B0604020202020204" pitchFamily="34" charset="0"/>
            </a:endParaRPr>
          </a:p>
        </p:txBody>
      </p:sp>
      <p:sp>
        <p:nvSpPr>
          <p:cNvPr id="150" name="矩形 149"/>
          <p:cNvSpPr/>
          <p:nvPr/>
        </p:nvSpPr>
        <p:spPr>
          <a:xfrm>
            <a:off x="10827769" y="5743069"/>
            <a:ext cx="733768" cy="39888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51" name="椭圆 150"/>
          <p:cNvSpPr/>
          <p:nvPr/>
        </p:nvSpPr>
        <p:spPr>
          <a:xfrm>
            <a:off x="10922662" y="4622999"/>
            <a:ext cx="383943" cy="3998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199" dirty="0"/>
          </a:p>
        </p:txBody>
      </p:sp>
      <p:cxnSp>
        <p:nvCxnSpPr>
          <p:cNvPr id="152" name="直接箭头连接符 151"/>
          <p:cNvCxnSpPr>
            <a:stCxn id="97" idx="2"/>
          </p:cNvCxnSpPr>
          <p:nvPr/>
        </p:nvCxnSpPr>
        <p:spPr>
          <a:xfrm flipV="1">
            <a:off x="6572454" y="4942327"/>
            <a:ext cx="262293" cy="818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a:stCxn id="95" idx="2"/>
          </p:cNvCxnSpPr>
          <p:nvPr/>
        </p:nvCxnSpPr>
        <p:spPr>
          <a:xfrm flipV="1">
            <a:off x="4188257" y="4942326"/>
            <a:ext cx="307554" cy="8556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4" name="文本框 153"/>
          <p:cNvSpPr txBox="1"/>
          <p:nvPr/>
        </p:nvSpPr>
        <p:spPr>
          <a:xfrm>
            <a:off x="11254127" y="5395276"/>
            <a:ext cx="697627" cy="338554"/>
          </a:xfrm>
          <a:prstGeom prst="rect">
            <a:avLst/>
          </a:prstGeom>
          <a:noFill/>
        </p:spPr>
        <p:txBody>
          <a:bodyPr wrap="none" rtlCol="0">
            <a:spAutoFit/>
          </a:bodyPr>
          <a:lstStyle/>
          <a:p>
            <a:r>
              <a:rPr lang="en-US" altLang="zh-CN" sz="1600" dirty="0"/>
              <a:t>100M</a:t>
            </a:r>
            <a:endParaRPr lang="zh-CN" altLang="en-US" sz="1600" dirty="0"/>
          </a:p>
        </p:txBody>
      </p:sp>
      <p:sp>
        <p:nvSpPr>
          <p:cNvPr id="155" name="文本框 154"/>
          <p:cNvSpPr txBox="1"/>
          <p:nvPr/>
        </p:nvSpPr>
        <p:spPr>
          <a:xfrm>
            <a:off x="10514656" y="5378071"/>
            <a:ext cx="298480" cy="338554"/>
          </a:xfrm>
          <a:prstGeom prst="rect">
            <a:avLst/>
          </a:prstGeom>
          <a:noFill/>
        </p:spPr>
        <p:txBody>
          <a:bodyPr wrap="none" rtlCol="0">
            <a:spAutoFit/>
          </a:bodyPr>
          <a:lstStyle/>
          <a:p>
            <a:r>
              <a:rPr lang="en-US" altLang="zh-CN" sz="1600" dirty="0"/>
              <a:t>0</a:t>
            </a:r>
            <a:endParaRPr lang="zh-CN" altLang="en-US" sz="1600" dirty="0"/>
          </a:p>
        </p:txBody>
      </p:sp>
      <p:cxnSp>
        <p:nvCxnSpPr>
          <p:cNvPr id="156" name="直接箭头连接符 155"/>
          <p:cNvCxnSpPr>
            <a:endCxn id="151" idx="4"/>
          </p:cNvCxnSpPr>
          <p:nvPr/>
        </p:nvCxnSpPr>
        <p:spPr>
          <a:xfrm flipV="1">
            <a:off x="10865517" y="5022840"/>
            <a:ext cx="249116" cy="7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51" idx="4"/>
          </p:cNvCxnSpPr>
          <p:nvPr/>
        </p:nvCxnSpPr>
        <p:spPr>
          <a:xfrm flipH="1" flipV="1">
            <a:off x="11114634" y="5022840"/>
            <a:ext cx="354974" cy="7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文本框 157"/>
          <p:cNvSpPr txBox="1"/>
          <p:nvPr/>
        </p:nvSpPr>
        <p:spPr>
          <a:xfrm>
            <a:off x="4252222" y="6194268"/>
            <a:ext cx="697627" cy="338554"/>
          </a:xfrm>
          <a:prstGeom prst="rect">
            <a:avLst/>
          </a:prstGeom>
          <a:noFill/>
        </p:spPr>
        <p:txBody>
          <a:bodyPr wrap="none" rtlCol="0">
            <a:spAutoFit/>
          </a:bodyPr>
          <a:lstStyle/>
          <a:p>
            <a:r>
              <a:rPr lang="en-US" altLang="zh-CN" sz="1600" dirty="0">
                <a:solidFill>
                  <a:srgbClr val="FF0000"/>
                </a:solidFill>
              </a:rPr>
              <a:t>100M</a:t>
            </a:r>
            <a:endParaRPr lang="zh-CN" altLang="en-US" sz="1600" dirty="0">
              <a:solidFill>
                <a:srgbClr val="FF0000"/>
              </a:solidFill>
            </a:endParaRPr>
          </a:p>
        </p:txBody>
      </p:sp>
      <p:sp>
        <p:nvSpPr>
          <p:cNvPr id="159" name="文本框 158"/>
          <p:cNvSpPr txBox="1"/>
          <p:nvPr/>
        </p:nvSpPr>
        <p:spPr>
          <a:xfrm>
            <a:off x="6771094" y="6163989"/>
            <a:ext cx="697627" cy="338554"/>
          </a:xfrm>
          <a:prstGeom prst="rect">
            <a:avLst/>
          </a:prstGeom>
          <a:noFill/>
        </p:spPr>
        <p:txBody>
          <a:bodyPr wrap="none" rtlCol="0">
            <a:spAutoFit/>
          </a:bodyPr>
          <a:lstStyle/>
          <a:p>
            <a:r>
              <a:rPr lang="en-US" altLang="zh-CN" sz="1600" dirty="0">
                <a:solidFill>
                  <a:srgbClr val="FF0000"/>
                </a:solidFill>
              </a:rPr>
              <a:t>200M</a:t>
            </a:r>
            <a:endParaRPr lang="zh-CN" altLang="en-US" sz="1600" dirty="0">
              <a:solidFill>
                <a:srgbClr val="FF0000"/>
              </a:solidFill>
            </a:endParaRPr>
          </a:p>
        </p:txBody>
      </p:sp>
      <p:cxnSp>
        <p:nvCxnSpPr>
          <p:cNvPr id="160" name="直接连接符 159"/>
          <p:cNvCxnSpPr/>
          <p:nvPr/>
        </p:nvCxnSpPr>
        <p:spPr>
          <a:xfrm>
            <a:off x="4720892" y="5807654"/>
            <a:ext cx="201" cy="427251"/>
          </a:xfrm>
          <a:prstGeom prst="line">
            <a:avLst/>
          </a:prstGeom>
          <a:ln>
            <a:solidFill>
              <a:srgbClr val="FFFF00"/>
            </a:solidFill>
          </a:ln>
        </p:spPr>
        <p:style>
          <a:lnRef idx="3">
            <a:schemeClr val="accent6"/>
          </a:lnRef>
          <a:fillRef idx="0">
            <a:schemeClr val="accent6"/>
          </a:fillRef>
          <a:effectRef idx="2">
            <a:schemeClr val="accent6"/>
          </a:effectRef>
          <a:fontRef idx="minor">
            <a:schemeClr val="tx1"/>
          </a:fontRef>
        </p:style>
      </p:cxnSp>
      <p:cxnSp>
        <p:nvCxnSpPr>
          <p:cNvPr id="161" name="直接连接符 160"/>
          <p:cNvCxnSpPr/>
          <p:nvPr/>
        </p:nvCxnSpPr>
        <p:spPr>
          <a:xfrm>
            <a:off x="7091103" y="5774272"/>
            <a:ext cx="201" cy="427251"/>
          </a:xfrm>
          <a:prstGeom prst="line">
            <a:avLst/>
          </a:prstGeom>
          <a:ln>
            <a:solidFill>
              <a:srgbClr val="FFFF00"/>
            </a:solidFill>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anim calcmode="lin" valueType="num">
                                      <p:cBhvr>
                                        <p:cTn id="8" dur="1000" fill="hold"/>
                                        <p:tgtEl>
                                          <p:spTgt spid="85"/>
                                        </p:tgtEl>
                                        <p:attrNameLst>
                                          <p:attrName>ppt_x</p:attrName>
                                        </p:attrNameLst>
                                      </p:cBhvr>
                                      <p:tavLst>
                                        <p:tav tm="0">
                                          <p:val>
                                            <p:strVal val="#ppt_x"/>
                                          </p:val>
                                        </p:tav>
                                        <p:tav tm="100000">
                                          <p:val>
                                            <p:strVal val="#ppt_x"/>
                                          </p:val>
                                        </p:tav>
                                      </p:tavLst>
                                    </p:anim>
                                    <p:anim calcmode="lin" valueType="num">
                                      <p:cBhvr>
                                        <p:cTn id="9" dur="1000" fill="hold"/>
                                        <p:tgtEl>
                                          <p:spTgt spid="8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1000"/>
                                        <p:tgtEl>
                                          <p:spTgt spid="88"/>
                                        </p:tgtEl>
                                      </p:cBhvr>
                                    </p:animEffect>
                                    <p:anim calcmode="lin" valueType="num">
                                      <p:cBhvr>
                                        <p:cTn id="13" dur="1000" fill="hold"/>
                                        <p:tgtEl>
                                          <p:spTgt spid="88"/>
                                        </p:tgtEl>
                                        <p:attrNameLst>
                                          <p:attrName>ppt_x</p:attrName>
                                        </p:attrNameLst>
                                      </p:cBhvr>
                                      <p:tavLst>
                                        <p:tav tm="0">
                                          <p:val>
                                            <p:strVal val="#ppt_x"/>
                                          </p:val>
                                        </p:tav>
                                        <p:tav tm="100000">
                                          <p:val>
                                            <p:strVal val="#ppt_x"/>
                                          </p:val>
                                        </p:tav>
                                      </p:tavLst>
                                    </p:anim>
                                    <p:anim calcmode="lin" valueType="num">
                                      <p:cBhvr>
                                        <p:cTn id="14" dur="1000" fill="hold"/>
                                        <p:tgtEl>
                                          <p:spTgt spid="8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1000"/>
                                        <p:tgtEl>
                                          <p:spTgt spid="87"/>
                                        </p:tgtEl>
                                      </p:cBhvr>
                                    </p:animEffect>
                                    <p:anim calcmode="lin" valueType="num">
                                      <p:cBhvr>
                                        <p:cTn id="18" dur="1000" fill="hold"/>
                                        <p:tgtEl>
                                          <p:spTgt spid="87"/>
                                        </p:tgtEl>
                                        <p:attrNameLst>
                                          <p:attrName>ppt_x</p:attrName>
                                        </p:attrNameLst>
                                      </p:cBhvr>
                                      <p:tavLst>
                                        <p:tav tm="0">
                                          <p:val>
                                            <p:strVal val="#ppt_x"/>
                                          </p:val>
                                        </p:tav>
                                        <p:tav tm="100000">
                                          <p:val>
                                            <p:strVal val="#ppt_x"/>
                                          </p:val>
                                        </p:tav>
                                      </p:tavLst>
                                    </p:anim>
                                    <p:anim calcmode="lin" valueType="num">
                                      <p:cBhvr>
                                        <p:cTn id="19" dur="1000" fill="hold"/>
                                        <p:tgtEl>
                                          <p:spTgt spid="8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1000"/>
                                        <p:tgtEl>
                                          <p:spTgt spid="116"/>
                                        </p:tgtEl>
                                      </p:cBhvr>
                                    </p:animEffect>
                                    <p:anim calcmode="lin" valueType="num">
                                      <p:cBhvr>
                                        <p:cTn id="23" dur="1000" fill="hold"/>
                                        <p:tgtEl>
                                          <p:spTgt spid="116"/>
                                        </p:tgtEl>
                                        <p:attrNameLst>
                                          <p:attrName>ppt_x</p:attrName>
                                        </p:attrNameLst>
                                      </p:cBhvr>
                                      <p:tavLst>
                                        <p:tav tm="0">
                                          <p:val>
                                            <p:strVal val="#ppt_x"/>
                                          </p:val>
                                        </p:tav>
                                        <p:tav tm="100000">
                                          <p:val>
                                            <p:strVal val="#ppt_x"/>
                                          </p:val>
                                        </p:tav>
                                      </p:tavLst>
                                    </p:anim>
                                    <p:anim calcmode="lin" valueType="num">
                                      <p:cBhvr>
                                        <p:cTn id="24"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1000"/>
                                        <p:tgtEl>
                                          <p:spTgt spid="84"/>
                                        </p:tgtEl>
                                      </p:cBhvr>
                                    </p:animEffect>
                                    <p:anim calcmode="lin" valueType="num">
                                      <p:cBhvr>
                                        <p:cTn id="30" dur="1000" fill="hold"/>
                                        <p:tgtEl>
                                          <p:spTgt spid="84"/>
                                        </p:tgtEl>
                                        <p:attrNameLst>
                                          <p:attrName>ppt_x</p:attrName>
                                        </p:attrNameLst>
                                      </p:cBhvr>
                                      <p:tavLst>
                                        <p:tav tm="0">
                                          <p:val>
                                            <p:strVal val="#ppt_x"/>
                                          </p:val>
                                        </p:tav>
                                        <p:tav tm="100000">
                                          <p:val>
                                            <p:strVal val="#ppt_x"/>
                                          </p:val>
                                        </p:tav>
                                      </p:tavLst>
                                    </p:anim>
                                    <p:anim calcmode="lin" valueType="num">
                                      <p:cBhvr>
                                        <p:cTn id="31" dur="1000" fill="hold"/>
                                        <p:tgtEl>
                                          <p:spTgt spid="8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1000"/>
                                        <p:tgtEl>
                                          <p:spTgt spid="75"/>
                                        </p:tgtEl>
                                      </p:cBhvr>
                                    </p:animEffect>
                                    <p:anim calcmode="lin" valueType="num">
                                      <p:cBhvr>
                                        <p:cTn id="35" dur="1000" fill="hold"/>
                                        <p:tgtEl>
                                          <p:spTgt spid="75"/>
                                        </p:tgtEl>
                                        <p:attrNameLst>
                                          <p:attrName>ppt_x</p:attrName>
                                        </p:attrNameLst>
                                      </p:cBhvr>
                                      <p:tavLst>
                                        <p:tav tm="0">
                                          <p:val>
                                            <p:strVal val="#ppt_x"/>
                                          </p:val>
                                        </p:tav>
                                        <p:tav tm="100000">
                                          <p:val>
                                            <p:strVal val="#ppt_x"/>
                                          </p:val>
                                        </p:tav>
                                      </p:tavLst>
                                    </p:anim>
                                    <p:anim calcmode="lin" valueType="num">
                                      <p:cBhvr>
                                        <p:cTn id="36" dur="1000" fill="hold"/>
                                        <p:tgtEl>
                                          <p:spTgt spid="7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1000"/>
                                        <p:tgtEl>
                                          <p:spTgt spid="76"/>
                                        </p:tgtEl>
                                      </p:cBhvr>
                                    </p:animEffect>
                                    <p:anim calcmode="lin" valueType="num">
                                      <p:cBhvr>
                                        <p:cTn id="40" dur="1000" fill="hold"/>
                                        <p:tgtEl>
                                          <p:spTgt spid="76"/>
                                        </p:tgtEl>
                                        <p:attrNameLst>
                                          <p:attrName>ppt_x</p:attrName>
                                        </p:attrNameLst>
                                      </p:cBhvr>
                                      <p:tavLst>
                                        <p:tav tm="0">
                                          <p:val>
                                            <p:strVal val="#ppt_x"/>
                                          </p:val>
                                        </p:tav>
                                        <p:tav tm="100000">
                                          <p:val>
                                            <p:strVal val="#ppt_x"/>
                                          </p:val>
                                        </p:tav>
                                      </p:tavLst>
                                    </p:anim>
                                    <p:anim calcmode="lin" valueType="num">
                                      <p:cBhvr>
                                        <p:cTn id="41" dur="1000" fill="hold"/>
                                        <p:tgtEl>
                                          <p:spTgt spid="7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1000"/>
                                        <p:tgtEl>
                                          <p:spTgt spid="66"/>
                                        </p:tgtEl>
                                      </p:cBhvr>
                                    </p:animEffect>
                                    <p:anim calcmode="lin" valueType="num">
                                      <p:cBhvr>
                                        <p:cTn id="45" dur="1000" fill="hold"/>
                                        <p:tgtEl>
                                          <p:spTgt spid="66"/>
                                        </p:tgtEl>
                                        <p:attrNameLst>
                                          <p:attrName>ppt_x</p:attrName>
                                        </p:attrNameLst>
                                      </p:cBhvr>
                                      <p:tavLst>
                                        <p:tav tm="0">
                                          <p:val>
                                            <p:strVal val="#ppt_x"/>
                                          </p:val>
                                        </p:tav>
                                        <p:tav tm="100000">
                                          <p:val>
                                            <p:strVal val="#ppt_x"/>
                                          </p:val>
                                        </p:tav>
                                      </p:tavLst>
                                    </p:anim>
                                    <p:anim calcmode="lin" valueType="num">
                                      <p:cBhvr>
                                        <p:cTn id="46" dur="1000" fill="hold"/>
                                        <p:tgtEl>
                                          <p:spTgt spid="6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1000"/>
                                        <p:tgtEl>
                                          <p:spTgt spid="89"/>
                                        </p:tgtEl>
                                      </p:cBhvr>
                                    </p:animEffect>
                                    <p:anim calcmode="lin" valueType="num">
                                      <p:cBhvr>
                                        <p:cTn id="50" dur="1000" fill="hold"/>
                                        <p:tgtEl>
                                          <p:spTgt spid="89"/>
                                        </p:tgtEl>
                                        <p:attrNameLst>
                                          <p:attrName>ppt_x</p:attrName>
                                        </p:attrNameLst>
                                      </p:cBhvr>
                                      <p:tavLst>
                                        <p:tav tm="0">
                                          <p:val>
                                            <p:strVal val="#ppt_x"/>
                                          </p:val>
                                        </p:tav>
                                        <p:tav tm="100000">
                                          <p:val>
                                            <p:strVal val="#ppt_x"/>
                                          </p:val>
                                        </p:tav>
                                      </p:tavLst>
                                    </p:anim>
                                    <p:anim calcmode="lin" valueType="num">
                                      <p:cBhvr>
                                        <p:cTn id="51" dur="1000" fill="hold"/>
                                        <p:tgtEl>
                                          <p:spTgt spid="8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1000"/>
                                        <p:tgtEl>
                                          <p:spTgt spid="91"/>
                                        </p:tgtEl>
                                      </p:cBhvr>
                                    </p:animEffect>
                                    <p:anim calcmode="lin" valueType="num">
                                      <p:cBhvr>
                                        <p:cTn id="55" dur="1000" fill="hold"/>
                                        <p:tgtEl>
                                          <p:spTgt spid="91"/>
                                        </p:tgtEl>
                                        <p:attrNameLst>
                                          <p:attrName>ppt_x</p:attrName>
                                        </p:attrNameLst>
                                      </p:cBhvr>
                                      <p:tavLst>
                                        <p:tav tm="0">
                                          <p:val>
                                            <p:strVal val="#ppt_x"/>
                                          </p:val>
                                        </p:tav>
                                        <p:tav tm="100000">
                                          <p:val>
                                            <p:strVal val="#ppt_x"/>
                                          </p:val>
                                        </p:tav>
                                      </p:tavLst>
                                    </p:anim>
                                    <p:anim calcmode="lin" valueType="num">
                                      <p:cBhvr>
                                        <p:cTn id="56" dur="1000" fill="hold"/>
                                        <p:tgtEl>
                                          <p:spTgt spid="9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fade">
                                      <p:cBhvr>
                                        <p:cTn id="59" dur="1000"/>
                                        <p:tgtEl>
                                          <p:spTgt spid="92"/>
                                        </p:tgtEl>
                                      </p:cBhvr>
                                    </p:animEffect>
                                    <p:anim calcmode="lin" valueType="num">
                                      <p:cBhvr>
                                        <p:cTn id="60" dur="1000" fill="hold"/>
                                        <p:tgtEl>
                                          <p:spTgt spid="92"/>
                                        </p:tgtEl>
                                        <p:attrNameLst>
                                          <p:attrName>ppt_x</p:attrName>
                                        </p:attrNameLst>
                                      </p:cBhvr>
                                      <p:tavLst>
                                        <p:tav tm="0">
                                          <p:val>
                                            <p:strVal val="#ppt_x"/>
                                          </p:val>
                                        </p:tav>
                                        <p:tav tm="100000">
                                          <p:val>
                                            <p:strVal val="#ppt_x"/>
                                          </p:val>
                                        </p:tav>
                                      </p:tavLst>
                                    </p:anim>
                                    <p:anim calcmode="lin" valueType="num">
                                      <p:cBhvr>
                                        <p:cTn id="61" dur="1000" fill="hold"/>
                                        <p:tgtEl>
                                          <p:spTgt spid="9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1000"/>
                                        <p:tgtEl>
                                          <p:spTgt spid="95"/>
                                        </p:tgtEl>
                                      </p:cBhvr>
                                    </p:animEffect>
                                    <p:anim calcmode="lin" valueType="num">
                                      <p:cBhvr>
                                        <p:cTn id="65" dur="1000" fill="hold"/>
                                        <p:tgtEl>
                                          <p:spTgt spid="95"/>
                                        </p:tgtEl>
                                        <p:attrNameLst>
                                          <p:attrName>ppt_x</p:attrName>
                                        </p:attrNameLst>
                                      </p:cBhvr>
                                      <p:tavLst>
                                        <p:tav tm="0">
                                          <p:val>
                                            <p:strVal val="#ppt_x"/>
                                          </p:val>
                                        </p:tav>
                                        <p:tav tm="100000">
                                          <p:val>
                                            <p:strVal val="#ppt_x"/>
                                          </p:val>
                                        </p:tav>
                                      </p:tavLst>
                                    </p:anim>
                                    <p:anim calcmode="lin" valueType="num">
                                      <p:cBhvr>
                                        <p:cTn id="66" dur="1000" fill="hold"/>
                                        <p:tgtEl>
                                          <p:spTgt spid="9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1000"/>
                                        <p:tgtEl>
                                          <p:spTgt spid="96"/>
                                        </p:tgtEl>
                                      </p:cBhvr>
                                    </p:animEffect>
                                    <p:anim calcmode="lin" valueType="num">
                                      <p:cBhvr>
                                        <p:cTn id="70" dur="1000" fill="hold"/>
                                        <p:tgtEl>
                                          <p:spTgt spid="96"/>
                                        </p:tgtEl>
                                        <p:attrNameLst>
                                          <p:attrName>ppt_x</p:attrName>
                                        </p:attrNameLst>
                                      </p:cBhvr>
                                      <p:tavLst>
                                        <p:tav tm="0">
                                          <p:val>
                                            <p:strVal val="#ppt_x"/>
                                          </p:val>
                                        </p:tav>
                                        <p:tav tm="100000">
                                          <p:val>
                                            <p:strVal val="#ppt_x"/>
                                          </p:val>
                                        </p:tav>
                                      </p:tavLst>
                                    </p:anim>
                                    <p:anim calcmode="lin" valueType="num">
                                      <p:cBhvr>
                                        <p:cTn id="71" dur="1000" fill="hold"/>
                                        <p:tgtEl>
                                          <p:spTgt spid="9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1000"/>
                                        <p:tgtEl>
                                          <p:spTgt spid="97"/>
                                        </p:tgtEl>
                                      </p:cBhvr>
                                    </p:animEffect>
                                    <p:anim calcmode="lin" valueType="num">
                                      <p:cBhvr>
                                        <p:cTn id="75" dur="1000" fill="hold"/>
                                        <p:tgtEl>
                                          <p:spTgt spid="97"/>
                                        </p:tgtEl>
                                        <p:attrNameLst>
                                          <p:attrName>ppt_x</p:attrName>
                                        </p:attrNameLst>
                                      </p:cBhvr>
                                      <p:tavLst>
                                        <p:tav tm="0">
                                          <p:val>
                                            <p:strVal val="#ppt_x"/>
                                          </p:val>
                                        </p:tav>
                                        <p:tav tm="100000">
                                          <p:val>
                                            <p:strVal val="#ppt_x"/>
                                          </p:val>
                                        </p:tav>
                                      </p:tavLst>
                                    </p:anim>
                                    <p:anim calcmode="lin" valueType="num">
                                      <p:cBhvr>
                                        <p:cTn id="76" dur="1000" fill="hold"/>
                                        <p:tgtEl>
                                          <p:spTgt spid="9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fade">
                                      <p:cBhvr>
                                        <p:cTn id="79" dur="1000"/>
                                        <p:tgtEl>
                                          <p:spTgt spid="104"/>
                                        </p:tgtEl>
                                      </p:cBhvr>
                                    </p:animEffect>
                                    <p:anim calcmode="lin" valueType="num">
                                      <p:cBhvr>
                                        <p:cTn id="80" dur="1000" fill="hold"/>
                                        <p:tgtEl>
                                          <p:spTgt spid="104"/>
                                        </p:tgtEl>
                                        <p:attrNameLst>
                                          <p:attrName>ppt_x</p:attrName>
                                        </p:attrNameLst>
                                      </p:cBhvr>
                                      <p:tavLst>
                                        <p:tav tm="0">
                                          <p:val>
                                            <p:strVal val="#ppt_x"/>
                                          </p:val>
                                        </p:tav>
                                        <p:tav tm="100000">
                                          <p:val>
                                            <p:strVal val="#ppt_x"/>
                                          </p:val>
                                        </p:tav>
                                      </p:tavLst>
                                    </p:anim>
                                    <p:anim calcmode="lin" valueType="num">
                                      <p:cBhvr>
                                        <p:cTn id="81" dur="1000" fill="hold"/>
                                        <p:tgtEl>
                                          <p:spTgt spid="10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1000"/>
                                        <p:tgtEl>
                                          <p:spTgt spid="105"/>
                                        </p:tgtEl>
                                      </p:cBhvr>
                                    </p:animEffect>
                                    <p:anim calcmode="lin" valueType="num">
                                      <p:cBhvr>
                                        <p:cTn id="85" dur="1000" fill="hold"/>
                                        <p:tgtEl>
                                          <p:spTgt spid="105"/>
                                        </p:tgtEl>
                                        <p:attrNameLst>
                                          <p:attrName>ppt_x</p:attrName>
                                        </p:attrNameLst>
                                      </p:cBhvr>
                                      <p:tavLst>
                                        <p:tav tm="0">
                                          <p:val>
                                            <p:strVal val="#ppt_x"/>
                                          </p:val>
                                        </p:tav>
                                        <p:tav tm="100000">
                                          <p:val>
                                            <p:strVal val="#ppt_x"/>
                                          </p:val>
                                        </p:tav>
                                      </p:tavLst>
                                    </p:anim>
                                    <p:anim calcmode="lin" valueType="num">
                                      <p:cBhvr>
                                        <p:cTn id="86" dur="1000" fill="hold"/>
                                        <p:tgtEl>
                                          <p:spTgt spid="105"/>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07"/>
                                        </p:tgtEl>
                                        <p:attrNameLst>
                                          <p:attrName>style.visibility</p:attrName>
                                        </p:attrNameLst>
                                      </p:cBhvr>
                                      <p:to>
                                        <p:strVal val="visible"/>
                                      </p:to>
                                    </p:set>
                                    <p:animEffect transition="in" filter="fade">
                                      <p:cBhvr>
                                        <p:cTn id="89" dur="1000"/>
                                        <p:tgtEl>
                                          <p:spTgt spid="107"/>
                                        </p:tgtEl>
                                      </p:cBhvr>
                                    </p:animEffect>
                                    <p:anim calcmode="lin" valueType="num">
                                      <p:cBhvr>
                                        <p:cTn id="90" dur="1000" fill="hold"/>
                                        <p:tgtEl>
                                          <p:spTgt spid="107"/>
                                        </p:tgtEl>
                                        <p:attrNameLst>
                                          <p:attrName>ppt_x</p:attrName>
                                        </p:attrNameLst>
                                      </p:cBhvr>
                                      <p:tavLst>
                                        <p:tav tm="0">
                                          <p:val>
                                            <p:strVal val="#ppt_x"/>
                                          </p:val>
                                        </p:tav>
                                        <p:tav tm="100000">
                                          <p:val>
                                            <p:strVal val="#ppt_x"/>
                                          </p:val>
                                        </p:tav>
                                      </p:tavLst>
                                    </p:anim>
                                    <p:anim calcmode="lin" valueType="num">
                                      <p:cBhvr>
                                        <p:cTn id="91" dur="1000" fill="hold"/>
                                        <p:tgtEl>
                                          <p:spTgt spid="107"/>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fade">
                                      <p:cBhvr>
                                        <p:cTn id="94" dur="1000"/>
                                        <p:tgtEl>
                                          <p:spTgt spid="79"/>
                                        </p:tgtEl>
                                      </p:cBhvr>
                                    </p:animEffect>
                                    <p:anim calcmode="lin" valueType="num">
                                      <p:cBhvr>
                                        <p:cTn id="95" dur="1000" fill="hold"/>
                                        <p:tgtEl>
                                          <p:spTgt spid="79"/>
                                        </p:tgtEl>
                                        <p:attrNameLst>
                                          <p:attrName>ppt_x</p:attrName>
                                        </p:attrNameLst>
                                      </p:cBhvr>
                                      <p:tavLst>
                                        <p:tav tm="0">
                                          <p:val>
                                            <p:strVal val="#ppt_x"/>
                                          </p:val>
                                        </p:tav>
                                        <p:tav tm="100000">
                                          <p:val>
                                            <p:strVal val="#ppt_x"/>
                                          </p:val>
                                        </p:tav>
                                      </p:tavLst>
                                    </p:anim>
                                    <p:anim calcmode="lin" valueType="num">
                                      <p:cBhvr>
                                        <p:cTn id="96" dur="1000" fill="hold"/>
                                        <p:tgtEl>
                                          <p:spTgt spid="79"/>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fade">
                                      <p:cBhvr>
                                        <p:cTn id="99" dur="1000"/>
                                        <p:tgtEl>
                                          <p:spTgt spid="78"/>
                                        </p:tgtEl>
                                      </p:cBhvr>
                                    </p:animEffect>
                                    <p:anim calcmode="lin" valueType="num">
                                      <p:cBhvr>
                                        <p:cTn id="100" dur="1000" fill="hold"/>
                                        <p:tgtEl>
                                          <p:spTgt spid="78"/>
                                        </p:tgtEl>
                                        <p:attrNameLst>
                                          <p:attrName>ppt_x</p:attrName>
                                        </p:attrNameLst>
                                      </p:cBhvr>
                                      <p:tavLst>
                                        <p:tav tm="0">
                                          <p:val>
                                            <p:strVal val="#ppt_x"/>
                                          </p:val>
                                        </p:tav>
                                        <p:tav tm="100000">
                                          <p:val>
                                            <p:strVal val="#ppt_x"/>
                                          </p:val>
                                        </p:tav>
                                      </p:tavLst>
                                    </p:anim>
                                    <p:anim calcmode="lin" valueType="num">
                                      <p:cBhvr>
                                        <p:cTn id="10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26"/>
                                        </p:tgtEl>
                                        <p:attrNameLst>
                                          <p:attrName>style.visibility</p:attrName>
                                        </p:attrNameLst>
                                      </p:cBhvr>
                                      <p:to>
                                        <p:strVal val="visible"/>
                                      </p:to>
                                    </p:set>
                                    <p:animEffect transition="in" filter="fade">
                                      <p:cBhvr>
                                        <p:cTn id="106" dur="1000"/>
                                        <p:tgtEl>
                                          <p:spTgt spid="126"/>
                                        </p:tgtEl>
                                      </p:cBhvr>
                                    </p:animEffect>
                                    <p:anim calcmode="lin" valueType="num">
                                      <p:cBhvr>
                                        <p:cTn id="107" dur="1000" fill="hold"/>
                                        <p:tgtEl>
                                          <p:spTgt spid="126"/>
                                        </p:tgtEl>
                                        <p:attrNameLst>
                                          <p:attrName>ppt_x</p:attrName>
                                        </p:attrNameLst>
                                      </p:cBhvr>
                                      <p:tavLst>
                                        <p:tav tm="0">
                                          <p:val>
                                            <p:strVal val="#ppt_x"/>
                                          </p:val>
                                        </p:tav>
                                        <p:tav tm="100000">
                                          <p:val>
                                            <p:strVal val="#ppt_x"/>
                                          </p:val>
                                        </p:tav>
                                      </p:tavLst>
                                    </p:anim>
                                    <p:anim calcmode="lin" valueType="num">
                                      <p:cBhvr>
                                        <p:cTn id="108" dur="1000" fill="hold"/>
                                        <p:tgtEl>
                                          <p:spTgt spid="126"/>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160"/>
                                        </p:tgtEl>
                                        <p:attrNameLst>
                                          <p:attrName>style.visibility</p:attrName>
                                        </p:attrNameLst>
                                      </p:cBhvr>
                                      <p:to>
                                        <p:strVal val="visible"/>
                                      </p:to>
                                    </p:set>
                                    <p:animEffect transition="in" filter="fade">
                                      <p:cBhvr>
                                        <p:cTn id="111" dur="1000"/>
                                        <p:tgtEl>
                                          <p:spTgt spid="160"/>
                                        </p:tgtEl>
                                      </p:cBhvr>
                                    </p:animEffect>
                                    <p:anim calcmode="lin" valueType="num">
                                      <p:cBhvr>
                                        <p:cTn id="112" dur="1000" fill="hold"/>
                                        <p:tgtEl>
                                          <p:spTgt spid="160"/>
                                        </p:tgtEl>
                                        <p:attrNameLst>
                                          <p:attrName>ppt_x</p:attrName>
                                        </p:attrNameLst>
                                      </p:cBhvr>
                                      <p:tavLst>
                                        <p:tav tm="0">
                                          <p:val>
                                            <p:strVal val="#ppt_x"/>
                                          </p:val>
                                        </p:tav>
                                        <p:tav tm="100000">
                                          <p:val>
                                            <p:strVal val="#ppt_x"/>
                                          </p:val>
                                        </p:tav>
                                      </p:tavLst>
                                    </p:anim>
                                    <p:anim calcmode="lin" valueType="num">
                                      <p:cBhvr>
                                        <p:cTn id="113" dur="1000" fill="hold"/>
                                        <p:tgtEl>
                                          <p:spTgt spid="160"/>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27"/>
                                        </p:tgtEl>
                                        <p:attrNameLst>
                                          <p:attrName>style.visibility</p:attrName>
                                        </p:attrNameLst>
                                      </p:cBhvr>
                                      <p:to>
                                        <p:strVal val="visible"/>
                                      </p:to>
                                    </p:set>
                                    <p:animEffect transition="in" filter="fade">
                                      <p:cBhvr>
                                        <p:cTn id="116" dur="1000"/>
                                        <p:tgtEl>
                                          <p:spTgt spid="127"/>
                                        </p:tgtEl>
                                      </p:cBhvr>
                                    </p:animEffect>
                                    <p:anim calcmode="lin" valueType="num">
                                      <p:cBhvr>
                                        <p:cTn id="117" dur="1000" fill="hold"/>
                                        <p:tgtEl>
                                          <p:spTgt spid="127"/>
                                        </p:tgtEl>
                                        <p:attrNameLst>
                                          <p:attrName>ppt_x</p:attrName>
                                        </p:attrNameLst>
                                      </p:cBhvr>
                                      <p:tavLst>
                                        <p:tav tm="0">
                                          <p:val>
                                            <p:strVal val="#ppt_x"/>
                                          </p:val>
                                        </p:tav>
                                        <p:tav tm="100000">
                                          <p:val>
                                            <p:strVal val="#ppt_x"/>
                                          </p:val>
                                        </p:tav>
                                      </p:tavLst>
                                    </p:anim>
                                    <p:anim calcmode="lin" valueType="num">
                                      <p:cBhvr>
                                        <p:cTn id="118" dur="1000" fill="hold"/>
                                        <p:tgtEl>
                                          <p:spTgt spid="127"/>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124"/>
                                        </p:tgtEl>
                                        <p:attrNameLst>
                                          <p:attrName>style.visibility</p:attrName>
                                        </p:attrNameLst>
                                      </p:cBhvr>
                                      <p:to>
                                        <p:strVal val="visible"/>
                                      </p:to>
                                    </p:set>
                                    <p:animEffect transition="in" filter="fade">
                                      <p:cBhvr>
                                        <p:cTn id="121" dur="1000"/>
                                        <p:tgtEl>
                                          <p:spTgt spid="124"/>
                                        </p:tgtEl>
                                      </p:cBhvr>
                                    </p:animEffect>
                                    <p:anim calcmode="lin" valueType="num">
                                      <p:cBhvr>
                                        <p:cTn id="122" dur="1000" fill="hold"/>
                                        <p:tgtEl>
                                          <p:spTgt spid="124"/>
                                        </p:tgtEl>
                                        <p:attrNameLst>
                                          <p:attrName>ppt_x</p:attrName>
                                        </p:attrNameLst>
                                      </p:cBhvr>
                                      <p:tavLst>
                                        <p:tav tm="0">
                                          <p:val>
                                            <p:strVal val="#ppt_x"/>
                                          </p:val>
                                        </p:tav>
                                        <p:tav tm="100000">
                                          <p:val>
                                            <p:strVal val="#ppt_x"/>
                                          </p:val>
                                        </p:tav>
                                      </p:tavLst>
                                    </p:anim>
                                    <p:anim calcmode="lin" valueType="num">
                                      <p:cBhvr>
                                        <p:cTn id="123" dur="1000" fill="hold"/>
                                        <p:tgtEl>
                                          <p:spTgt spid="124"/>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125"/>
                                        </p:tgtEl>
                                        <p:attrNameLst>
                                          <p:attrName>style.visibility</p:attrName>
                                        </p:attrNameLst>
                                      </p:cBhvr>
                                      <p:to>
                                        <p:strVal val="visible"/>
                                      </p:to>
                                    </p:set>
                                    <p:animEffect transition="in" filter="fade">
                                      <p:cBhvr>
                                        <p:cTn id="126" dur="1000"/>
                                        <p:tgtEl>
                                          <p:spTgt spid="125"/>
                                        </p:tgtEl>
                                      </p:cBhvr>
                                    </p:animEffect>
                                    <p:anim calcmode="lin" valueType="num">
                                      <p:cBhvr>
                                        <p:cTn id="127" dur="1000" fill="hold"/>
                                        <p:tgtEl>
                                          <p:spTgt spid="125"/>
                                        </p:tgtEl>
                                        <p:attrNameLst>
                                          <p:attrName>ppt_x</p:attrName>
                                        </p:attrNameLst>
                                      </p:cBhvr>
                                      <p:tavLst>
                                        <p:tav tm="0">
                                          <p:val>
                                            <p:strVal val="#ppt_x"/>
                                          </p:val>
                                        </p:tav>
                                        <p:tav tm="100000">
                                          <p:val>
                                            <p:strVal val="#ppt_x"/>
                                          </p:val>
                                        </p:tav>
                                      </p:tavLst>
                                    </p:anim>
                                    <p:anim calcmode="lin" valueType="num">
                                      <p:cBhvr>
                                        <p:cTn id="128" dur="1000" fill="hold"/>
                                        <p:tgtEl>
                                          <p:spTgt spid="125"/>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93"/>
                                        </p:tgtEl>
                                        <p:attrNameLst>
                                          <p:attrName>style.visibility</p:attrName>
                                        </p:attrNameLst>
                                      </p:cBhvr>
                                      <p:to>
                                        <p:strVal val="visible"/>
                                      </p:to>
                                    </p:set>
                                    <p:animEffect transition="in" filter="fade">
                                      <p:cBhvr>
                                        <p:cTn id="131" dur="1000"/>
                                        <p:tgtEl>
                                          <p:spTgt spid="93"/>
                                        </p:tgtEl>
                                      </p:cBhvr>
                                    </p:animEffect>
                                    <p:anim calcmode="lin" valueType="num">
                                      <p:cBhvr>
                                        <p:cTn id="132" dur="1000" fill="hold"/>
                                        <p:tgtEl>
                                          <p:spTgt spid="93"/>
                                        </p:tgtEl>
                                        <p:attrNameLst>
                                          <p:attrName>ppt_x</p:attrName>
                                        </p:attrNameLst>
                                      </p:cBhvr>
                                      <p:tavLst>
                                        <p:tav tm="0">
                                          <p:val>
                                            <p:strVal val="#ppt_x"/>
                                          </p:val>
                                        </p:tav>
                                        <p:tav tm="100000">
                                          <p:val>
                                            <p:strVal val="#ppt_x"/>
                                          </p:val>
                                        </p:tav>
                                      </p:tavLst>
                                    </p:anim>
                                    <p:anim calcmode="lin" valueType="num">
                                      <p:cBhvr>
                                        <p:cTn id="133" dur="1000" fill="hold"/>
                                        <p:tgtEl>
                                          <p:spTgt spid="93"/>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94"/>
                                        </p:tgtEl>
                                        <p:attrNameLst>
                                          <p:attrName>style.visibility</p:attrName>
                                        </p:attrNameLst>
                                      </p:cBhvr>
                                      <p:to>
                                        <p:strVal val="visible"/>
                                      </p:to>
                                    </p:set>
                                    <p:animEffect transition="in" filter="fade">
                                      <p:cBhvr>
                                        <p:cTn id="136" dur="1000"/>
                                        <p:tgtEl>
                                          <p:spTgt spid="94"/>
                                        </p:tgtEl>
                                      </p:cBhvr>
                                    </p:animEffect>
                                    <p:anim calcmode="lin" valueType="num">
                                      <p:cBhvr>
                                        <p:cTn id="137" dur="1000" fill="hold"/>
                                        <p:tgtEl>
                                          <p:spTgt spid="94"/>
                                        </p:tgtEl>
                                        <p:attrNameLst>
                                          <p:attrName>ppt_x</p:attrName>
                                        </p:attrNameLst>
                                      </p:cBhvr>
                                      <p:tavLst>
                                        <p:tav tm="0">
                                          <p:val>
                                            <p:strVal val="#ppt_x"/>
                                          </p:val>
                                        </p:tav>
                                        <p:tav tm="100000">
                                          <p:val>
                                            <p:strVal val="#ppt_x"/>
                                          </p:val>
                                        </p:tav>
                                      </p:tavLst>
                                    </p:anim>
                                    <p:anim calcmode="lin" valueType="num">
                                      <p:cBhvr>
                                        <p:cTn id="138" dur="1000" fill="hold"/>
                                        <p:tgtEl>
                                          <p:spTgt spid="94"/>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136"/>
                                        </p:tgtEl>
                                        <p:attrNameLst>
                                          <p:attrName>style.visibility</p:attrName>
                                        </p:attrNameLst>
                                      </p:cBhvr>
                                      <p:to>
                                        <p:strVal val="visible"/>
                                      </p:to>
                                    </p:set>
                                    <p:animEffect transition="in" filter="fade">
                                      <p:cBhvr>
                                        <p:cTn id="141" dur="1000"/>
                                        <p:tgtEl>
                                          <p:spTgt spid="136"/>
                                        </p:tgtEl>
                                      </p:cBhvr>
                                    </p:animEffect>
                                    <p:anim calcmode="lin" valueType="num">
                                      <p:cBhvr>
                                        <p:cTn id="142" dur="1000" fill="hold"/>
                                        <p:tgtEl>
                                          <p:spTgt spid="136"/>
                                        </p:tgtEl>
                                        <p:attrNameLst>
                                          <p:attrName>ppt_x</p:attrName>
                                        </p:attrNameLst>
                                      </p:cBhvr>
                                      <p:tavLst>
                                        <p:tav tm="0">
                                          <p:val>
                                            <p:strVal val="#ppt_x"/>
                                          </p:val>
                                        </p:tav>
                                        <p:tav tm="100000">
                                          <p:val>
                                            <p:strVal val="#ppt_x"/>
                                          </p:val>
                                        </p:tav>
                                      </p:tavLst>
                                    </p:anim>
                                    <p:anim calcmode="lin" valueType="num">
                                      <p:cBhvr>
                                        <p:cTn id="143" dur="1000" fill="hold"/>
                                        <p:tgtEl>
                                          <p:spTgt spid="136"/>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0"/>
                                  </p:stCondLst>
                                  <p:childTnLst>
                                    <p:set>
                                      <p:cBhvr>
                                        <p:cTn id="145" dur="1" fill="hold">
                                          <p:stCondLst>
                                            <p:cond delay="0"/>
                                          </p:stCondLst>
                                        </p:cTn>
                                        <p:tgtEl>
                                          <p:spTgt spid="137"/>
                                        </p:tgtEl>
                                        <p:attrNameLst>
                                          <p:attrName>style.visibility</p:attrName>
                                        </p:attrNameLst>
                                      </p:cBhvr>
                                      <p:to>
                                        <p:strVal val="visible"/>
                                      </p:to>
                                    </p:set>
                                    <p:animEffect transition="in" filter="fade">
                                      <p:cBhvr>
                                        <p:cTn id="146" dur="1000"/>
                                        <p:tgtEl>
                                          <p:spTgt spid="137"/>
                                        </p:tgtEl>
                                      </p:cBhvr>
                                    </p:animEffect>
                                    <p:anim calcmode="lin" valueType="num">
                                      <p:cBhvr>
                                        <p:cTn id="147" dur="1000" fill="hold"/>
                                        <p:tgtEl>
                                          <p:spTgt spid="137"/>
                                        </p:tgtEl>
                                        <p:attrNameLst>
                                          <p:attrName>ppt_x</p:attrName>
                                        </p:attrNameLst>
                                      </p:cBhvr>
                                      <p:tavLst>
                                        <p:tav tm="0">
                                          <p:val>
                                            <p:strVal val="#ppt_x"/>
                                          </p:val>
                                        </p:tav>
                                        <p:tav tm="100000">
                                          <p:val>
                                            <p:strVal val="#ppt_x"/>
                                          </p:val>
                                        </p:tav>
                                      </p:tavLst>
                                    </p:anim>
                                    <p:anim calcmode="lin" valueType="num">
                                      <p:cBhvr>
                                        <p:cTn id="148" dur="1000" fill="hold"/>
                                        <p:tgtEl>
                                          <p:spTgt spid="137"/>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108"/>
                                        </p:tgtEl>
                                        <p:attrNameLst>
                                          <p:attrName>style.visibility</p:attrName>
                                        </p:attrNameLst>
                                      </p:cBhvr>
                                      <p:to>
                                        <p:strVal val="visible"/>
                                      </p:to>
                                    </p:set>
                                    <p:animEffect transition="in" filter="fade">
                                      <p:cBhvr>
                                        <p:cTn id="151" dur="1000"/>
                                        <p:tgtEl>
                                          <p:spTgt spid="108"/>
                                        </p:tgtEl>
                                      </p:cBhvr>
                                    </p:animEffect>
                                    <p:anim calcmode="lin" valueType="num">
                                      <p:cBhvr>
                                        <p:cTn id="152" dur="1000" fill="hold"/>
                                        <p:tgtEl>
                                          <p:spTgt spid="108"/>
                                        </p:tgtEl>
                                        <p:attrNameLst>
                                          <p:attrName>ppt_x</p:attrName>
                                        </p:attrNameLst>
                                      </p:cBhvr>
                                      <p:tavLst>
                                        <p:tav tm="0">
                                          <p:val>
                                            <p:strVal val="#ppt_x"/>
                                          </p:val>
                                        </p:tav>
                                        <p:tav tm="100000">
                                          <p:val>
                                            <p:strVal val="#ppt_x"/>
                                          </p:val>
                                        </p:tav>
                                      </p:tavLst>
                                    </p:anim>
                                    <p:anim calcmode="lin" valueType="num">
                                      <p:cBhvr>
                                        <p:cTn id="153" dur="1000" fill="hold"/>
                                        <p:tgtEl>
                                          <p:spTgt spid="108"/>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109"/>
                                        </p:tgtEl>
                                        <p:attrNameLst>
                                          <p:attrName>style.visibility</p:attrName>
                                        </p:attrNameLst>
                                      </p:cBhvr>
                                      <p:to>
                                        <p:strVal val="visible"/>
                                      </p:to>
                                    </p:set>
                                    <p:animEffect transition="in" filter="fade">
                                      <p:cBhvr>
                                        <p:cTn id="156" dur="1000"/>
                                        <p:tgtEl>
                                          <p:spTgt spid="109"/>
                                        </p:tgtEl>
                                      </p:cBhvr>
                                    </p:animEffect>
                                    <p:anim calcmode="lin" valueType="num">
                                      <p:cBhvr>
                                        <p:cTn id="157" dur="1000" fill="hold"/>
                                        <p:tgtEl>
                                          <p:spTgt spid="109"/>
                                        </p:tgtEl>
                                        <p:attrNameLst>
                                          <p:attrName>ppt_x</p:attrName>
                                        </p:attrNameLst>
                                      </p:cBhvr>
                                      <p:tavLst>
                                        <p:tav tm="0">
                                          <p:val>
                                            <p:strVal val="#ppt_x"/>
                                          </p:val>
                                        </p:tav>
                                        <p:tav tm="100000">
                                          <p:val>
                                            <p:strVal val="#ppt_x"/>
                                          </p:val>
                                        </p:tav>
                                      </p:tavLst>
                                    </p:anim>
                                    <p:anim calcmode="lin" valueType="num">
                                      <p:cBhvr>
                                        <p:cTn id="158" dur="1000" fill="hold"/>
                                        <p:tgtEl>
                                          <p:spTgt spid="109"/>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138"/>
                                        </p:tgtEl>
                                        <p:attrNameLst>
                                          <p:attrName>style.visibility</p:attrName>
                                        </p:attrNameLst>
                                      </p:cBhvr>
                                      <p:to>
                                        <p:strVal val="visible"/>
                                      </p:to>
                                    </p:set>
                                    <p:animEffect transition="in" filter="fade">
                                      <p:cBhvr>
                                        <p:cTn id="161" dur="1000"/>
                                        <p:tgtEl>
                                          <p:spTgt spid="138"/>
                                        </p:tgtEl>
                                      </p:cBhvr>
                                    </p:animEffect>
                                    <p:anim calcmode="lin" valueType="num">
                                      <p:cBhvr>
                                        <p:cTn id="162" dur="1000" fill="hold"/>
                                        <p:tgtEl>
                                          <p:spTgt spid="138"/>
                                        </p:tgtEl>
                                        <p:attrNameLst>
                                          <p:attrName>ppt_x</p:attrName>
                                        </p:attrNameLst>
                                      </p:cBhvr>
                                      <p:tavLst>
                                        <p:tav tm="0">
                                          <p:val>
                                            <p:strVal val="#ppt_x"/>
                                          </p:val>
                                        </p:tav>
                                        <p:tav tm="100000">
                                          <p:val>
                                            <p:strVal val="#ppt_x"/>
                                          </p:val>
                                        </p:tav>
                                      </p:tavLst>
                                    </p:anim>
                                    <p:anim calcmode="lin" valueType="num">
                                      <p:cBhvr>
                                        <p:cTn id="163" dur="1000" fill="hold"/>
                                        <p:tgtEl>
                                          <p:spTgt spid="138"/>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139"/>
                                        </p:tgtEl>
                                        <p:attrNameLst>
                                          <p:attrName>style.visibility</p:attrName>
                                        </p:attrNameLst>
                                      </p:cBhvr>
                                      <p:to>
                                        <p:strVal val="visible"/>
                                      </p:to>
                                    </p:set>
                                    <p:animEffect transition="in" filter="fade">
                                      <p:cBhvr>
                                        <p:cTn id="166" dur="1000"/>
                                        <p:tgtEl>
                                          <p:spTgt spid="139"/>
                                        </p:tgtEl>
                                      </p:cBhvr>
                                    </p:animEffect>
                                    <p:anim calcmode="lin" valueType="num">
                                      <p:cBhvr>
                                        <p:cTn id="167" dur="1000" fill="hold"/>
                                        <p:tgtEl>
                                          <p:spTgt spid="139"/>
                                        </p:tgtEl>
                                        <p:attrNameLst>
                                          <p:attrName>ppt_x</p:attrName>
                                        </p:attrNameLst>
                                      </p:cBhvr>
                                      <p:tavLst>
                                        <p:tav tm="0">
                                          <p:val>
                                            <p:strVal val="#ppt_x"/>
                                          </p:val>
                                        </p:tav>
                                        <p:tav tm="100000">
                                          <p:val>
                                            <p:strVal val="#ppt_x"/>
                                          </p:val>
                                        </p:tav>
                                      </p:tavLst>
                                    </p:anim>
                                    <p:anim calcmode="lin" valueType="num">
                                      <p:cBhvr>
                                        <p:cTn id="168" dur="1000" fill="hold"/>
                                        <p:tgtEl>
                                          <p:spTgt spid="139"/>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110"/>
                                        </p:tgtEl>
                                        <p:attrNameLst>
                                          <p:attrName>style.visibility</p:attrName>
                                        </p:attrNameLst>
                                      </p:cBhvr>
                                      <p:to>
                                        <p:strVal val="visible"/>
                                      </p:to>
                                    </p:set>
                                    <p:animEffect transition="in" filter="fade">
                                      <p:cBhvr>
                                        <p:cTn id="171" dur="1000"/>
                                        <p:tgtEl>
                                          <p:spTgt spid="110"/>
                                        </p:tgtEl>
                                      </p:cBhvr>
                                    </p:animEffect>
                                    <p:anim calcmode="lin" valueType="num">
                                      <p:cBhvr>
                                        <p:cTn id="172" dur="1000" fill="hold"/>
                                        <p:tgtEl>
                                          <p:spTgt spid="110"/>
                                        </p:tgtEl>
                                        <p:attrNameLst>
                                          <p:attrName>ppt_x</p:attrName>
                                        </p:attrNameLst>
                                      </p:cBhvr>
                                      <p:tavLst>
                                        <p:tav tm="0">
                                          <p:val>
                                            <p:strVal val="#ppt_x"/>
                                          </p:val>
                                        </p:tav>
                                        <p:tav tm="100000">
                                          <p:val>
                                            <p:strVal val="#ppt_x"/>
                                          </p:val>
                                        </p:tav>
                                      </p:tavLst>
                                    </p:anim>
                                    <p:anim calcmode="lin" valueType="num">
                                      <p:cBhvr>
                                        <p:cTn id="173" dur="1000" fill="hold"/>
                                        <p:tgtEl>
                                          <p:spTgt spid="110"/>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fade">
                                      <p:cBhvr>
                                        <p:cTn id="176" dur="1000"/>
                                        <p:tgtEl>
                                          <p:spTgt spid="112"/>
                                        </p:tgtEl>
                                      </p:cBhvr>
                                    </p:animEffect>
                                    <p:anim calcmode="lin" valueType="num">
                                      <p:cBhvr>
                                        <p:cTn id="177" dur="1000" fill="hold"/>
                                        <p:tgtEl>
                                          <p:spTgt spid="112"/>
                                        </p:tgtEl>
                                        <p:attrNameLst>
                                          <p:attrName>ppt_x</p:attrName>
                                        </p:attrNameLst>
                                      </p:cBhvr>
                                      <p:tavLst>
                                        <p:tav tm="0">
                                          <p:val>
                                            <p:strVal val="#ppt_x"/>
                                          </p:val>
                                        </p:tav>
                                        <p:tav tm="100000">
                                          <p:val>
                                            <p:strVal val="#ppt_x"/>
                                          </p:val>
                                        </p:tav>
                                      </p:tavLst>
                                    </p:anim>
                                    <p:anim calcmode="lin" valueType="num">
                                      <p:cBhvr>
                                        <p:cTn id="178" dur="1000" fill="hold"/>
                                        <p:tgtEl>
                                          <p:spTgt spid="112"/>
                                        </p:tgtEl>
                                        <p:attrNameLst>
                                          <p:attrName>ppt_y</p:attrName>
                                        </p:attrNameLst>
                                      </p:cBhvr>
                                      <p:tavLst>
                                        <p:tav tm="0">
                                          <p:val>
                                            <p:strVal val="#ppt_y+.1"/>
                                          </p:val>
                                        </p:tav>
                                        <p:tav tm="100000">
                                          <p:val>
                                            <p:strVal val="#ppt_y"/>
                                          </p:val>
                                        </p:tav>
                                      </p:tavLst>
                                    </p:anim>
                                  </p:childTnLst>
                                </p:cTn>
                              </p:par>
                              <p:par>
                                <p:cTn id="179" presetID="42" presetClass="entr" presetSubtype="0" fill="hold" nodeType="withEffect">
                                  <p:stCondLst>
                                    <p:cond delay="0"/>
                                  </p:stCondLst>
                                  <p:childTnLst>
                                    <p:set>
                                      <p:cBhvr>
                                        <p:cTn id="180" dur="1" fill="hold">
                                          <p:stCondLst>
                                            <p:cond delay="0"/>
                                          </p:stCondLst>
                                        </p:cTn>
                                        <p:tgtEl>
                                          <p:spTgt spid="153"/>
                                        </p:tgtEl>
                                        <p:attrNameLst>
                                          <p:attrName>style.visibility</p:attrName>
                                        </p:attrNameLst>
                                      </p:cBhvr>
                                      <p:to>
                                        <p:strVal val="visible"/>
                                      </p:to>
                                    </p:set>
                                    <p:animEffect transition="in" filter="fade">
                                      <p:cBhvr>
                                        <p:cTn id="181" dur="1000"/>
                                        <p:tgtEl>
                                          <p:spTgt spid="153"/>
                                        </p:tgtEl>
                                      </p:cBhvr>
                                    </p:animEffect>
                                    <p:anim calcmode="lin" valueType="num">
                                      <p:cBhvr>
                                        <p:cTn id="182" dur="1000" fill="hold"/>
                                        <p:tgtEl>
                                          <p:spTgt spid="153"/>
                                        </p:tgtEl>
                                        <p:attrNameLst>
                                          <p:attrName>ppt_x</p:attrName>
                                        </p:attrNameLst>
                                      </p:cBhvr>
                                      <p:tavLst>
                                        <p:tav tm="0">
                                          <p:val>
                                            <p:strVal val="#ppt_x"/>
                                          </p:val>
                                        </p:tav>
                                        <p:tav tm="100000">
                                          <p:val>
                                            <p:strVal val="#ppt_x"/>
                                          </p:val>
                                        </p:tav>
                                      </p:tavLst>
                                    </p:anim>
                                    <p:anim calcmode="lin" valueType="num">
                                      <p:cBhvr>
                                        <p:cTn id="183" dur="1000" fill="hold"/>
                                        <p:tgtEl>
                                          <p:spTgt spid="153"/>
                                        </p:tgtEl>
                                        <p:attrNameLst>
                                          <p:attrName>ppt_y</p:attrName>
                                        </p:attrNameLst>
                                      </p:cBhvr>
                                      <p:tavLst>
                                        <p:tav tm="0">
                                          <p:val>
                                            <p:strVal val="#ppt_y+.1"/>
                                          </p:val>
                                        </p:tav>
                                        <p:tav tm="100000">
                                          <p:val>
                                            <p:strVal val="#ppt_y"/>
                                          </p:val>
                                        </p:tav>
                                      </p:tavLst>
                                    </p:anim>
                                  </p:childTnLst>
                                </p:cTn>
                              </p:par>
                              <p:par>
                                <p:cTn id="184" presetID="42" presetClass="entr" presetSubtype="0" fill="hold" nodeType="withEffect">
                                  <p:stCondLst>
                                    <p:cond delay="0"/>
                                  </p:stCondLst>
                                  <p:childTnLst>
                                    <p:set>
                                      <p:cBhvr>
                                        <p:cTn id="185" dur="1" fill="hold">
                                          <p:stCondLst>
                                            <p:cond delay="0"/>
                                          </p:stCondLst>
                                        </p:cTn>
                                        <p:tgtEl>
                                          <p:spTgt spid="140"/>
                                        </p:tgtEl>
                                        <p:attrNameLst>
                                          <p:attrName>style.visibility</p:attrName>
                                        </p:attrNameLst>
                                      </p:cBhvr>
                                      <p:to>
                                        <p:strVal val="visible"/>
                                      </p:to>
                                    </p:set>
                                    <p:animEffect transition="in" filter="fade">
                                      <p:cBhvr>
                                        <p:cTn id="186" dur="1000"/>
                                        <p:tgtEl>
                                          <p:spTgt spid="140"/>
                                        </p:tgtEl>
                                      </p:cBhvr>
                                    </p:animEffect>
                                    <p:anim calcmode="lin" valueType="num">
                                      <p:cBhvr>
                                        <p:cTn id="187" dur="1000" fill="hold"/>
                                        <p:tgtEl>
                                          <p:spTgt spid="140"/>
                                        </p:tgtEl>
                                        <p:attrNameLst>
                                          <p:attrName>ppt_x</p:attrName>
                                        </p:attrNameLst>
                                      </p:cBhvr>
                                      <p:tavLst>
                                        <p:tav tm="0">
                                          <p:val>
                                            <p:strVal val="#ppt_x"/>
                                          </p:val>
                                        </p:tav>
                                        <p:tav tm="100000">
                                          <p:val>
                                            <p:strVal val="#ppt_x"/>
                                          </p:val>
                                        </p:tav>
                                      </p:tavLst>
                                    </p:anim>
                                    <p:anim calcmode="lin" valueType="num">
                                      <p:cBhvr>
                                        <p:cTn id="188" dur="1000" fill="hold"/>
                                        <p:tgtEl>
                                          <p:spTgt spid="140"/>
                                        </p:tgtEl>
                                        <p:attrNameLst>
                                          <p:attrName>ppt_y</p:attrName>
                                        </p:attrNameLst>
                                      </p:cBhvr>
                                      <p:tavLst>
                                        <p:tav tm="0">
                                          <p:val>
                                            <p:strVal val="#ppt_y+.1"/>
                                          </p:val>
                                        </p:tav>
                                        <p:tav tm="100000">
                                          <p:val>
                                            <p:strVal val="#ppt_y"/>
                                          </p:val>
                                        </p:tav>
                                      </p:tavLst>
                                    </p:anim>
                                  </p:childTnLst>
                                </p:cTn>
                              </p:par>
                              <p:par>
                                <p:cTn id="189" presetID="42" presetClass="entr" presetSubtype="0" fill="hold" nodeType="withEffect">
                                  <p:stCondLst>
                                    <p:cond delay="0"/>
                                  </p:stCondLst>
                                  <p:childTnLst>
                                    <p:set>
                                      <p:cBhvr>
                                        <p:cTn id="190" dur="1" fill="hold">
                                          <p:stCondLst>
                                            <p:cond delay="0"/>
                                          </p:stCondLst>
                                        </p:cTn>
                                        <p:tgtEl>
                                          <p:spTgt spid="152"/>
                                        </p:tgtEl>
                                        <p:attrNameLst>
                                          <p:attrName>style.visibility</p:attrName>
                                        </p:attrNameLst>
                                      </p:cBhvr>
                                      <p:to>
                                        <p:strVal val="visible"/>
                                      </p:to>
                                    </p:set>
                                    <p:animEffect transition="in" filter="fade">
                                      <p:cBhvr>
                                        <p:cTn id="191" dur="1000"/>
                                        <p:tgtEl>
                                          <p:spTgt spid="152"/>
                                        </p:tgtEl>
                                      </p:cBhvr>
                                    </p:animEffect>
                                    <p:anim calcmode="lin" valueType="num">
                                      <p:cBhvr>
                                        <p:cTn id="192" dur="1000" fill="hold"/>
                                        <p:tgtEl>
                                          <p:spTgt spid="152"/>
                                        </p:tgtEl>
                                        <p:attrNameLst>
                                          <p:attrName>ppt_x</p:attrName>
                                        </p:attrNameLst>
                                      </p:cBhvr>
                                      <p:tavLst>
                                        <p:tav tm="0">
                                          <p:val>
                                            <p:strVal val="#ppt_x"/>
                                          </p:val>
                                        </p:tav>
                                        <p:tav tm="100000">
                                          <p:val>
                                            <p:strVal val="#ppt_x"/>
                                          </p:val>
                                        </p:tav>
                                      </p:tavLst>
                                    </p:anim>
                                    <p:anim calcmode="lin" valueType="num">
                                      <p:cBhvr>
                                        <p:cTn id="193" dur="1000" fill="hold"/>
                                        <p:tgtEl>
                                          <p:spTgt spid="152"/>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158"/>
                                        </p:tgtEl>
                                        <p:attrNameLst>
                                          <p:attrName>style.visibility</p:attrName>
                                        </p:attrNameLst>
                                      </p:cBhvr>
                                      <p:to>
                                        <p:strVal val="visible"/>
                                      </p:to>
                                    </p:set>
                                    <p:animEffect transition="in" filter="fade">
                                      <p:cBhvr>
                                        <p:cTn id="196" dur="1000"/>
                                        <p:tgtEl>
                                          <p:spTgt spid="158"/>
                                        </p:tgtEl>
                                      </p:cBhvr>
                                    </p:animEffect>
                                    <p:anim calcmode="lin" valueType="num">
                                      <p:cBhvr>
                                        <p:cTn id="197" dur="1000" fill="hold"/>
                                        <p:tgtEl>
                                          <p:spTgt spid="158"/>
                                        </p:tgtEl>
                                        <p:attrNameLst>
                                          <p:attrName>ppt_x</p:attrName>
                                        </p:attrNameLst>
                                      </p:cBhvr>
                                      <p:tavLst>
                                        <p:tav tm="0">
                                          <p:val>
                                            <p:strVal val="#ppt_x"/>
                                          </p:val>
                                        </p:tav>
                                        <p:tav tm="100000">
                                          <p:val>
                                            <p:strVal val="#ppt_x"/>
                                          </p:val>
                                        </p:tav>
                                      </p:tavLst>
                                    </p:anim>
                                    <p:anim calcmode="lin" valueType="num">
                                      <p:cBhvr>
                                        <p:cTn id="198" dur="1000" fill="hold"/>
                                        <p:tgtEl>
                                          <p:spTgt spid="158"/>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159"/>
                                        </p:tgtEl>
                                        <p:attrNameLst>
                                          <p:attrName>style.visibility</p:attrName>
                                        </p:attrNameLst>
                                      </p:cBhvr>
                                      <p:to>
                                        <p:strVal val="visible"/>
                                      </p:to>
                                    </p:set>
                                    <p:animEffect transition="in" filter="fade">
                                      <p:cBhvr>
                                        <p:cTn id="201" dur="1000"/>
                                        <p:tgtEl>
                                          <p:spTgt spid="159"/>
                                        </p:tgtEl>
                                      </p:cBhvr>
                                    </p:animEffect>
                                    <p:anim calcmode="lin" valueType="num">
                                      <p:cBhvr>
                                        <p:cTn id="202" dur="1000" fill="hold"/>
                                        <p:tgtEl>
                                          <p:spTgt spid="159"/>
                                        </p:tgtEl>
                                        <p:attrNameLst>
                                          <p:attrName>ppt_x</p:attrName>
                                        </p:attrNameLst>
                                      </p:cBhvr>
                                      <p:tavLst>
                                        <p:tav tm="0">
                                          <p:val>
                                            <p:strVal val="#ppt_x"/>
                                          </p:val>
                                        </p:tav>
                                        <p:tav tm="100000">
                                          <p:val>
                                            <p:strVal val="#ppt_x"/>
                                          </p:val>
                                        </p:tav>
                                      </p:tavLst>
                                    </p:anim>
                                    <p:anim calcmode="lin" valueType="num">
                                      <p:cBhvr>
                                        <p:cTn id="203" dur="1000" fill="hold"/>
                                        <p:tgtEl>
                                          <p:spTgt spid="159"/>
                                        </p:tgtEl>
                                        <p:attrNameLst>
                                          <p:attrName>ppt_y</p:attrName>
                                        </p:attrNameLst>
                                      </p:cBhvr>
                                      <p:tavLst>
                                        <p:tav tm="0">
                                          <p:val>
                                            <p:strVal val="#ppt_y+.1"/>
                                          </p:val>
                                        </p:tav>
                                        <p:tav tm="100000">
                                          <p:val>
                                            <p:strVal val="#ppt_y"/>
                                          </p:val>
                                        </p:tav>
                                      </p:tavLst>
                                    </p:anim>
                                  </p:childTnLst>
                                </p:cTn>
                              </p:par>
                              <p:par>
                                <p:cTn id="204" presetID="42" presetClass="entr" presetSubtype="0" fill="hold" nodeType="withEffect">
                                  <p:stCondLst>
                                    <p:cond delay="0"/>
                                  </p:stCondLst>
                                  <p:childTnLst>
                                    <p:set>
                                      <p:cBhvr>
                                        <p:cTn id="205" dur="1" fill="hold">
                                          <p:stCondLst>
                                            <p:cond delay="0"/>
                                          </p:stCondLst>
                                        </p:cTn>
                                        <p:tgtEl>
                                          <p:spTgt spid="161"/>
                                        </p:tgtEl>
                                        <p:attrNameLst>
                                          <p:attrName>style.visibility</p:attrName>
                                        </p:attrNameLst>
                                      </p:cBhvr>
                                      <p:to>
                                        <p:strVal val="visible"/>
                                      </p:to>
                                    </p:set>
                                    <p:animEffect transition="in" filter="fade">
                                      <p:cBhvr>
                                        <p:cTn id="206" dur="1000"/>
                                        <p:tgtEl>
                                          <p:spTgt spid="161"/>
                                        </p:tgtEl>
                                      </p:cBhvr>
                                    </p:animEffect>
                                    <p:anim calcmode="lin" valueType="num">
                                      <p:cBhvr>
                                        <p:cTn id="207" dur="1000" fill="hold"/>
                                        <p:tgtEl>
                                          <p:spTgt spid="161"/>
                                        </p:tgtEl>
                                        <p:attrNameLst>
                                          <p:attrName>ppt_x</p:attrName>
                                        </p:attrNameLst>
                                      </p:cBhvr>
                                      <p:tavLst>
                                        <p:tav tm="0">
                                          <p:val>
                                            <p:strVal val="#ppt_x"/>
                                          </p:val>
                                        </p:tav>
                                        <p:tav tm="100000">
                                          <p:val>
                                            <p:strVal val="#ppt_x"/>
                                          </p:val>
                                        </p:tav>
                                      </p:tavLst>
                                    </p:anim>
                                    <p:anim calcmode="lin" valueType="num">
                                      <p:cBhvr>
                                        <p:cTn id="208" dur="1000" fill="hold"/>
                                        <p:tgtEl>
                                          <p:spTgt spid="161"/>
                                        </p:tgtEl>
                                        <p:attrNameLst>
                                          <p:attrName>ppt_y</p:attrName>
                                        </p:attrNameLst>
                                      </p:cBhvr>
                                      <p:tavLst>
                                        <p:tav tm="0">
                                          <p:val>
                                            <p:strVal val="#ppt_y+.1"/>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42" presetClass="entr" presetSubtype="0" fill="hold" nodeType="clickEffect">
                                  <p:stCondLst>
                                    <p:cond delay="0"/>
                                  </p:stCondLst>
                                  <p:childTnLst>
                                    <p:set>
                                      <p:cBhvr>
                                        <p:cTn id="212" dur="1" fill="hold">
                                          <p:stCondLst>
                                            <p:cond delay="0"/>
                                          </p:stCondLst>
                                        </p:cTn>
                                        <p:tgtEl>
                                          <p:spTgt spid="135"/>
                                        </p:tgtEl>
                                        <p:attrNameLst>
                                          <p:attrName>style.visibility</p:attrName>
                                        </p:attrNameLst>
                                      </p:cBhvr>
                                      <p:to>
                                        <p:strVal val="visible"/>
                                      </p:to>
                                    </p:set>
                                    <p:animEffect transition="in" filter="fade">
                                      <p:cBhvr>
                                        <p:cTn id="213" dur="1000"/>
                                        <p:tgtEl>
                                          <p:spTgt spid="135"/>
                                        </p:tgtEl>
                                      </p:cBhvr>
                                    </p:animEffect>
                                    <p:anim calcmode="lin" valueType="num">
                                      <p:cBhvr>
                                        <p:cTn id="214" dur="1000" fill="hold"/>
                                        <p:tgtEl>
                                          <p:spTgt spid="135"/>
                                        </p:tgtEl>
                                        <p:attrNameLst>
                                          <p:attrName>ppt_x</p:attrName>
                                        </p:attrNameLst>
                                      </p:cBhvr>
                                      <p:tavLst>
                                        <p:tav tm="0">
                                          <p:val>
                                            <p:strVal val="#ppt_x"/>
                                          </p:val>
                                        </p:tav>
                                        <p:tav tm="100000">
                                          <p:val>
                                            <p:strVal val="#ppt_x"/>
                                          </p:val>
                                        </p:tav>
                                      </p:tavLst>
                                    </p:anim>
                                    <p:anim calcmode="lin" valueType="num">
                                      <p:cBhvr>
                                        <p:cTn id="215" dur="1000" fill="hold"/>
                                        <p:tgtEl>
                                          <p:spTgt spid="135"/>
                                        </p:tgtEl>
                                        <p:attrNameLst>
                                          <p:attrName>ppt_y</p:attrName>
                                        </p:attrNameLst>
                                      </p:cBhvr>
                                      <p:tavLst>
                                        <p:tav tm="0">
                                          <p:val>
                                            <p:strVal val="#ppt_y+.1"/>
                                          </p:val>
                                        </p:tav>
                                        <p:tav tm="100000">
                                          <p:val>
                                            <p:strVal val="#ppt_y"/>
                                          </p:val>
                                        </p:tav>
                                      </p:tavLst>
                                    </p:anim>
                                  </p:childTnLst>
                                </p:cTn>
                              </p:par>
                              <p:par>
                                <p:cTn id="216" presetID="42" presetClass="entr" presetSubtype="0" fill="hold" nodeType="withEffect">
                                  <p:stCondLst>
                                    <p:cond delay="0"/>
                                  </p:stCondLst>
                                  <p:childTnLst>
                                    <p:set>
                                      <p:cBhvr>
                                        <p:cTn id="217" dur="1" fill="hold">
                                          <p:stCondLst>
                                            <p:cond delay="0"/>
                                          </p:stCondLst>
                                        </p:cTn>
                                        <p:tgtEl>
                                          <p:spTgt spid="113"/>
                                        </p:tgtEl>
                                        <p:attrNameLst>
                                          <p:attrName>style.visibility</p:attrName>
                                        </p:attrNameLst>
                                      </p:cBhvr>
                                      <p:to>
                                        <p:strVal val="visible"/>
                                      </p:to>
                                    </p:set>
                                    <p:animEffect transition="in" filter="fade">
                                      <p:cBhvr>
                                        <p:cTn id="218" dur="1000"/>
                                        <p:tgtEl>
                                          <p:spTgt spid="113"/>
                                        </p:tgtEl>
                                      </p:cBhvr>
                                    </p:animEffect>
                                    <p:anim calcmode="lin" valueType="num">
                                      <p:cBhvr>
                                        <p:cTn id="219" dur="1000" fill="hold"/>
                                        <p:tgtEl>
                                          <p:spTgt spid="113"/>
                                        </p:tgtEl>
                                        <p:attrNameLst>
                                          <p:attrName>ppt_x</p:attrName>
                                        </p:attrNameLst>
                                      </p:cBhvr>
                                      <p:tavLst>
                                        <p:tav tm="0">
                                          <p:val>
                                            <p:strVal val="#ppt_x"/>
                                          </p:val>
                                        </p:tav>
                                        <p:tav tm="100000">
                                          <p:val>
                                            <p:strVal val="#ppt_x"/>
                                          </p:val>
                                        </p:tav>
                                      </p:tavLst>
                                    </p:anim>
                                    <p:anim calcmode="lin" valueType="num">
                                      <p:cBhvr>
                                        <p:cTn id="220" dur="1000" fill="hold"/>
                                        <p:tgtEl>
                                          <p:spTgt spid="113"/>
                                        </p:tgtEl>
                                        <p:attrNameLst>
                                          <p:attrName>ppt_y</p:attrName>
                                        </p:attrNameLst>
                                      </p:cBhvr>
                                      <p:tavLst>
                                        <p:tav tm="0">
                                          <p:val>
                                            <p:strVal val="#ppt_y+.1"/>
                                          </p:val>
                                        </p:tav>
                                        <p:tav tm="100000">
                                          <p:val>
                                            <p:strVal val="#ppt_y"/>
                                          </p:val>
                                        </p:tav>
                                      </p:tavLst>
                                    </p:anim>
                                  </p:childTnLst>
                                </p:cTn>
                              </p:par>
                              <p:par>
                                <p:cTn id="221" presetID="42" presetClass="entr" presetSubtype="0" fill="hold" nodeType="withEffect">
                                  <p:stCondLst>
                                    <p:cond delay="0"/>
                                  </p:stCondLst>
                                  <p:childTnLst>
                                    <p:set>
                                      <p:cBhvr>
                                        <p:cTn id="222" dur="1" fill="hold">
                                          <p:stCondLst>
                                            <p:cond delay="0"/>
                                          </p:stCondLst>
                                        </p:cTn>
                                        <p:tgtEl>
                                          <p:spTgt spid="114"/>
                                        </p:tgtEl>
                                        <p:attrNameLst>
                                          <p:attrName>style.visibility</p:attrName>
                                        </p:attrNameLst>
                                      </p:cBhvr>
                                      <p:to>
                                        <p:strVal val="visible"/>
                                      </p:to>
                                    </p:set>
                                    <p:animEffect transition="in" filter="fade">
                                      <p:cBhvr>
                                        <p:cTn id="223" dur="1000"/>
                                        <p:tgtEl>
                                          <p:spTgt spid="114"/>
                                        </p:tgtEl>
                                      </p:cBhvr>
                                    </p:animEffect>
                                    <p:anim calcmode="lin" valueType="num">
                                      <p:cBhvr>
                                        <p:cTn id="224" dur="1000" fill="hold"/>
                                        <p:tgtEl>
                                          <p:spTgt spid="114"/>
                                        </p:tgtEl>
                                        <p:attrNameLst>
                                          <p:attrName>ppt_x</p:attrName>
                                        </p:attrNameLst>
                                      </p:cBhvr>
                                      <p:tavLst>
                                        <p:tav tm="0">
                                          <p:val>
                                            <p:strVal val="#ppt_x"/>
                                          </p:val>
                                        </p:tav>
                                        <p:tav tm="100000">
                                          <p:val>
                                            <p:strVal val="#ppt_x"/>
                                          </p:val>
                                        </p:tav>
                                      </p:tavLst>
                                    </p:anim>
                                    <p:anim calcmode="lin" valueType="num">
                                      <p:cBhvr>
                                        <p:cTn id="225" dur="1000" fill="hold"/>
                                        <p:tgtEl>
                                          <p:spTgt spid="114"/>
                                        </p:tgtEl>
                                        <p:attrNameLst>
                                          <p:attrName>ppt_y</p:attrName>
                                        </p:attrNameLst>
                                      </p:cBhvr>
                                      <p:tavLst>
                                        <p:tav tm="0">
                                          <p:val>
                                            <p:strVal val="#ppt_y+.1"/>
                                          </p:val>
                                        </p:tav>
                                        <p:tav tm="100000">
                                          <p:val>
                                            <p:strVal val="#ppt_y"/>
                                          </p:val>
                                        </p:tav>
                                      </p:tavLst>
                                    </p:anim>
                                  </p:childTnLst>
                                </p:cTn>
                              </p:par>
                              <p:par>
                                <p:cTn id="226" presetID="42" presetClass="entr" presetSubtype="0" fill="hold" grpId="0" nodeType="withEffect">
                                  <p:stCondLst>
                                    <p:cond delay="0"/>
                                  </p:stCondLst>
                                  <p:childTnLst>
                                    <p:set>
                                      <p:cBhvr>
                                        <p:cTn id="227" dur="1" fill="hold">
                                          <p:stCondLst>
                                            <p:cond delay="0"/>
                                          </p:stCondLst>
                                        </p:cTn>
                                        <p:tgtEl>
                                          <p:spTgt spid="121"/>
                                        </p:tgtEl>
                                        <p:attrNameLst>
                                          <p:attrName>style.visibility</p:attrName>
                                        </p:attrNameLst>
                                      </p:cBhvr>
                                      <p:to>
                                        <p:strVal val="visible"/>
                                      </p:to>
                                    </p:set>
                                    <p:animEffect transition="in" filter="fade">
                                      <p:cBhvr>
                                        <p:cTn id="228" dur="1000"/>
                                        <p:tgtEl>
                                          <p:spTgt spid="121"/>
                                        </p:tgtEl>
                                      </p:cBhvr>
                                    </p:animEffect>
                                    <p:anim calcmode="lin" valueType="num">
                                      <p:cBhvr>
                                        <p:cTn id="229" dur="1000" fill="hold"/>
                                        <p:tgtEl>
                                          <p:spTgt spid="121"/>
                                        </p:tgtEl>
                                        <p:attrNameLst>
                                          <p:attrName>ppt_x</p:attrName>
                                        </p:attrNameLst>
                                      </p:cBhvr>
                                      <p:tavLst>
                                        <p:tav tm="0">
                                          <p:val>
                                            <p:strVal val="#ppt_x"/>
                                          </p:val>
                                        </p:tav>
                                        <p:tav tm="100000">
                                          <p:val>
                                            <p:strVal val="#ppt_x"/>
                                          </p:val>
                                        </p:tav>
                                      </p:tavLst>
                                    </p:anim>
                                    <p:anim calcmode="lin" valueType="num">
                                      <p:cBhvr>
                                        <p:cTn id="230" dur="1000" fill="hold"/>
                                        <p:tgtEl>
                                          <p:spTgt spid="121"/>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122"/>
                                        </p:tgtEl>
                                        <p:attrNameLst>
                                          <p:attrName>style.visibility</p:attrName>
                                        </p:attrNameLst>
                                      </p:cBhvr>
                                      <p:to>
                                        <p:strVal val="visible"/>
                                      </p:to>
                                    </p:set>
                                    <p:animEffect transition="in" filter="fade">
                                      <p:cBhvr>
                                        <p:cTn id="233" dur="1000"/>
                                        <p:tgtEl>
                                          <p:spTgt spid="122"/>
                                        </p:tgtEl>
                                      </p:cBhvr>
                                    </p:animEffect>
                                    <p:anim calcmode="lin" valueType="num">
                                      <p:cBhvr>
                                        <p:cTn id="234" dur="1000" fill="hold"/>
                                        <p:tgtEl>
                                          <p:spTgt spid="122"/>
                                        </p:tgtEl>
                                        <p:attrNameLst>
                                          <p:attrName>ppt_x</p:attrName>
                                        </p:attrNameLst>
                                      </p:cBhvr>
                                      <p:tavLst>
                                        <p:tav tm="0">
                                          <p:val>
                                            <p:strVal val="#ppt_x"/>
                                          </p:val>
                                        </p:tav>
                                        <p:tav tm="100000">
                                          <p:val>
                                            <p:strVal val="#ppt_x"/>
                                          </p:val>
                                        </p:tav>
                                      </p:tavLst>
                                    </p:anim>
                                    <p:anim calcmode="lin" valueType="num">
                                      <p:cBhvr>
                                        <p:cTn id="235" dur="1000" fill="hold"/>
                                        <p:tgtEl>
                                          <p:spTgt spid="122"/>
                                        </p:tgtEl>
                                        <p:attrNameLst>
                                          <p:attrName>ppt_y</p:attrName>
                                        </p:attrNameLst>
                                      </p:cBhvr>
                                      <p:tavLst>
                                        <p:tav tm="0">
                                          <p:val>
                                            <p:strVal val="#ppt_y+.1"/>
                                          </p:val>
                                        </p:tav>
                                        <p:tav tm="100000">
                                          <p:val>
                                            <p:strVal val="#ppt_y"/>
                                          </p:val>
                                        </p:tav>
                                      </p:tavLst>
                                    </p:anim>
                                  </p:childTnLst>
                                </p:cTn>
                              </p:par>
                              <p:par>
                                <p:cTn id="236" presetID="42" presetClass="entr" presetSubtype="0" fill="hold" nodeType="withEffect">
                                  <p:stCondLst>
                                    <p:cond delay="0"/>
                                  </p:stCondLst>
                                  <p:childTnLst>
                                    <p:set>
                                      <p:cBhvr>
                                        <p:cTn id="237" dur="1" fill="hold">
                                          <p:stCondLst>
                                            <p:cond delay="0"/>
                                          </p:stCondLst>
                                        </p:cTn>
                                        <p:tgtEl>
                                          <p:spTgt spid="128"/>
                                        </p:tgtEl>
                                        <p:attrNameLst>
                                          <p:attrName>style.visibility</p:attrName>
                                        </p:attrNameLst>
                                      </p:cBhvr>
                                      <p:to>
                                        <p:strVal val="visible"/>
                                      </p:to>
                                    </p:set>
                                    <p:animEffect transition="in" filter="fade">
                                      <p:cBhvr>
                                        <p:cTn id="238" dur="1000"/>
                                        <p:tgtEl>
                                          <p:spTgt spid="128"/>
                                        </p:tgtEl>
                                      </p:cBhvr>
                                    </p:animEffect>
                                    <p:anim calcmode="lin" valueType="num">
                                      <p:cBhvr>
                                        <p:cTn id="239" dur="1000" fill="hold"/>
                                        <p:tgtEl>
                                          <p:spTgt spid="128"/>
                                        </p:tgtEl>
                                        <p:attrNameLst>
                                          <p:attrName>ppt_x</p:attrName>
                                        </p:attrNameLst>
                                      </p:cBhvr>
                                      <p:tavLst>
                                        <p:tav tm="0">
                                          <p:val>
                                            <p:strVal val="#ppt_x"/>
                                          </p:val>
                                        </p:tav>
                                        <p:tav tm="100000">
                                          <p:val>
                                            <p:strVal val="#ppt_x"/>
                                          </p:val>
                                        </p:tav>
                                      </p:tavLst>
                                    </p:anim>
                                    <p:anim calcmode="lin" valueType="num">
                                      <p:cBhvr>
                                        <p:cTn id="240" dur="1000" fill="hold"/>
                                        <p:tgtEl>
                                          <p:spTgt spid="128"/>
                                        </p:tgtEl>
                                        <p:attrNameLst>
                                          <p:attrName>ppt_y</p:attrName>
                                        </p:attrNameLst>
                                      </p:cBhvr>
                                      <p:tavLst>
                                        <p:tav tm="0">
                                          <p:val>
                                            <p:strVal val="#ppt_y+.1"/>
                                          </p:val>
                                        </p:tav>
                                        <p:tav tm="100000">
                                          <p:val>
                                            <p:strVal val="#ppt_y"/>
                                          </p:val>
                                        </p:tav>
                                      </p:tavLst>
                                    </p:anim>
                                  </p:childTnLst>
                                </p:cTn>
                              </p:par>
                              <p:par>
                                <p:cTn id="241" presetID="42" presetClass="entr" presetSubtype="0" fill="hold" nodeType="withEffect">
                                  <p:stCondLst>
                                    <p:cond delay="0"/>
                                  </p:stCondLst>
                                  <p:childTnLst>
                                    <p:set>
                                      <p:cBhvr>
                                        <p:cTn id="242" dur="1" fill="hold">
                                          <p:stCondLst>
                                            <p:cond delay="0"/>
                                          </p:stCondLst>
                                        </p:cTn>
                                        <p:tgtEl>
                                          <p:spTgt spid="129"/>
                                        </p:tgtEl>
                                        <p:attrNameLst>
                                          <p:attrName>style.visibility</p:attrName>
                                        </p:attrNameLst>
                                      </p:cBhvr>
                                      <p:to>
                                        <p:strVal val="visible"/>
                                      </p:to>
                                    </p:set>
                                    <p:animEffect transition="in" filter="fade">
                                      <p:cBhvr>
                                        <p:cTn id="243" dur="1000"/>
                                        <p:tgtEl>
                                          <p:spTgt spid="129"/>
                                        </p:tgtEl>
                                      </p:cBhvr>
                                    </p:animEffect>
                                    <p:anim calcmode="lin" valueType="num">
                                      <p:cBhvr>
                                        <p:cTn id="244" dur="1000" fill="hold"/>
                                        <p:tgtEl>
                                          <p:spTgt spid="129"/>
                                        </p:tgtEl>
                                        <p:attrNameLst>
                                          <p:attrName>ppt_x</p:attrName>
                                        </p:attrNameLst>
                                      </p:cBhvr>
                                      <p:tavLst>
                                        <p:tav tm="0">
                                          <p:val>
                                            <p:strVal val="#ppt_x"/>
                                          </p:val>
                                        </p:tav>
                                        <p:tav tm="100000">
                                          <p:val>
                                            <p:strVal val="#ppt_x"/>
                                          </p:val>
                                        </p:tav>
                                      </p:tavLst>
                                    </p:anim>
                                    <p:anim calcmode="lin" valueType="num">
                                      <p:cBhvr>
                                        <p:cTn id="245" dur="1000" fill="hold"/>
                                        <p:tgtEl>
                                          <p:spTgt spid="129"/>
                                        </p:tgtEl>
                                        <p:attrNameLst>
                                          <p:attrName>ppt_y</p:attrName>
                                        </p:attrNameLst>
                                      </p:cBhvr>
                                      <p:tavLst>
                                        <p:tav tm="0">
                                          <p:val>
                                            <p:strVal val="#ppt_y+.1"/>
                                          </p:val>
                                        </p:tav>
                                        <p:tav tm="100000">
                                          <p:val>
                                            <p:strVal val="#ppt_y"/>
                                          </p:val>
                                        </p:tav>
                                      </p:tavLst>
                                    </p:anim>
                                  </p:childTnLst>
                                </p:cTn>
                              </p:par>
                              <p:par>
                                <p:cTn id="246" presetID="42" presetClass="entr" presetSubtype="0" fill="hold" nodeType="withEffect">
                                  <p:stCondLst>
                                    <p:cond delay="0"/>
                                  </p:stCondLst>
                                  <p:childTnLst>
                                    <p:set>
                                      <p:cBhvr>
                                        <p:cTn id="247" dur="1" fill="hold">
                                          <p:stCondLst>
                                            <p:cond delay="0"/>
                                          </p:stCondLst>
                                        </p:cTn>
                                        <p:tgtEl>
                                          <p:spTgt spid="130"/>
                                        </p:tgtEl>
                                        <p:attrNameLst>
                                          <p:attrName>style.visibility</p:attrName>
                                        </p:attrNameLst>
                                      </p:cBhvr>
                                      <p:to>
                                        <p:strVal val="visible"/>
                                      </p:to>
                                    </p:set>
                                    <p:animEffect transition="in" filter="fade">
                                      <p:cBhvr>
                                        <p:cTn id="248" dur="1000"/>
                                        <p:tgtEl>
                                          <p:spTgt spid="130"/>
                                        </p:tgtEl>
                                      </p:cBhvr>
                                    </p:animEffect>
                                    <p:anim calcmode="lin" valueType="num">
                                      <p:cBhvr>
                                        <p:cTn id="249" dur="1000" fill="hold"/>
                                        <p:tgtEl>
                                          <p:spTgt spid="130"/>
                                        </p:tgtEl>
                                        <p:attrNameLst>
                                          <p:attrName>ppt_x</p:attrName>
                                        </p:attrNameLst>
                                      </p:cBhvr>
                                      <p:tavLst>
                                        <p:tav tm="0">
                                          <p:val>
                                            <p:strVal val="#ppt_x"/>
                                          </p:val>
                                        </p:tav>
                                        <p:tav tm="100000">
                                          <p:val>
                                            <p:strVal val="#ppt_x"/>
                                          </p:val>
                                        </p:tav>
                                      </p:tavLst>
                                    </p:anim>
                                    <p:anim calcmode="lin" valueType="num">
                                      <p:cBhvr>
                                        <p:cTn id="250" dur="1000" fill="hold"/>
                                        <p:tgtEl>
                                          <p:spTgt spid="130"/>
                                        </p:tgtEl>
                                        <p:attrNameLst>
                                          <p:attrName>ppt_y</p:attrName>
                                        </p:attrNameLst>
                                      </p:cBhvr>
                                      <p:tavLst>
                                        <p:tav tm="0">
                                          <p:val>
                                            <p:strVal val="#ppt_y+.1"/>
                                          </p:val>
                                        </p:tav>
                                        <p:tav tm="100000">
                                          <p:val>
                                            <p:strVal val="#ppt_y"/>
                                          </p:val>
                                        </p:tav>
                                      </p:tavLst>
                                    </p:anim>
                                  </p:childTnLst>
                                </p:cTn>
                              </p:par>
                              <p:par>
                                <p:cTn id="251" presetID="42" presetClass="entr" presetSubtype="0" fill="hold" nodeType="withEffect">
                                  <p:stCondLst>
                                    <p:cond delay="0"/>
                                  </p:stCondLst>
                                  <p:childTnLst>
                                    <p:set>
                                      <p:cBhvr>
                                        <p:cTn id="252" dur="1" fill="hold">
                                          <p:stCondLst>
                                            <p:cond delay="0"/>
                                          </p:stCondLst>
                                        </p:cTn>
                                        <p:tgtEl>
                                          <p:spTgt spid="131"/>
                                        </p:tgtEl>
                                        <p:attrNameLst>
                                          <p:attrName>style.visibility</p:attrName>
                                        </p:attrNameLst>
                                      </p:cBhvr>
                                      <p:to>
                                        <p:strVal val="visible"/>
                                      </p:to>
                                    </p:set>
                                    <p:animEffect transition="in" filter="fade">
                                      <p:cBhvr>
                                        <p:cTn id="253" dur="1000"/>
                                        <p:tgtEl>
                                          <p:spTgt spid="131"/>
                                        </p:tgtEl>
                                      </p:cBhvr>
                                    </p:animEffect>
                                    <p:anim calcmode="lin" valueType="num">
                                      <p:cBhvr>
                                        <p:cTn id="254" dur="1000" fill="hold"/>
                                        <p:tgtEl>
                                          <p:spTgt spid="131"/>
                                        </p:tgtEl>
                                        <p:attrNameLst>
                                          <p:attrName>ppt_x</p:attrName>
                                        </p:attrNameLst>
                                      </p:cBhvr>
                                      <p:tavLst>
                                        <p:tav tm="0">
                                          <p:val>
                                            <p:strVal val="#ppt_x"/>
                                          </p:val>
                                        </p:tav>
                                        <p:tav tm="100000">
                                          <p:val>
                                            <p:strVal val="#ppt_x"/>
                                          </p:val>
                                        </p:tav>
                                      </p:tavLst>
                                    </p:anim>
                                    <p:anim calcmode="lin" valueType="num">
                                      <p:cBhvr>
                                        <p:cTn id="255" dur="1000" fill="hold"/>
                                        <p:tgtEl>
                                          <p:spTgt spid="131"/>
                                        </p:tgtEl>
                                        <p:attrNameLst>
                                          <p:attrName>ppt_y</p:attrName>
                                        </p:attrNameLst>
                                      </p:cBhvr>
                                      <p:tavLst>
                                        <p:tav tm="0">
                                          <p:val>
                                            <p:strVal val="#ppt_y+.1"/>
                                          </p:val>
                                        </p:tav>
                                        <p:tav tm="100000">
                                          <p:val>
                                            <p:strVal val="#ppt_y"/>
                                          </p:val>
                                        </p:tav>
                                      </p:tavLst>
                                    </p:anim>
                                  </p:childTnLst>
                                </p:cTn>
                              </p:par>
                              <p:par>
                                <p:cTn id="256" presetID="42" presetClass="entr" presetSubtype="0" fill="hold" nodeType="withEffect">
                                  <p:stCondLst>
                                    <p:cond delay="0"/>
                                  </p:stCondLst>
                                  <p:childTnLst>
                                    <p:set>
                                      <p:cBhvr>
                                        <p:cTn id="257" dur="1" fill="hold">
                                          <p:stCondLst>
                                            <p:cond delay="0"/>
                                          </p:stCondLst>
                                        </p:cTn>
                                        <p:tgtEl>
                                          <p:spTgt spid="134"/>
                                        </p:tgtEl>
                                        <p:attrNameLst>
                                          <p:attrName>style.visibility</p:attrName>
                                        </p:attrNameLst>
                                      </p:cBhvr>
                                      <p:to>
                                        <p:strVal val="visible"/>
                                      </p:to>
                                    </p:set>
                                    <p:animEffect transition="in" filter="fade">
                                      <p:cBhvr>
                                        <p:cTn id="258" dur="1000"/>
                                        <p:tgtEl>
                                          <p:spTgt spid="134"/>
                                        </p:tgtEl>
                                      </p:cBhvr>
                                    </p:animEffect>
                                    <p:anim calcmode="lin" valueType="num">
                                      <p:cBhvr>
                                        <p:cTn id="259" dur="1000" fill="hold"/>
                                        <p:tgtEl>
                                          <p:spTgt spid="134"/>
                                        </p:tgtEl>
                                        <p:attrNameLst>
                                          <p:attrName>ppt_x</p:attrName>
                                        </p:attrNameLst>
                                      </p:cBhvr>
                                      <p:tavLst>
                                        <p:tav tm="0">
                                          <p:val>
                                            <p:strVal val="#ppt_x"/>
                                          </p:val>
                                        </p:tav>
                                        <p:tav tm="100000">
                                          <p:val>
                                            <p:strVal val="#ppt_x"/>
                                          </p:val>
                                        </p:tav>
                                      </p:tavLst>
                                    </p:anim>
                                    <p:anim calcmode="lin" valueType="num">
                                      <p:cBhvr>
                                        <p:cTn id="260"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42" presetClass="entr" presetSubtype="0" fill="hold" grpId="0" nodeType="clickEffect">
                                  <p:stCondLst>
                                    <p:cond delay="0"/>
                                  </p:stCondLst>
                                  <p:childTnLst>
                                    <p:set>
                                      <p:cBhvr>
                                        <p:cTn id="264" dur="1" fill="hold">
                                          <p:stCondLst>
                                            <p:cond delay="0"/>
                                          </p:stCondLst>
                                        </p:cTn>
                                        <p:tgtEl>
                                          <p:spTgt spid="144"/>
                                        </p:tgtEl>
                                        <p:attrNameLst>
                                          <p:attrName>style.visibility</p:attrName>
                                        </p:attrNameLst>
                                      </p:cBhvr>
                                      <p:to>
                                        <p:strVal val="visible"/>
                                      </p:to>
                                    </p:set>
                                    <p:animEffect transition="in" filter="fade">
                                      <p:cBhvr>
                                        <p:cTn id="265" dur="1000"/>
                                        <p:tgtEl>
                                          <p:spTgt spid="144"/>
                                        </p:tgtEl>
                                      </p:cBhvr>
                                    </p:animEffect>
                                    <p:anim calcmode="lin" valueType="num">
                                      <p:cBhvr>
                                        <p:cTn id="266" dur="1000" fill="hold"/>
                                        <p:tgtEl>
                                          <p:spTgt spid="144"/>
                                        </p:tgtEl>
                                        <p:attrNameLst>
                                          <p:attrName>ppt_x</p:attrName>
                                        </p:attrNameLst>
                                      </p:cBhvr>
                                      <p:tavLst>
                                        <p:tav tm="0">
                                          <p:val>
                                            <p:strVal val="#ppt_x"/>
                                          </p:val>
                                        </p:tav>
                                        <p:tav tm="100000">
                                          <p:val>
                                            <p:strVal val="#ppt_x"/>
                                          </p:val>
                                        </p:tav>
                                      </p:tavLst>
                                    </p:anim>
                                    <p:anim calcmode="lin" valueType="num">
                                      <p:cBhvr>
                                        <p:cTn id="267"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grpId="0" nodeType="clickEffect">
                                  <p:stCondLst>
                                    <p:cond delay="0"/>
                                  </p:stCondLst>
                                  <p:childTnLst>
                                    <p:set>
                                      <p:cBhvr>
                                        <p:cTn id="271" dur="1" fill="hold">
                                          <p:stCondLst>
                                            <p:cond delay="0"/>
                                          </p:stCondLst>
                                        </p:cTn>
                                        <p:tgtEl>
                                          <p:spTgt spid="141"/>
                                        </p:tgtEl>
                                        <p:attrNameLst>
                                          <p:attrName>style.visibility</p:attrName>
                                        </p:attrNameLst>
                                      </p:cBhvr>
                                      <p:to>
                                        <p:strVal val="visible"/>
                                      </p:to>
                                    </p:set>
                                    <p:animEffect transition="in" filter="fade">
                                      <p:cBhvr>
                                        <p:cTn id="272" dur="1000"/>
                                        <p:tgtEl>
                                          <p:spTgt spid="141"/>
                                        </p:tgtEl>
                                      </p:cBhvr>
                                    </p:animEffect>
                                    <p:anim calcmode="lin" valueType="num">
                                      <p:cBhvr>
                                        <p:cTn id="273" dur="1000" fill="hold"/>
                                        <p:tgtEl>
                                          <p:spTgt spid="141"/>
                                        </p:tgtEl>
                                        <p:attrNameLst>
                                          <p:attrName>ppt_x</p:attrName>
                                        </p:attrNameLst>
                                      </p:cBhvr>
                                      <p:tavLst>
                                        <p:tav tm="0">
                                          <p:val>
                                            <p:strVal val="#ppt_x"/>
                                          </p:val>
                                        </p:tav>
                                        <p:tav tm="100000">
                                          <p:val>
                                            <p:strVal val="#ppt_x"/>
                                          </p:val>
                                        </p:tav>
                                      </p:tavLst>
                                    </p:anim>
                                    <p:anim calcmode="lin" valueType="num">
                                      <p:cBhvr>
                                        <p:cTn id="274"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42" presetClass="entr" presetSubtype="0" fill="hold" grpId="0" nodeType="clickEffect">
                                  <p:stCondLst>
                                    <p:cond delay="0"/>
                                  </p:stCondLst>
                                  <p:childTnLst>
                                    <p:set>
                                      <p:cBhvr>
                                        <p:cTn id="278" dur="1" fill="hold">
                                          <p:stCondLst>
                                            <p:cond delay="0"/>
                                          </p:stCondLst>
                                        </p:cTn>
                                        <p:tgtEl>
                                          <p:spTgt spid="142"/>
                                        </p:tgtEl>
                                        <p:attrNameLst>
                                          <p:attrName>style.visibility</p:attrName>
                                        </p:attrNameLst>
                                      </p:cBhvr>
                                      <p:to>
                                        <p:strVal val="visible"/>
                                      </p:to>
                                    </p:set>
                                    <p:animEffect transition="in" filter="fade">
                                      <p:cBhvr>
                                        <p:cTn id="279" dur="1000"/>
                                        <p:tgtEl>
                                          <p:spTgt spid="142"/>
                                        </p:tgtEl>
                                      </p:cBhvr>
                                    </p:animEffect>
                                    <p:anim calcmode="lin" valueType="num">
                                      <p:cBhvr>
                                        <p:cTn id="280" dur="1000" fill="hold"/>
                                        <p:tgtEl>
                                          <p:spTgt spid="142"/>
                                        </p:tgtEl>
                                        <p:attrNameLst>
                                          <p:attrName>ppt_x</p:attrName>
                                        </p:attrNameLst>
                                      </p:cBhvr>
                                      <p:tavLst>
                                        <p:tav tm="0">
                                          <p:val>
                                            <p:strVal val="#ppt_x"/>
                                          </p:val>
                                        </p:tav>
                                        <p:tav tm="100000">
                                          <p:val>
                                            <p:strVal val="#ppt_x"/>
                                          </p:val>
                                        </p:tav>
                                      </p:tavLst>
                                    </p:anim>
                                    <p:anim calcmode="lin" valueType="num">
                                      <p:cBhvr>
                                        <p:cTn id="281"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282" fill="hold">
                      <p:stCondLst>
                        <p:cond delay="indefinite"/>
                      </p:stCondLst>
                      <p:childTnLst>
                        <p:par>
                          <p:cTn id="283" fill="hold">
                            <p:stCondLst>
                              <p:cond delay="0"/>
                            </p:stCondLst>
                            <p:childTnLst>
                              <p:par>
                                <p:cTn id="284" presetID="42" presetClass="entr" presetSubtype="0" fill="hold" grpId="0" nodeType="clickEffect">
                                  <p:stCondLst>
                                    <p:cond delay="0"/>
                                  </p:stCondLst>
                                  <p:childTnLst>
                                    <p:set>
                                      <p:cBhvr>
                                        <p:cTn id="285" dur="1" fill="hold">
                                          <p:stCondLst>
                                            <p:cond delay="0"/>
                                          </p:stCondLst>
                                        </p:cTn>
                                        <p:tgtEl>
                                          <p:spTgt spid="145"/>
                                        </p:tgtEl>
                                        <p:attrNameLst>
                                          <p:attrName>style.visibility</p:attrName>
                                        </p:attrNameLst>
                                      </p:cBhvr>
                                      <p:to>
                                        <p:strVal val="visible"/>
                                      </p:to>
                                    </p:set>
                                    <p:animEffect transition="in" filter="fade">
                                      <p:cBhvr>
                                        <p:cTn id="286" dur="1000"/>
                                        <p:tgtEl>
                                          <p:spTgt spid="145"/>
                                        </p:tgtEl>
                                      </p:cBhvr>
                                    </p:animEffect>
                                    <p:anim calcmode="lin" valueType="num">
                                      <p:cBhvr>
                                        <p:cTn id="287" dur="1000" fill="hold"/>
                                        <p:tgtEl>
                                          <p:spTgt spid="145"/>
                                        </p:tgtEl>
                                        <p:attrNameLst>
                                          <p:attrName>ppt_x</p:attrName>
                                        </p:attrNameLst>
                                      </p:cBhvr>
                                      <p:tavLst>
                                        <p:tav tm="0">
                                          <p:val>
                                            <p:strVal val="#ppt_x"/>
                                          </p:val>
                                        </p:tav>
                                        <p:tav tm="100000">
                                          <p:val>
                                            <p:strVal val="#ppt_x"/>
                                          </p:val>
                                        </p:tav>
                                      </p:tavLst>
                                    </p:anim>
                                    <p:anim calcmode="lin" valueType="num">
                                      <p:cBhvr>
                                        <p:cTn id="288" dur="1000" fill="hold"/>
                                        <p:tgtEl>
                                          <p:spTgt spid="145"/>
                                        </p:tgtEl>
                                        <p:attrNameLst>
                                          <p:attrName>ppt_y</p:attrName>
                                        </p:attrNameLst>
                                      </p:cBhvr>
                                      <p:tavLst>
                                        <p:tav tm="0">
                                          <p:val>
                                            <p:strVal val="#ppt_y+.1"/>
                                          </p:val>
                                        </p:tav>
                                        <p:tav tm="100000">
                                          <p:val>
                                            <p:strVal val="#ppt_y"/>
                                          </p:val>
                                        </p:tav>
                                      </p:tavLst>
                                    </p:anim>
                                  </p:childTnLst>
                                </p:cTn>
                              </p:par>
                              <p:par>
                                <p:cTn id="289" presetID="42" presetClass="entr" presetSubtype="0" fill="hold" grpId="0" nodeType="withEffect">
                                  <p:stCondLst>
                                    <p:cond delay="0"/>
                                  </p:stCondLst>
                                  <p:childTnLst>
                                    <p:set>
                                      <p:cBhvr>
                                        <p:cTn id="290" dur="1" fill="hold">
                                          <p:stCondLst>
                                            <p:cond delay="0"/>
                                          </p:stCondLst>
                                        </p:cTn>
                                        <p:tgtEl>
                                          <p:spTgt spid="147"/>
                                        </p:tgtEl>
                                        <p:attrNameLst>
                                          <p:attrName>style.visibility</p:attrName>
                                        </p:attrNameLst>
                                      </p:cBhvr>
                                      <p:to>
                                        <p:strVal val="visible"/>
                                      </p:to>
                                    </p:set>
                                    <p:animEffect transition="in" filter="fade">
                                      <p:cBhvr>
                                        <p:cTn id="291" dur="1000"/>
                                        <p:tgtEl>
                                          <p:spTgt spid="147"/>
                                        </p:tgtEl>
                                      </p:cBhvr>
                                    </p:animEffect>
                                    <p:anim calcmode="lin" valueType="num">
                                      <p:cBhvr>
                                        <p:cTn id="292" dur="1000" fill="hold"/>
                                        <p:tgtEl>
                                          <p:spTgt spid="147"/>
                                        </p:tgtEl>
                                        <p:attrNameLst>
                                          <p:attrName>ppt_x</p:attrName>
                                        </p:attrNameLst>
                                      </p:cBhvr>
                                      <p:tavLst>
                                        <p:tav tm="0">
                                          <p:val>
                                            <p:strVal val="#ppt_x"/>
                                          </p:val>
                                        </p:tav>
                                        <p:tav tm="100000">
                                          <p:val>
                                            <p:strVal val="#ppt_x"/>
                                          </p:val>
                                        </p:tav>
                                      </p:tavLst>
                                    </p:anim>
                                    <p:anim calcmode="lin" valueType="num">
                                      <p:cBhvr>
                                        <p:cTn id="293" dur="1000" fill="hold"/>
                                        <p:tgtEl>
                                          <p:spTgt spid="147"/>
                                        </p:tgtEl>
                                        <p:attrNameLst>
                                          <p:attrName>ppt_y</p:attrName>
                                        </p:attrNameLst>
                                      </p:cBhvr>
                                      <p:tavLst>
                                        <p:tav tm="0">
                                          <p:val>
                                            <p:strVal val="#ppt_y+.1"/>
                                          </p:val>
                                        </p:tav>
                                        <p:tav tm="100000">
                                          <p:val>
                                            <p:strVal val="#ppt_y"/>
                                          </p:val>
                                        </p:tav>
                                      </p:tavLst>
                                    </p:anim>
                                  </p:childTnLst>
                                </p:cTn>
                              </p:par>
                              <p:par>
                                <p:cTn id="294" presetID="42" presetClass="entr" presetSubtype="0" fill="hold" grpId="0" nodeType="withEffect">
                                  <p:stCondLst>
                                    <p:cond delay="0"/>
                                  </p:stCondLst>
                                  <p:childTnLst>
                                    <p:set>
                                      <p:cBhvr>
                                        <p:cTn id="295" dur="1" fill="hold">
                                          <p:stCondLst>
                                            <p:cond delay="0"/>
                                          </p:stCondLst>
                                        </p:cTn>
                                        <p:tgtEl>
                                          <p:spTgt spid="146"/>
                                        </p:tgtEl>
                                        <p:attrNameLst>
                                          <p:attrName>style.visibility</p:attrName>
                                        </p:attrNameLst>
                                      </p:cBhvr>
                                      <p:to>
                                        <p:strVal val="visible"/>
                                      </p:to>
                                    </p:set>
                                    <p:animEffect transition="in" filter="fade">
                                      <p:cBhvr>
                                        <p:cTn id="296" dur="1000"/>
                                        <p:tgtEl>
                                          <p:spTgt spid="146"/>
                                        </p:tgtEl>
                                      </p:cBhvr>
                                    </p:animEffect>
                                    <p:anim calcmode="lin" valueType="num">
                                      <p:cBhvr>
                                        <p:cTn id="297" dur="1000" fill="hold"/>
                                        <p:tgtEl>
                                          <p:spTgt spid="146"/>
                                        </p:tgtEl>
                                        <p:attrNameLst>
                                          <p:attrName>ppt_x</p:attrName>
                                        </p:attrNameLst>
                                      </p:cBhvr>
                                      <p:tavLst>
                                        <p:tav tm="0">
                                          <p:val>
                                            <p:strVal val="#ppt_x"/>
                                          </p:val>
                                        </p:tav>
                                        <p:tav tm="100000">
                                          <p:val>
                                            <p:strVal val="#ppt_x"/>
                                          </p:val>
                                        </p:tav>
                                      </p:tavLst>
                                    </p:anim>
                                    <p:anim calcmode="lin" valueType="num">
                                      <p:cBhvr>
                                        <p:cTn id="298"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par>
                    <p:cTn id="299" fill="hold">
                      <p:stCondLst>
                        <p:cond delay="indefinite"/>
                      </p:stCondLst>
                      <p:childTnLst>
                        <p:par>
                          <p:cTn id="300" fill="hold">
                            <p:stCondLst>
                              <p:cond delay="0"/>
                            </p:stCondLst>
                            <p:childTnLst>
                              <p:par>
                                <p:cTn id="301" presetID="42" presetClass="entr" presetSubtype="0" fill="hold" grpId="0" nodeType="clickEffect">
                                  <p:stCondLst>
                                    <p:cond delay="0"/>
                                  </p:stCondLst>
                                  <p:childTnLst>
                                    <p:set>
                                      <p:cBhvr>
                                        <p:cTn id="302" dur="1" fill="hold">
                                          <p:stCondLst>
                                            <p:cond delay="0"/>
                                          </p:stCondLst>
                                        </p:cTn>
                                        <p:tgtEl>
                                          <p:spTgt spid="148"/>
                                        </p:tgtEl>
                                        <p:attrNameLst>
                                          <p:attrName>style.visibility</p:attrName>
                                        </p:attrNameLst>
                                      </p:cBhvr>
                                      <p:to>
                                        <p:strVal val="visible"/>
                                      </p:to>
                                    </p:set>
                                    <p:animEffect transition="in" filter="fade">
                                      <p:cBhvr>
                                        <p:cTn id="303" dur="1000"/>
                                        <p:tgtEl>
                                          <p:spTgt spid="148"/>
                                        </p:tgtEl>
                                      </p:cBhvr>
                                    </p:animEffect>
                                    <p:anim calcmode="lin" valueType="num">
                                      <p:cBhvr>
                                        <p:cTn id="304" dur="1000" fill="hold"/>
                                        <p:tgtEl>
                                          <p:spTgt spid="148"/>
                                        </p:tgtEl>
                                        <p:attrNameLst>
                                          <p:attrName>ppt_x</p:attrName>
                                        </p:attrNameLst>
                                      </p:cBhvr>
                                      <p:tavLst>
                                        <p:tav tm="0">
                                          <p:val>
                                            <p:strVal val="#ppt_x"/>
                                          </p:val>
                                        </p:tav>
                                        <p:tav tm="100000">
                                          <p:val>
                                            <p:strVal val="#ppt_x"/>
                                          </p:val>
                                        </p:tav>
                                      </p:tavLst>
                                    </p:anim>
                                    <p:anim calcmode="lin" valueType="num">
                                      <p:cBhvr>
                                        <p:cTn id="305" dur="1000" fill="hold"/>
                                        <p:tgtEl>
                                          <p:spTgt spid="148"/>
                                        </p:tgtEl>
                                        <p:attrNameLst>
                                          <p:attrName>ppt_y</p:attrName>
                                        </p:attrNameLst>
                                      </p:cBhvr>
                                      <p:tavLst>
                                        <p:tav tm="0">
                                          <p:val>
                                            <p:strVal val="#ppt_y+.1"/>
                                          </p:val>
                                        </p:tav>
                                        <p:tav tm="100000">
                                          <p:val>
                                            <p:strVal val="#ppt_y"/>
                                          </p:val>
                                        </p:tav>
                                      </p:tavLst>
                                    </p:anim>
                                  </p:childTnLst>
                                </p:cTn>
                              </p:par>
                              <p:par>
                                <p:cTn id="306" presetID="42" presetClass="entr" presetSubtype="0" fill="hold" grpId="0" nodeType="withEffect">
                                  <p:stCondLst>
                                    <p:cond delay="0"/>
                                  </p:stCondLst>
                                  <p:childTnLst>
                                    <p:set>
                                      <p:cBhvr>
                                        <p:cTn id="307" dur="1" fill="hold">
                                          <p:stCondLst>
                                            <p:cond delay="0"/>
                                          </p:stCondLst>
                                        </p:cTn>
                                        <p:tgtEl>
                                          <p:spTgt spid="149"/>
                                        </p:tgtEl>
                                        <p:attrNameLst>
                                          <p:attrName>style.visibility</p:attrName>
                                        </p:attrNameLst>
                                      </p:cBhvr>
                                      <p:to>
                                        <p:strVal val="visible"/>
                                      </p:to>
                                    </p:set>
                                    <p:animEffect transition="in" filter="fade">
                                      <p:cBhvr>
                                        <p:cTn id="308" dur="1000"/>
                                        <p:tgtEl>
                                          <p:spTgt spid="149"/>
                                        </p:tgtEl>
                                      </p:cBhvr>
                                    </p:animEffect>
                                    <p:anim calcmode="lin" valueType="num">
                                      <p:cBhvr>
                                        <p:cTn id="309" dur="1000" fill="hold"/>
                                        <p:tgtEl>
                                          <p:spTgt spid="149"/>
                                        </p:tgtEl>
                                        <p:attrNameLst>
                                          <p:attrName>ppt_x</p:attrName>
                                        </p:attrNameLst>
                                      </p:cBhvr>
                                      <p:tavLst>
                                        <p:tav tm="0">
                                          <p:val>
                                            <p:strVal val="#ppt_x"/>
                                          </p:val>
                                        </p:tav>
                                        <p:tav tm="100000">
                                          <p:val>
                                            <p:strVal val="#ppt_x"/>
                                          </p:val>
                                        </p:tav>
                                      </p:tavLst>
                                    </p:anim>
                                    <p:anim calcmode="lin" valueType="num">
                                      <p:cBhvr>
                                        <p:cTn id="310" dur="1000" fill="hold"/>
                                        <p:tgtEl>
                                          <p:spTgt spid="149"/>
                                        </p:tgtEl>
                                        <p:attrNameLst>
                                          <p:attrName>ppt_y</p:attrName>
                                        </p:attrNameLst>
                                      </p:cBhvr>
                                      <p:tavLst>
                                        <p:tav tm="0">
                                          <p:val>
                                            <p:strVal val="#ppt_y+.1"/>
                                          </p:val>
                                        </p:tav>
                                        <p:tav tm="100000">
                                          <p:val>
                                            <p:strVal val="#ppt_y"/>
                                          </p:val>
                                        </p:tav>
                                      </p:tavLst>
                                    </p:anim>
                                  </p:childTnLst>
                                </p:cTn>
                              </p:par>
                              <p:par>
                                <p:cTn id="311" presetID="42" presetClass="entr" presetSubtype="0" fill="hold" grpId="0" nodeType="withEffect">
                                  <p:stCondLst>
                                    <p:cond delay="0"/>
                                  </p:stCondLst>
                                  <p:childTnLst>
                                    <p:set>
                                      <p:cBhvr>
                                        <p:cTn id="312" dur="1" fill="hold">
                                          <p:stCondLst>
                                            <p:cond delay="0"/>
                                          </p:stCondLst>
                                        </p:cTn>
                                        <p:tgtEl>
                                          <p:spTgt spid="150"/>
                                        </p:tgtEl>
                                        <p:attrNameLst>
                                          <p:attrName>style.visibility</p:attrName>
                                        </p:attrNameLst>
                                      </p:cBhvr>
                                      <p:to>
                                        <p:strVal val="visible"/>
                                      </p:to>
                                    </p:set>
                                    <p:animEffect transition="in" filter="fade">
                                      <p:cBhvr>
                                        <p:cTn id="313" dur="1000"/>
                                        <p:tgtEl>
                                          <p:spTgt spid="150"/>
                                        </p:tgtEl>
                                      </p:cBhvr>
                                    </p:animEffect>
                                    <p:anim calcmode="lin" valueType="num">
                                      <p:cBhvr>
                                        <p:cTn id="314" dur="1000" fill="hold"/>
                                        <p:tgtEl>
                                          <p:spTgt spid="150"/>
                                        </p:tgtEl>
                                        <p:attrNameLst>
                                          <p:attrName>ppt_x</p:attrName>
                                        </p:attrNameLst>
                                      </p:cBhvr>
                                      <p:tavLst>
                                        <p:tav tm="0">
                                          <p:val>
                                            <p:strVal val="#ppt_x"/>
                                          </p:val>
                                        </p:tav>
                                        <p:tav tm="100000">
                                          <p:val>
                                            <p:strVal val="#ppt_x"/>
                                          </p:val>
                                        </p:tav>
                                      </p:tavLst>
                                    </p:anim>
                                    <p:anim calcmode="lin" valueType="num">
                                      <p:cBhvr>
                                        <p:cTn id="315" dur="1000" fill="hold"/>
                                        <p:tgtEl>
                                          <p:spTgt spid="150"/>
                                        </p:tgtEl>
                                        <p:attrNameLst>
                                          <p:attrName>ppt_y</p:attrName>
                                        </p:attrNameLst>
                                      </p:cBhvr>
                                      <p:tavLst>
                                        <p:tav tm="0">
                                          <p:val>
                                            <p:strVal val="#ppt_y+.1"/>
                                          </p:val>
                                        </p:tav>
                                        <p:tav tm="100000">
                                          <p:val>
                                            <p:strVal val="#ppt_y"/>
                                          </p:val>
                                        </p:tav>
                                      </p:tavLst>
                                    </p:anim>
                                  </p:childTnLst>
                                </p:cTn>
                              </p:par>
                              <p:par>
                                <p:cTn id="316" presetID="42" presetClass="entr" presetSubtype="0" fill="hold" grpId="0" nodeType="withEffect">
                                  <p:stCondLst>
                                    <p:cond delay="0"/>
                                  </p:stCondLst>
                                  <p:childTnLst>
                                    <p:set>
                                      <p:cBhvr>
                                        <p:cTn id="317" dur="1" fill="hold">
                                          <p:stCondLst>
                                            <p:cond delay="0"/>
                                          </p:stCondLst>
                                        </p:cTn>
                                        <p:tgtEl>
                                          <p:spTgt spid="151"/>
                                        </p:tgtEl>
                                        <p:attrNameLst>
                                          <p:attrName>style.visibility</p:attrName>
                                        </p:attrNameLst>
                                      </p:cBhvr>
                                      <p:to>
                                        <p:strVal val="visible"/>
                                      </p:to>
                                    </p:set>
                                    <p:animEffect transition="in" filter="fade">
                                      <p:cBhvr>
                                        <p:cTn id="318" dur="1000"/>
                                        <p:tgtEl>
                                          <p:spTgt spid="151"/>
                                        </p:tgtEl>
                                      </p:cBhvr>
                                    </p:animEffect>
                                    <p:anim calcmode="lin" valueType="num">
                                      <p:cBhvr>
                                        <p:cTn id="319" dur="1000" fill="hold"/>
                                        <p:tgtEl>
                                          <p:spTgt spid="151"/>
                                        </p:tgtEl>
                                        <p:attrNameLst>
                                          <p:attrName>ppt_x</p:attrName>
                                        </p:attrNameLst>
                                      </p:cBhvr>
                                      <p:tavLst>
                                        <p:tav tm="0">
                                          <p:val>
                                            <p:strVal val="#ppt_x"/>
                                          </p:val>
                                        </p:tav>
                                        <p:tav tm="100000">
                                          <p:val>
                                            <p:strVal val="#ppt_x"/>
                                          </p:val>
                                        </p:tav>
                                      </p:tavLst>
                                    </p:anim>
                                    <p:anim calcmode="lin" valueType="num">
                                      <p:cBhvr>
                                        <p:cTn id="320" dur="1000" fill="hold"/>
                                        <p:tgtEl>
                                          <p:spTgt spid="151"/>
                                        </p:tgtEl>
                                        <p:attrNameLst>
                                          <p:attrName>ppt_y</p:attrName>
                                        </p:attrNameLst>
                                      </p:cBhvr>
                                      <p:tavLst>
                                        <p:tav tm="0">
                                          <p:val>
                                            <p:strVal val="#ppt_y+.1"/>
                                          </p:val>
                                        </p:tav>
                                        <p:tav tm="100000">
                                          <p:val>
                                            <p:strVal val="#ppt_y"/>
                                          </p:val>
                                        </p:tav>
                                      </p:tavLst>
                                    </p:anim>
                                  </p:childTnLst>
                                </p:cTn>
                              </p:par>
                              <p:par>
                                <p:cTn id="321" presetID="42" presetClass="entr" presetSubtype="0" fill="hold" grpId="0" nodeType="withEffect">
                                  <p:stCondLst>
                                    <p:cond delay="0"/>
                                  </p:stCondLst>
                                  <p:childTnLst>
                                    <p:set>
                                      <p:cBhvr>
                                        <p:cTn id="322" dur="1" fill="hold">
                                          <p:stCondLst>
                                            <p:cond delay="0"/>
                                          </p:stCondLst>
                                        </p:cTn>
                                        <p:tgtEl>
                                          <p:spTgt spid="154"/>
                                        </p:tgtEl>
                                        <p:attrNameLst>
                                          <p:attrName>style.visibility</p:attrName>
                                        </p:attrNameLst>
                                      </p:cBhvr>
                                      <p:to>
                                        <p:strVal val="visible"/>
                                      </p:to>
                                    </p:set>
                                    <p:animEffect transition="in" filter="fade">
                                      <p:cBhvr>
                                        <p:cTn id="323" dur="1000"/>
                                        <p:tgtEl>
                                          <p:spTgt spid="154"/>
                                        </p:tgtEl>
                                      </p:cBhvr>
                                    </p:animEffect>
                                    <p:anim calcmode="lin" valueType="num">
                                      <p:cBhvr>
                                        <p:cTn id="324" dur="1000" fill="hold"/>
                                        <p:tgtEl>
                                          <p:spTgt spid="154"/>
                                        </p:tgtEl>
                                        <p:attrNameLst>
                                          <p:attrName>ppt_x</p:attrName>
                                        </p:attrNameLst>
                                      </p:cBhvr>
                                      <p:tavLst>
                                        <p:tav tm="0">
                                          <p:val>
                                            <p:strVal val="#ppt_x"/>
                                          </p:val>
                                        </p:tav>
                                        <p:tav tm="100000">
                                          <p:val>
                                            <p:strVal val="#ppt_x"/>
                                          </p:val>
                                        </p:tav>
                                      </p:tavLst>
                                    </p:anim>
                                    <p:anim calcmode="lin" valueType="num">
                                      <p:cBhvr>
                                        <p:cTn id="325" dur="1000" fill="hold"/>
                                        <p:tgtEl>
                                          <p:spTgt spid="154"/>
                                        </p:tgtEl>
                                        <p:attrNameLst>
                                          <p:attrName>ppt_y</p:attrName>
                                        </p:attrNameLst>
                                      </p:cBhvr>
                                      <p:tavLst>
                                        <p:tav tm="0">
                                          <p:val>
                                            <p:strVal val="#ppt_y+.1"/>
                                          </p:val>
                                        </p:tav>
                                        <p:tav tm="100000">
                                          <p:val>
                                            <p:strVal val="#ppt_y"/>
                                          </p:val>
                                        </p:tav>
                                      </p:tavLst>
                                    </p:anim>
                                  </p:childTnLst>
                                </p:cTn>
                              </p:par>
                              <p:par>
                                <p:cTn id="326" presetID="42" presetClass="entr" presetSubtype="0" fill="hold" grpId="0" nodeType="withEffect">
                                  <p:stCondLst>
                                    <p:cond delay="0"/>
                                  </p:stCondLst>
                                  <p:childTnLst>
                                    <p:set>
                                      <p:cBhvr>
                                        <p:cTn id="327" dur="1" fill="hold">
                                          <p:stCondLst>
                                            <p:cond delay="0"/>
                                          </p:stCondLst>
                                        </p:cTn>
                                        <p:tgtEl>
                                          <p:spTgt spid="155"/>
                                        </p:tgtEl>
                                        <p:attrNameLst>
                                          <p:attrName>style.visibility</p:attrName>
                                        </p:attrNameLst>
                                      </p:cBhvr>
                                      <p:to>
                                        <p:strVal val="visible"/>
                                      </p:to>
                                    </p:set>
                                    <p:animEffect transition="in" filter="fade">
                                      <p:cBhvr>
                                        <p:cTn id="328" dur="1000"/>
                                        <p:tgtEl>
                                          <p:spTgt spid="155"/>
                                        </p:tgtEl>
                                      </p:cBhvr>
                                    </p:animEffect>
                                    <p:anim calcmode="lin" valueType="num">
                                      <p:cBhvr>
                                        <p:cTn id="329" dur="1000" fill="hold"/>
                                        <p:tgtEl>
                                          <p:spTgt spid="155"/>
                                        </p:tgtEl>
                                        <p:attrNameLst>
                                          <p:attrName>ppt_x</p:attrName>
                                        </p:attrNameLst>
                                      </p:cBhvr>
                                      <p:tavLst>
                                        <p:tav tm="0">
                                          <p:val>
                                            <p:strVal val="#ppt_x"/>
                                          </p:val>
                                        </p:tav>
                                        <p:tav tm="100000">
                                          <p:val>
                                            <p:strVal val="#ppt_x"/>
                                          </p:val>
                                        </p:tav>
                                      </p:tavLst>
                                    </p:anim>
                                    <p:anim calcmode="lin" valueType="num">
                                      <p:cBhvr>
                                        <p:cTn id="330" dur="1000" fill="hold"/>
                                        <p:tgtEl>
                                          <p:spTgt spid="155"/>
                                        </p:tgtEl>
                                        <p:attrNameLst>
                                          <p:attrName>ppt_y</p:attrName>
                                        </p:attrNameLst>
                                      </p:cBhvr>
                                      <p:tavLst>
                                        <p:tav tm="0">
                                          <p:val>
                                            <p:strVal val="#ppt_y+.1"/>
                                          </p:val>
                                        </p:tav>
                                        <p:tav tm="100000">
                                          <p:val>
                                            <p:strVal val="#ppt_y"/>
                                          </p:val>
                                        </p:tav>
                                      </p:tavLst>
                                    </p:anim>
                                  </p:childTnLst>
                                </p:cTn>
                              </p:par>
                              <p:par>
                                <p:cTn id="331" presetID="42" presetClass="entr" presetSubtype="0" fill="hold" nodeType="withEffect">
                                  <p:stCondLst>
                                    <p:cond delay="0"/>
                                  </p:stCondLst>
                                  <p:childTnLst>
                                    <p:set>
                                      <p:cBhvr>
                                        <p:cTn id="332" dur="1" fill="hold">
                                          <p:stCondLst>
                                            <p:cond delay="0"/>
                                          </p:stCondLst>
                                        </p:cTn>
                                        <p:tgtEl>
                                          <p:spTgt spid="156"/>
                                        </p:tgtEl>
                                        <p:attrNameLst>
                                          <p:attrName>style.visibility</p:attrName>
                                        </p:attrNameLst>
                                      </p:cBhvr>
                                      <p:to>
                                        <p:strVal val="visible"/>
                                      </p:to>
                                    </p:set>
                                    <p:animEffect transition="in" filter="fade">
                                      <p:cBhvr>
                                        <p:cTn id="333" dur="1000"/>
                                        <p:tgtEl>
                                          <p:spTgt spid="156"/>
                                        </p:tgtEl>
                                      </p:cBhvr>
                                    </p:animEffect>
                                    <p:anim calcmode="lin" valueType="num">
                                      <p:cBhvr>
                                        <p:cTn id="334" dur="1000" fill="hold"/>
                                        <p:tgtEl>
                                          <p:spTgt spid="156"/>
                                        </p:tgtEl>
                                        <p:attrNameLst>
                                          <p:attrName>ppt_x</p:attrName>
                                        </p:attrNameLst>
                                      </p:cBhvr>
                                      <p:tavLst>
                                        <p:tav tm="0">
                                          <p:val>
                                            <p:strVal val="#ppt_x"/>
                                          </p:val>
                                        </p:tav>
                                        <p:tav tm="100000">
                                          <p:val>
                                            <p:strVal val="#ppt_x"/>
                                          </p:val>
                                        </p:tav>
                                      </p:tavLst>
                                    </p:anim>
                                    <p:anim calcmode="lin" valueType="num">
                                      <p:cBhvr>
                                        <p:cTn id="335" dur="1000" fill="hold"/>
                                        <p:tgtEl>
                                          <p:spTgt spid="156"/>
                                        </p:tgtEl>
                                        <p:attrNameLst>
                                          <p:attrName>ppt_y</p:attrName>
                                        </p:attrNameLst>
                                      </p:cBhvr>
                                      <p:tavLst>
                                        <p:tav tm="0">
                                          <p:val>
                                            <p:strVal val="#ppt_y+.1"/>
                                          </p:val>
                                        </p:tav>
                                        <p:tav tm="100000">
                                          <p:val>
                                            <p:strVal val="#ppt_y"/>
                                          </p:val>
                                        </p:tav>
                                      </p:tavLst>
                                    </p:anim>
                                  </p:childTnLst>
                                </p:cTn>
                              </p:par>
                              <p:par>
                                <p:cTn id="336" presetID="42" presetClass="entr" presetSubtype="0" fill="hold" nodeType="withEffect">
                                  <p:stCondLst>
                                    <p:cond delay="0"/>
                                  </p:stCondLst>
                                  <p:childTnLst>
                                    <p:set>
                                      <p:cBhvr>
                                        <p:cTn id="337" dur="1" fill="hold">
                                          <p:stCondLst>
                                            <p:cond delay="0"/>
                                          </p:stCondLst>
                                        </p:cTn>
                                        <p:tgtEl>
                                          <p:spTgt spid="157"/>
                                        </p:tgtEl>
                                        <p:attrNameLst>
                                          <p:attrName>style.visibility</p:attrName>
                                        </p:attrNameLst>
                                      </p:cBhvr>
                                      <p:to>
                                        <p:strVal val="visible"/>
                                      </p:to>
                                    </p:set>
                                    <p:animEffect transition="in" filter="fade">
                                      <p:cBhvr>
                                        <p:cTn id="338" dur="1000"/>
                                        <p:tgtEl>
                                          <p:spTgt spid="157"/>
                                        </p:tgtEl>
                                      </p:cBhvr>
                                    </p:animEffect>
                                    <p:anim calcmode="lin" valueType="num">
                                      <p:cBhvr>
                                        <p:cTn id="339" dur="1000" fill="hold"/>
                                        <p:tgtEl>
                                          <p:spTgt spid="157"/>
                                        </p:tgtEl>
                                        <p:attrNameLst>
                                          <p:attrName>ppt_x</p:attrName>
                                        </p:attrNameLst>
                                      </p:cBhvr>
                                      <p:tavLst>
                                        <p:tav tm="0">
                                          <p:val>
                                            <p:strVal val="#ppt_x"/>
                                          </p:val>
                                        </p:tav>
                                        <p:tav tm="100000">
                                          <p:val>
                                            <p:strVal val="#ppt_x"/>
                                          </p:val>
                                        </p:tav>
                                      </p:tavLst>
                                    </p:anim>
                                    <p:anim calcmode="lin" valueType="num">
                                      <p:cBhvr>
                                        <p:cTn id="340"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341" fill="hold">
                      <p:stCondLst>
                        <p:cond delay="indefinite"/>
                      </p:stCondLst>
                      <p:childTnLst>
                        <p:par>
                          <p:cTn id="342" fill="hold">
                            <p:stCondLst>
                              <p:cond delay="0"/>
                            </p:stCondLst>
                            <p:childTnLst>
                              <p:par>
                                <p:cTn id="343" presetID="42" presetClass="entr" presetSubtype="0" fill="hold" grpId="0" nodeType="clickEffect">
                                  <p:stCondLst>
                                    <p:cond delay="0"/>
                                  </p:stCondLst>
                                  <p:childTnLst>
                                    <p:set>
                                      <p:cBhvr>
                                        <p:cTn id="344" dur="1" fill="hold">
                                          <p:stCondLst>
                                            <p:cond delay="0"/>
                                          </p:stCondLst>
                                        </p:cTn>
                                        <p:tgtEl>
                                          <p:spTgt spid="143"/>
                                        </p:tgtEl>
                                        <p:attrNameLst>
                                          <p:attrName>style.visibility</p:attrName>
                                        </p:attrNameLst>
                                      </p:cBhvr>
                                      <p:to>
                                        <p:strVal val="visible"/>
                                      </p:to>
                                    </p:set>
                                    <p:animEffect transition="in" filter="fade">
                                      <p:cBhvr>
                                        <p:cTn id="345" dur="1000"/>
                                        <p:tgtEl>
                                          <p:spTgt spid="143"/>
                                        </p:tgtEl>
                                      </p:cBhvr>
                                    </p:animEffect>
                                    <p:anim calcmode="lin" valueType="num">
                                      <p:cBhvr>
                                        <p:cTn id="346" dur="1000" fill="hold"/>
                                        <p:tgtEl>
                                          <p:spTgt spid="143"/>
                                        </p:tgtEl>
                                        <p:attrNameLst>
                                          <p:attrName>ppt_x</p:attrName>
                                        </p:attrNameLst>
                                      </p:cBhvr>
                                      <p:tavLst>
                                        <p:tav tm="0">
                                          <p:val>
                                            <p:strVal val="#ppt_x"/>
                                          </p:val>
                                        </p:tav>
                                        <p:tav tm="100000">
                                          <p:val>
                                            <p:strVal val="#ppt_x"/>
                                          </p:val>
                                        </p:tav>
                                      </p:tavLst>
                                    </p:anim>
                                    <p:anim calcmode="lin" valueType="num">
                                      <p:cBhvr>
                                        <p:cTn id="347"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75" grpId="0" bldLvl="0" animBg="1"/>
      <p:bldP spid="76" grpId="0" bldLvl="0" animBg="1"/>
      <p:bldP spid="78" grpId="0"/>
      <p:bldP spid="79" grpId="0"/>
      <p:bldP spid="84" grpId="0"/>
      <p:bldP spid="85" grpId="0" bldLvl="0" animBg="1"/>
      <p:bldP spid="87" grpId="0"/>
      <p:bldP spid="88" grpId="0"/>
      <p:bldP spid="89" grpId="0" bldLvl="0" animBg="1"/>
      <p:bldP spid="91" grpId="0" bldLvl="0" animBg="1"/>
      <p:bldP spid="92" grpId="0" bldLvl="0" animBg="1"/>
      <p:bldP spid="93" grpId="0" bldLvl="0" animBg="1"/>
      <p:bldP spid="94" grpId="0"/>
      <p:bldP spid="95" grpId="0"/>
      <p:bldP spid="96" grpId="0"/>
      <p:bldP spid="97" grpId="0"/>
      <p:bldP spid="104" grpId="0"/>
      <p:bldP spid="105" grpId="0"/>
      <p:bldP spid="107" grpId="0"/>
      <p:bldP spid="108" grpId="0" bldLvl="0" animBg="1"/>
      <p:bldP spid="109" grpId="0"/>
      <p:bldP spid="110" grpId="0" bldLvl="0" animBg="1"/>
      <p:bldP spid="112" grpId="0"/>
      <p:bldP spid="116" grpId="0"/>
      <p:bldP spid="121" grpId="0"/>
      <p:bldP spid="122" grpId="0"/>
      <p:bldP spid="126" grpId="0"/>
      <p:bldP spid="127" grpId="0"/>
      <p:bldP spid="141" grpId="0"/>
      <p:bldP spid="142" grpId="0"/>
      <p:bldP spid="143" grpId="0"/>
      <p:bldP spid="144" grpId="0"/>
      <p:bldP spid="145" grpId="0" bldLvl="0" animBg="1"/>
      <p:bldP spid="146" grpId="0"/>
      <p:bldP spid="147" grpId="0"/>
      <p:bldP spid="148" grpId="0" bldLvl="0" animBg="1"/>
      <p:bldP spid="149" grpId="0"/>
      <p:bldP spid="150" grpId="0" bldLvl="0" animBg="1"/>
      <p:bldP spid="151" grpId="0" bldLvl="0" animBg="1"/>
      <p:bldP spid="154" grpId="0"/>
      <p:bldP spid="155" grpId="0"/>
      <p:bldP spid="158" grpId="0"/>
      <p:bldP spid="1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46599" y="933373"/>
            <a:ext cx="1919713" cy="50609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333" dirty="0"/>
              <a:t>企业数据部的一般组织结构</a:t>
            </a:r>
          </a:p>
        </p:txBody>
      </p:sp>
      <p:sp>
        <p:nvSpPr>
          <p:cNvPr id="150" name="矩形 149"/>
          <p:cNvSpPr/>
          <p:nvPr/>
        </p:nvSpPr>
        <p:spPr>
          <a:xfrm>
            <a:off x="3502799" y="2181188"/>
            <a:ext cx="942405" cy="3839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066" dirty="0"/>
              <a:t>数据仓库组</a:t>
            </a:r>
          </a:p>
        </p:txBody>
      </p:sp>
      <p:sp>
        <p:nvSpPr>
          <p:cNvPr id="151" name="矩形 150"/>
          <p:cNvSpPr/>
          <p:nvPr/>
        </p:nvSpPr>
        <p:spPr>
          <a:xfrm>
            <a:off x="527243" y="2181188"/>
            <a:ext cx="863871"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066" dirty="0"/>
              <a:t>平台组</a:t>
            </a:r>
          </a:p>
        </p:txBody>
      </p:sp>
      <p:sp>
        <p:nvSpPr>
          <p:cNvPr id="8" name="矩形 7"/>
          <p:cNvSpPr/>
          <p:nvPr/>
        </p:nvSpPr>
        <p:spPr>
          <a:xfrm>
            <a:off x="6585361" y="2157298"/>
            <a:ext cx="948836" cy="4078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66" dirty="0"/>
              <a:t>数据挖掘组</a:t>
            </a:r>
          </a:p>
        </p:txBody>
      </p:sp>
      <p:sp>
        <p:nvSpPr>
          <p:cNvPr id="9" name="矩形 8"/>
          <p:cNvSpPr/>
          <p:nvPr/>
        </p:nvSpPr>
        <p:spPr>
          <a:xfrm>
            <a:off x="9741867" y="2157298"/>
            <a:ext cx="959857" cy="4078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066" dirty="0"/>
              <a:t>报表开发组</a:t>
            </a:r>
          </a:p>
        </p:txBody>
      </p:sp>
      <p:sp>
        <p:nvSpPr>
          <p:cNvPr id="15" name="矩形 14"/>
          <p:cNvSpPr/>
          <p:nvPr/>
        </p:nvSpPr>
        <p:spPr>
          <a:xfrm>
            <a:off x="1309425" y="5252727"/>
            <a:ext cx="1441768"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066" dirty="0"/>
              <a:t>集群平台性能调优</a:t>
            </a:r>
          </a:p>
        </p:txBody>
      </p:sp>
      <p:sp>
        <p:nvSpPr>
          <p:cNvPr id="17" name="矩形 16"/>
          <p:cNvSpPr/>
          <p:nvPr/>
        </p:nvSpPr>
        <p:spPr>
          <a:xfrm>
            <a:off x="1295129" y="2810136"/>
            <a:ext cx="1448828" cy="7678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066" dirty="0" err="1"/>
              <a:t>Hadoop</a:t>
            </a:r>
            <a:r>
              <a:rPr lang="zh-CN" altLang="en-US" sz="1066" dirty="0"/>
              <a:t>、</a:t>
            </a:r>
            <a:r>
              <a:rPr lang="en-US" altLang="zh-CN" sz="1066" dirty="0"/>
              <a:t>Flume</a:t>
            </a:r>
            <a:r>
              <a:rPr lang="zh-CN" altLang="en-US" sz="1066" dirty="0"/>
              <a:t>、</a:t>
            </a:r>
            <a:r>
              <a:rPr lang="en-US" altLang="zh-CN" sz="1066" dirty="0"/>
              <a:t>Kafka</a:t>
            </a:r>
            <a:r>
              <a:rPr lang="zh-CN" altLang="en-US" sz="1066" dirty="0"/>
              <a:t>、</a:t>
            </a:r>
            <a:r>
              <a:rPr lang="en-US" altLang="zh-CN" sz="1066" dirty="0"/>
              <a:t>Storm</a:t>
            </a:r>
            <a:r>
              <a:rPr lang="zh-CN" altLang="en-US" sz="1066" dirty="0"/>
              <a:t>、</a:t>
            </a:r>
            <a:r>
              <a:rPr lang="en-US" altLang="zh-CN" sz="1066" dirty="0"/>
              <a:t>spark</a:t>
            </a:r>
            <a:r>
              <a:rPr lang="zh-CN" altLang="en-US" sz="1066" dirty="0"/>
              <a:t>等框架平台搭建</a:t>
            </a:r>
          </a:p>
        </p:txBody>
      </p:sp>
      <p:sp>
        <p:nvSpPr>
          <p:cNvPr id="18" name="矩形 17"/>
          <p:cNvSpPr/>
          <p:nvPr/>
        </p:nvSpPr>
        <p:spPr>
          <a:xfrm>
            <a:off x="4281705" y="5102020"/>
            <a:ext cx="1428764" cy="5346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066" dirty="0"/>
              <a:t>Hive</a:t>
            </a:r>
            <a:r>
              <a:rPr lang="zh-CN" altLang="en-US" sz="1066" dirty="0"/>
              <a:t>工程师</a:t>
            </a:r>
            <a:r>
              <a:rPr lang="en-US" altLang="zh-CN" sz="1066" dirty="0"/>
              <a:t>-</a:t>
            </a:r>
            <a:r>
              <a:rPr lang="zh-CN" altLang="en-US" sz="1066" dirty="0"/>
              <a:t>数据分析、数据仓库建模</a:t>
            </a:r>
          </a:p>
        </p:txBody>
      </p:sp>
      <p:sp>
        <p:nvSpPr>
          <p:cNvPr id="19" name="矩形 18"/>
          <p:cNvSpPr/>
          <p:nvPr/>
        </p:nvSpPr>
        <p:spPr>
          <a:xfrm>
            <a:off x="4281705" y="2810137"/>
            <a:ext cx="1428764" cy="3839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066" dirty="0"/>
              <a:t>ETL</a:t>
            </a:r>
            <a:r>
              <a:rPr lang="zh-CN" altLang="en-US" sz="1066" dirty="0"/>
              <a:t>工程师</a:t>
            </a:r>
            <a:r>
              <a:rPr lang="en-US" altLang="zh-CN" sz="1066" dirty="0"/>
              <a:t>-</a:t>
            </a:r>
            <a:r>
              <a:rPr lang="zh-CN" altLang="en-US" sz="1066" dirty="0"/>
              <a:t>数据清洗</a:t>
            </a:r>
          </a:p>
        </p:txBody>
      </p:sp>
      <p:sp>
        <p:nvSpPr>
          <p:cNvPr id="20" name="矩形 19"/>
          <p:cNvSpPr/>
          <p:nvPr/>
        </p:nvSpPr>
        <p:spPr>
          <a:xfrm>
            <a:off x="7362780" y="2810137"/>
            <a:ext cx="1227260" cy="38394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66" dirty="0"/>
              <a:t>算法工程师</a:t>
            </a:r>
          </a:p>
        </p:txBody>
      </p:sp>
      <p:sp>
        <p:nvSpPr>
          <p:cNvPr id="21" name="矩形 20"/>
          <p:cNvSpPr/>
          <p:nvPr/>
        </p:nvSpPr>
        <p:spPr>
          <a:xfrm>
            <a:off x="7362780" y="3908929"/>
            <a:ext cx="1227260" cy="38394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66" dirty="0"/>
              <a:t>推荐系统工程师</a:t>
            </a:r>
          </a:p>
        </p:txBody>
      </p:sp>
      <p:sp>
        <p:nvSpPr>
          <p:cNvPr id="22" name="矩形 21"/>
          <p:cNvSpPr/>
          <p:nvPr/>
        </p:nvSpPr>
        <p:spPr>
          <a:xfrm>
            <a:off x="7367833" y="5156743"/>
            <a:ext cx="1215442" cy="38394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66" dirty="0"/>
              <a:t>用户画像工程师</a:t>
            </a:r>
          </a:p>
        </p:txBody>
      </p:sp>
      <p:sp>
        <p:nvSpPr>
          <p:cNvPr id="23" name="矩形 22"/>
          <p:cNvSpPr/>
          <p:nvPr/>
        </p:nvSpPr>
        <p:spPr>
          <a:xfrm>
            <a:off x="1302189" y="4206971"/>
            <a:ext cx="1441768"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066" dirty="0"/>
              <a:t>集群性能监控</a:t>
            </a:r>
          </a:p>
        </p:txBody>
      </p:sp>
      <p:sp>
        <p:nvSpPr>
          <p:cNvPr id="24" name="矩形 23"/>
          <p:cNvSpPr/>
          <p:nvPr/>
        </p:nvSpPr>
        <p:spPr>
          <a:xfrm>
            <a:off x="10530307" y="2810137"/>
            <a:ext cx="1227260" cy="3839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JavaEE</a:t>
            </a:r>
            <a:r>
              <a:rPr lang="zh-CN" altLang="en-US" sz="1066" dirty="0"/>
              <a:t>工程师</a:t>
            </a:r>
          </a:p>
        </p:txBody>
      </p:sp>
      <p:cxnSp>
        <p:nvCxnSpPr>
          <p:cNvPr id="4" name="直接箭头连接符 3"/>
          <p:cNvCxnSpPr>
            <a:stCxn id="2" idx="2"/>
            <a:endCxn id="151" idx="0"/>
          </p:cNvCxnSpPr>
          <p:nvPr/>
        </p:nvCxnSpPr>
        <p:spPr>
          <a:xfrm flipH="1">
            <a:off x="959179" y="1439466"/>
            <a:ext cx="4847276" cy="741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2" idx="2"/>
            <a:endCxn id="150" idx="0"/>
          </p:cNvCxnSpPr>
          <p:nvPr/>
        </p:nvCxnSpPr>
        <p:spPr>
          <a:xfrm flipH="1">
            <a:off x="3974002" y="1439466"/>
            <a:ext cx="1832453" cy="741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 idx="2"/>
            <a:endCxn id="8" idx="0"/>
          </p:cNvCxnSpPr>
          <p:nvPr/>
        </p:nvCxnSpPr>
        <p:spPr>
          <a:xfrm>
            <a:off x="5806455" y="1439466"/>
            <a:ext cx="1253324" cy="717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 idx="2"/>
            <a:endCxn id="9" idx="0"/>
          </p:cNvCxnSpPr>
          <p:nvPr/>
        </p:nvCxnSpPr>
        <p:spPr>
          <a:xfrm>
            <a:off x="5806455" y="1439466"/>
            <a:ext cx="4415341" cy="717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51" idx="2"/>
            <a:endCxn id="17" idx="1"/>
          </p:cNvCxnSpPr>
          <p:nvPr/>
        </p:nvCxnSpPr>
        <p:spPr>
          <a:xfrm rot="16200000" flipH="1">
            <a:off x="812680" y="2711629"/>
            <a:ext cx="628950" cy="3359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51" idx="2"/>
            <a:endCxn id="15" idx="1"/>
          </p:cNvCxnSpPr>
          <p:nvPr/>
        </p:nvCxnSpPr>
        <p:spPr>
          <a:xfrm rot="16200000" flipH="1">
            <a:off x="-305482" y="3829791"/>
            <a:ext cx="2879569" cy="3502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151" idx="2"/>
            <a:endCxn id="23" idx="1"/>
          </p:cNvCxnSpPr>
          <p:nvPr/>
        </p:nvCxnSpPr>
        <p:spPr>
          <a:xfrm rot="16200000" flipH="1">
            <a:off x="213779" y="3310531"/>
            <a:ext cx="1833812" cy="3430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50" idx="2"/>
            <a:endCxn id="19" idx="1"/>
          </p:cNvCxnSpPr>
          <p:nvPr/>
        </p:nvCxnSpPr>
        <p:spPr>
          <a:xfrm rot="16200000" flipH="1">
            <a:off x="3909365" y="2629768"/>
            <a:ext cx="436977" cy="3077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150" idx="2"/>
            <a:endCxn id="18" idx="1"/>
          </p:cNvCxnSpPr>
          <p:nvPr/>
        </p:nvCxnSpPr>
        <p:spPr>
          <a:xfrm rot="16200000" flipH="1">
            <a:off x="2725747" y="3813386"/>
            <a:ext cx="2804214" cy="3077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8" idx="2"/>
            <a:endCxn id="20" idx="1"/>
          </p:cNvCxnSpPr>
          <p:nvPr/>
        </p:nvCxnSpPr>
        <p:spPr>
          <a:xfrm rot="16200000" flipH="1">
            <a:off x="6992791" y="2632119"/>
            <a:ext cx="436978" cy="3030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8" idx="2"/>
            <a:endCxn id="21" idx="1"/>
          </p:cNvCxnSpPr>
          <p:nvPr/>
        </p:nvCxnSpPr>
        <p:spPr>
          <a:xfrm rot="16200000" flipH="1">
            <a:off x="6443393" y="3181516"/>
            <a:ext cx="1535771" cy="3030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8" idx="2"/>
            <a:endCxn id="22" idx="1"/>
          </p:cNvCxnSpPr>
          <p:nvPr/>
        </p:nvCxnSpPr>
        <p:spPr>
          <a:xfrm rot="16200000" flipH="1">
            <a:off x="5822014" y="3802896"/>
            <a:ext cx="2783584" cy="3080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9" idx="2"/>
            <a:endCxn id="24" idx="1"/>
          </p:cNvCxnSpPr>
          <p:nvPr/>
        </p:nvCxnSpPr>
        <p:spPr>
          <a:xfrm rot="16200000" flipH="1">
            <a:off x="10157562" y="2629364"/>
            <a:ext cx="436978" cy="3085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anim calcmode="lin" valueType="num">
                                      <p:cBhvr>
                                        <p:cTn id="8" dur="1000" fill="hold"/>
                                        <p:tgtEl>
                                          <p:spTgt spid="150"/>
                                        </p:tgtEl>
                                        <p:attrNameLst>
                                          <p:attrName>ppt_x</p:attrName>
                                        </p:attrNameLst>
                                      </p:cBhvr>
                                      <p:tavLst>
                                        <p:tav tm="0">
                                          <p:val>
                                            <p:strVal val="#ppt_x"/>
                                          </p:val>
                                        </p:tav>
                                        <p:tav tm="100000">
                                          <p:val>
                                            <p:strVal val="#ppt_x"/>
                                          </p:val>
                                        </p:tav>
                                      </p:tavLst>
                                    </p:anim>
                                    <p:anim calcmode="lin" valueType="num">
                                      <p:cBhvr>
                                        <p:cTn id="9" dur="1000" fill="hold"/>
                                        <p:tgtEl>
                                          <p:spTgt spid="1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fade">
                                      <p:cBhvr>
                                        <p:cTn id="12" dur="1000"/>
                                        <p:tgtEl>
                                          <p:spTgt spid="151"/>
                                        </p:tgtEl>
                                      </p:cBhvr>
                                    </p:animEffect>
                                    <p:anim calcmode="lin" valueType="num">
                                      <p:cBhvr>
                                        <p:cTn id="13" dur="1000" fill="hold"/>
                                        <p:tgtEl>
                                          <p:spTgt spid="151"/>
                                        </p:tgtEl>
                                        <p:attrNameLst>
                                          <p:attrName>ppt_x</p:attrName>
                                        </p:attrNameLst>
                                      </p:cBhvr>
                                      <p:tavLst>
                                        <p:tav tm="0">
                                          <p:val>
                                            <p:strVal val="#ppt_x"/>
                                          </p:val>
                                        </p:tav>
                                        <p:tav tm="100000">
                                          <p:val>
                                            <p:strVal val="#ppt_x"/>
                                          </p:val>
                                        </p:tav>
                                      </p:tavLst>
                                    </p:anim>
                                    <p:anim calcmode="lin" valueType="num">
                                      <p:cBhvr>
                                        <p:cTn id="14" dur="1000" fill="hold"/>
                                        <p:tgtEl>
                                          <p:spTgt spid="1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anim calcmode="lin" valueType="num">
                                      <p:cBhvr>
                                        <p:cTn id="55" dur="1000" fill="hold"/>
                                        <p:tgtEl>
                                          <p:spTgt spid="29"/>
                                        </p:tgtEl>
                                        <p:attrNameLst>
                                          <p:attrName>ppt_x</p:attrName>
                                        </p:attrNameLst>
                                      </p:cBhvr>
                                      <p:tavLst>
                                        <p:tav tm="0">
                                          <p:val>
                                            <p:strVal val="#ppt_x"/>
                                          </p:val>
                                        </p:tav>
                                        <p:tav tm="100000">
                                          <p:val>
                                            <p:strVal val="#ppt_x"/>
                                          </p:val>
                                        </p:tav>
                                      </p:tavLst>
                                    </p:anim>
                                    <p:anim calcmode="lin" valueType="num">
                                      <p:cBhvr>
                                        <p:cTn id="5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1000"/>
                                        <p:tgtEl>
                                          <p:spTgt spid="23"/>
                                        </p:tgtEl>
                                      </p:cBhvr>
                                    </p:animEffect>
                                    <p:anim calcmode="lin" valueType="num">
                                      <p:cBhvr>
                                        <p:cTn id="62" dur="1000" fill="hold"/>
                                        <p:tgtEl>
                                          <p:spTgt spid="23"/>
                                        </p:tgtEl>
                                        <p:attrNameLst>
                                          <p:attrName>ppt_x</p:attrName>
                                        </p:attrNameLst>
                                      </p:cBhvr>
                                      <p:tavLst>
                                        <p:tav tm="0">
                                          <p:val>
                                            <p:strVal val="#ppt_x"/>
                                          </p:val>
                                        </p:tav>
                                        <p:tav tm="100000">
                                          <p:val>
                                            <p:strVal val="#ppt_x"/>
                                          </p:val>
                                        </p:tav>
                                      </p:tavLst>
                                    </p:anim>
                                    <p:anim calcmode="lin" valueType="num">
                                      <p:cBhvr>
                                        <p:cTn id="63" dur="1000" fill="hold"/>
                                        <p:tgtEl>
                                          <p:spTgt spid="23"/>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1000"/>
                                        <p:tgtEl>
                                          <p:spTgt spid="35"/>
                                        </p:tgtEl>
                                      </p:cBhvr>
                                    </p:animEffect>
                                    <p:anim calcmode="lin" valueType="num">
                                      <p:cBhvr>
                                        <p:cTn id="67" dur="1000" fill="hold"/>
                                        <p:tgtEl>
                                          <p:spTgt spid="35"/>
                                        </p:tgtEl>
                                        <p:attrNameLst>
                                          <p:attrName>ppt_x</p:attrName>
                                        </p:attrNameLst>
                                      </p:cBhvr>
                                      <p:tavLst>
                                        <p:tav tm="0">
                                          <p:val>
                                            <p:strVal val="#ppt_x"/>
                                          </p:val>
                                        </p:tav>
                                        <p:tav tm="100000">
                                          <p:val>
                                            <p:strVal val="#ppt_x"/>
                                          </p:val>
                                        </p:tav>
                                      </p:tavLst>
                                    </p:anim>
                                    <p:anim calcmode="lin" valueType="num">
                                      <p:cBhvr>
                                        <p:cTn id="6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1000"/>
                                        <p:tgtEl>
                                          <p:spTgt spid="15"/>
                                        </p:tgtEl>
                                      </p:cBhvr>
                                    </p:animEffect>
                                    <p:anim calcmode="lin" valueType="num">
                                      <p:cBhvr>
                                        <p:cTn id="74" dur="1000" fill="hold"/>
                                        <p:tgtEl>
                                          <p:spTgt spid="15"/>
                                        </p:tgtEl>
                                        <p:attrNameLst>
                                          <p:attrName>ppt_x</p:attrName>
                                        </p:attrNameLst>
                                      </p:cBhvr>
                                      <p:tavLst>
                                        <p:tav tm="0">
                                          <p:val>
                                            <p:strVal val="#ppt_x"/>
                                          </p:val>
                                        </p:tav>
                                        <p:tav tm="100000">
                                          <p:val>
                                            <p:strVal val="#ppt_x"/>
                                          </p:val>
                                        </p:tav>
                                      </p:tavLst>
                                    </p:anim>
                                    <p:anim calcmode="lin" valueType="num">
                                      <p:cBhvr>
                                        <p:cTn id="75" dur="1000" fill="hold"/>
                                        <p:tgtEl>
                                          <p:spTgt spid="1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1000"/>
                                        <p:tgtEl>
                                          <p:spTgt spid="31"/>
                                        </p:tgtEl>
                                      </p:cBhvr>
                                    </p:animEffect>
                                    <p:anim calcmode="lin" valueType="num">
                                      <p:cBhvr>
                                        <p:cTn id="79" dur="1000" fill="hold"/>
                                        <p:tgtEl>
                                          <p:spTgt spid="31"/>
                                        </p:tgtEl>
                                        <p:attrNameLst>
                                          <p:attrName>ppt_x</p:attrName>
                                        </p:attrNameLst>
                                      </p:cBhvr>
                                      <p:tavLst>
                                        <p:tav tm="0">
                                          <p:val>
                                            <p:strVal val="#ppt_x"/>
                                          </p:val>
                                        </p:tav>
                                        <p:tav tm="100000">
                                          <p:val>
                                            <p:strVal val="#ppt_x"/>
                                          </p:val>
                                        </p:tav>
                                      </p:tavLst>
                                    </p:anim>
                                    <p:anim calcmode="lin" valueType="num">
                                      <p:cBhvr>
                                        <p:cTn id="8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1000"/>
                                        <p:tgtEl>
                                          <p:spTgt spid="19"/>
                                        </p:tgtEl>
                                      </p:cBhvr>
                                    </p:animEffect>
                                    <p:anim calcmode="lin" valueType="num">
                                      <p:cBhvr>
                                        <p:cTn id="86" dur="1000" fill="hold"/>
                                        <p:tgtEl>
                                          <p:spTgt spid="19"/>
                                        </p:tgtEl>
                                        <p:attrNameLst>
                                          <p:attrName>ppt_x</p:attrName>
                                        </p:attrNameLst>
                                      </p:cBhvr>
                                      <p:tavLst>
                                        <p:tav tm="0">
                                          <p:val>
                                            <p:strVal val="#ppt_x"/>
                                          </p:val>
                                        </p:tav>
                                        <p:tav tm="100000">
                                          <p:val>
                                            <p:strVal val="#ppt_x"/>
                                          </p:val>
                                        </p:tav>
                                      </p:tavLst>
                                    </p:anim>
                                    <p:anim calcmode="lin" valueType="num">
                                      <p:cBhvr>
                                        <p:cTn id="87" dur="1000" fill="hold"/>
                                        <p:tgtEl>
                                          <p:spTgt spid="19"/>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1000"/>
                                        <p:tgtEl>
                                          <p:spTgt spid="37"/>
                                        </p:tgtEl>
                                      </p:cBhvr>
                                    </p:animEffect>
                                    <p:anim calcmode="lin" valueType="num">
                                      <p:cBhvr>
                                        <p:cTn id="91" dur="1000" fill="hold"/>
                                        <p:tgtEl>
                                          <p:spTgt spid="37"/>
                                        </p:tgtEl>
                                        <p:attrNameLst>
                                          <p:attrName>ppt_x</p:attrName>
                                        </p:attrNameLst>
                                      </p:cBhvr>
                                      <p:tavLst>
                                        <p:tav tm="0">
                                          <p:val>
                                            <p:strVal val="#ppt_x"/>
                                          </p:val>
                                        </p:tav>
                                        <p:tav tm="100000">
                                          <p:val>
                                            <p:strVal val="#ppt_x"/>
                                          </p:val>
                                        </p:tav>
                                      </p:tavLst>
                                    </p:anim>
                                    <p:anim calcmode="lin" valueType="num">
                                      <p:cBhvr>
                                        <p:cTn id="9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anim calcmode="lin" valueType="num">
                                      <p:cBhvr>
                                        <p:cTn id="98" dur="1000" fill="hold"/>
                                        <p:tgtEl>
                                          <p:spTgt spid="18"/>
                                        </p:tgtEl>
                                        <p:attrNameLst>
                                          <p:attrName>ppt_x</p:attrName>
                                        </p:attrNameLst>
                                      </p:cBhvr>
                                      <p:tavLst>
                                        <p:tav tm="0">
                                          <p:val>
                                            <p:strVal val="#ppt_x"/>
                                          </p:val>
                                        </p:tav>
                                        <p:tav tm="100000">
                                          <p:val>
                                            <p:strVal val="#ppt_x"/>
                                          </p:val>
                                        </p:tav>
                                      </p:tavLst>
                                    </p:anim>
                                    <p:anim calcmode="lin" valueType="num">
                                      <p:cBhvr>
                                        <p:cTn id="99" dur="1000" fill="hold"/>
                                        <p:tgtEl>
                                          <p:spTgt spid="1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1000"/>
                                        <p:tgtEl>
                                          <p:spTgt spid="40"/>
                                        </p:tgtEl>
                                      </p:cBhvr>
                                    </p:animEffect>
                                    <p:anim calcmode="lin" valueType="num">
                                      <p:cBhvr>
                                        <p:cTn id="103" dur="1000" fill="hold"/>
                                        <p:tgtEl>
                                          <p:spTgt spid="40"/>
                                        </p:tgtEl>
                                        <p:attrNameLst>
                                          <p:attrName>ppt_x</p:attrName>
                                        </p:attrNameLst>
                                      </p:cBhvr>
                                      <p:tavLst>
                                        <p:tav tm="0">
                                          <p:val>
                                            <p:strVal val="#ppt_x"/>
                                          </p:val>
                                        </p:tav>
                                        <p:tav tm="100000">
                                          <p:val>
                                            <p:strVal val="#ppt_x"/>
                                          </p:val>
                                        </p:tav>
                                      </p:tavLst>
                                    </p:anim>
                                    <p:anim calcmode="lin" valueType="num">
                                      <p:cBhvr>
                                        <p:cTn id="10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anim calcmode="lin" valueType="num">
                                      <p:cBhvr>
                                        <p:cTn id="110" dur="1000" fill="hold"/>
                                        <p:tgtEl>
                                          <p:spTgt spid="20"/>
                                        </p:tgtEl>
                                        <p:attrNameLst>
                                          <p:attrName>ppt_x</p:attrName>
                                        </p:attrNameLst>
                                      </p:cBhvr>
                                      <p:tavLst>
                                        <p:tav tm="0">
                                          <p:val>
                                            <p:strVal val="#ppt_x"/>
                                          </p:val>
                                        </p:tav>
                                        <p:tav tm="100000">
                                          <p:val>
                                            <p:strVal val="#ppt_x"/>
                                          </p:val>
                                        </p:tav>
                                      </p:tavLst>
                                    </p:anim>
                                    <p:anim calcmode="lin" valueType="num">
                                      <p:cBhvr>
                                        <p:cTn id="111" dur="1000" fill="hold"/>
                                        <p:tgtEl>
                                          <p:spTgt spid="20"/>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1000"/>
                                        <p:tgtEl>
                                          <p:spTgt spid="42"/>
                                        </p:tgtEl>
                                      </p:cBhvr>
                                    </p:animEffect>
                                    <p:anim calcmode="lin" valueType="num">
                                      <p:cBhvr>
                                        <p:cTn id="115" dur="1000" fill="hold"/>
                                        <p:tgtEl>
                                          <p:spTgt spid="42"/>
                                        </p:tgtEl>
                                        <p:attrNameLst>
                                          <p:attrName>ppt_x</p:attrName>
                                        </p:attrNameLst>
                                      </p:cBhvr>
                                      <p:tavLst>
                                        <p:tav tm="0">
                                          <p:val>
                                            <p:strVal val="#ppt_x"/>
                                          </p:val>
                                        </p:tav>
                                        <p:tav tm="100000">
                                          <p:val>
                                            <p:strVal val="#ppt_x"/>
                                          </p:val>
                                        </p:tav>
                                      </p:tavLst>
                                    </p:anim>
                                    <p:anim calcmode="lin" valueType="num">
                                      <p:cBhvr>
                                        <p:cTn id="11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1000"/>
                                        <p:tgtEl>
                                          <p:spTgt spid="21"/>
                                        </p:tgtEl>
                                      </p:cBhvr>
                                    </p:animEffect>
                                    <p:anim calcmode="lin" valueType="num">
                                      <p:cBhvr>
                                        <p:cTn id="122" dur="1000" fill="hold"/>
                                        <p:tgtEl>
                                          <p:spTgt spid="21"/>
                                        </p:tgtEl>
                                        <p:attrNameLst>
                                          <p:attrName>ppt_x</p:attrName>
                                        </p:attrNameLst>
                                      </p:cBhvr>
                                      <p:tavLst>
                                        <p:tav tm="0">
                                          <p:val>
                                            <p:strVal val="#ppt_x"/>
                                          </p:val>
                                        </p:tav>
                                        <p:tav tm="100000">
                                          <p:val>
                                            <p:strVal val="#ppt_x"/>
                                          </p:val>
                                        </p:tav>
                                      </p:tavLst>
                                    </p:anim>
                                    <p:anim calcmode="lin" valueType="num">
                                      <p:cBhvr>
                                        <p:cTn id="123" dur="1000" fill="hold"/>
                                        <p:tgtEl>
                                          <p:spTgt spid="21"/>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fade">
                                      <p:cBhvr>
                                        <p:cTn id="126" dur="1000"/>
                                        <p:tgtEl>
                                          <p:spTgt spid="44"/>
                                        </p:tgtEl>
                                      </p:cBhvr>
                                    </p:animEffect>
                                    <p:anim calcmode="lin" valueType="num">
                                      <p:cBhvr>
                                        <p:cTn id="127" dur="1000" fill="hold"/>
                                        <p:tgtEl>
                                          <p:spTgt spid="44"/>
                                        </p:tgtEl>
                                        <p:attrNameLst>
                                          <p:attrName>ppt_x</p:attrName>
                                        </p:attrNameLst>
                                      </p:cBhvr>
                                      <p:tavLst>
                                        <p:tav tm="0">
                                          <p:val>
                                            <p:strVal val="#ppt_x"/>
                                          </p:val>
                                        </p:tav>
                                        <p:tav tm="100000">
                                          <p:val>
                                            <p:strVal val="#ppt_x"/>
                                          </p:val>
                                        </p:tav>
                                      </p:tavLst>
                                    </p:anim>
                                    <p:anim calcmode="lin" valueType="num">
                                      <p:cBhvr>
                                        <p:cTn id="12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2"/>
                                        </p:tgtEl>
                                        <p:attrNameLst>
                                          <p:attrName>style.visibility</p:attrName>
                                        </p:attrNameLst>
                                      </p:cBhvr>
                                      <p:to>
                                        <p:strVal val="visible"/>
                                      </p:to>
                                    </p:set>
                                    <p:animEffect transition="in" filter="fade">
                                      <p:cBhvr>
                                        <p:cTn id="133" dur="1000"/>
                                        <p:tgtEl>
                                          <p:spTgt spid="22"/>
                                        </p:tgtEl>
                                      </p:cBhvr>
                                    </p:animEffect>
                                    <p:anim calcmode="lin" valueType="num">
                                      <p:cBhvr>
                                        <p:cTn id="134" dur="1000" fill="hold"/>
                                        <p:tgtEl>
                                          <p:spTgt spid="22"/>
                                        </p:tgtEl>
                                        <p:attrNameLst>
                                          <p:attrName>ppt_x</p:attrName>
                                        </p:attrNameLst>
                                      </p:cBhvr>
                                      <p:tavLst>
                                        <p:tav tm="0">
                                          <p:val>
                                            <p:strVal val="#ppt_x"/>
                                          </p:val>
                                        </p:tav>
                                        <p:tav tm="100000">
                                          <p:val>
                                            <p:strVal val="#ppt_x"/>
                                          </p:val>
                                        </p:tav>
                                      </p:tavLst>
                                    </p:anim>
                                    <p:anim calcmode="lin" valueType="num">
                                      <p:cBhvr>
                                        <p:cTn id="135" dur="1000" fill="hold"/>
                                        <p:tgtEl>
                                          <p:spTgt spid="22"/>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1000"/>
                                        <p:tgtEl>
                                          <p:spTgt spid="46"/>
                                        </p:tgtEl>
                                      </p:cBhvr>
                                    </p:animEffect>
                                    <p:anim calcmode="lin" valueType="num">
                                      <p:cBhvr>
                                        <p:cTn id="139" dur="1000" fill="hold"/>
                                        <p:tgtEl>
                                          <p:spTgt spid="46"/>
                                        </p:tgtEl>
                                        <p:attrNameLst>
                                          <p:attrName>ppt_x</p:attrName>
                                        </p:attrNameLst>
                                      </p:cBhvr>
                                      <p:tavLst>
                                        <p:tav tm="0">
                                          <p:val>
                                            <p:strVal val="#ppt_x"/>
                                          </p:val>
                                        </p:tav>
                                        <p:tav tm="100000">
                                          <p:val>
                                            <p:strVal val="#ppt_x"/>
                                          </p:val>
                                        </p:tav>
                                      </p:tavLst>
                                    </p:anim>
                                    <p:anim calcmode="lin" valueType="num">
                                      <p:cBhvr>
                                        <p:cTn id="14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1000"/>
                                        <p:tgtEl>
                                          <p:spTgt spid="24"/>
                                        </p:tgtEl>
                                      </p:cBhvr>
                                    </p:animEffect>
                                    <p:anim calcmode="lin" valueType="num">
                                      <p:cBhvr>
                                        <p:cTn id="146" dur="1000" fill="hold"/>
                                        <p:tgtEl>
                                          <p:spTgt spid="24"/>
                                        </p:tgtEl>
                                        <p:attrNameLst>
                                          <p:attrName>ppt_x</p:attrName>
                                        </p:attrNameLst>
                                      </p:cBhvr>
                                      <p:tavLst>
                                        <p:tav tm="0">
                                          <p:val>
                                            <p:strVal val="#ppt_x"/>
                                          </p:val>
                                        </p:tav>
                                        <p:tav tm="100000">
                                          <p:val>
                                            <p:strVal val="#ppt_x"/>
                                          </p:val>
                                        </p:tav>
                                      </p:tavLst>
                                    </p:anim>
                                    <p:anim calcmode="lin" valueType="num">
                                      <p:cBhvr>
                                        <p:cTn id="147" dur="1000" fill="hold"/>
                                        <p:tgtEl>
                                          <p:spTgt spid="24"/>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48"/>
                                        </p:tgtEl>
                                        <p:attrNameLst>
                                          <p:attrName>style.visibility</p:attrName>
                                        </p:attrNameLst>
                                      </p:cBhvr>
                                      <p:to>
                                        <p:strVal val="visible"/>
                                      </p:to>
                                    </p:set>
                                    <p:animEffect transition="in" filter="fade">
                                      <p:cBhvr>
                                        <p:cTn id="150" dur="1000"/>
                                        <p:tgtEl>
                                          <p:spTgt spid="48"/>
                                        </p:tgtEl>
                                      </p:cBhvr>
                                    </p:animEffect>
                                    <p:anim calcmode="lin" valueType="num">
                                      <p:cBhvr>
                                        <p:cTn id="151" dur="1000" fill="hold"/>
                                        <p:tgtEl>
                                          <p:spTgt spid="48"/>
                                        </p:tgtEl>
                                        <p:attrNameLst>
                                          <p:attrName>ppt_x</p:attrName>
                                        </p:attrNameLst>
                                      </p:cBhvr>
                                      <p:tavLst>
                                        <p:tav tm="0">
                                          <p:val>
                                            <p:strVal val="#ppt_x"/>
                                          </p:val>
                                        </p:tav>
                                        <p:tav tm="100000">
                                          <p:val>
                                            <p:strVal val="#ppt_x"/>
                                          </p:val>
                                        </p:tav>
                                      </p:tavLst>
                                    </p:anim>
                                    <p:anim calcmode="lin" valueType="num">
                                      <p:cBhvr>
                                        <p:cTn id="15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bldLvl="0" animBg="1"/>
      <p:bldP spid="151" grpId="0" bldLvl="0" animBg="1"/>
      <p:bldP spid="8" grpId="0" bldLvl="0" animBg="1"/>
      <p:bldP spid="9" grpId="0" bldLvl="0" animBg="1"/>
      <p:bldP spid="15"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a:xfrm>
            <a:off x="4217012" y="348748"/>
            <a:ext cx="4195379" cy="584647"/>
          </a:xfrm>
          <a:prstGeom prst="rect">
            <a:avLst/>
          </a:prstGeom>
        </p:spPr>
        <p:txBody>
          <a:bodyPr wrap="none">
            <a:spAutoFit/>
          </a:bodyPr>
          <a:lstStyle/>
          <a:p>
            <a:r>
              <a:rPr lang="en-US" altLang="zh-CN" sz="3199" b="1" dirty="0">
                <a:solidFill>
                  <a:srgbClr val="FF0000"/>
                </a:solidFill>
              </a:rPr>
              <a:t>Job</a:t>
            </a:r>
            <a:r>
              <a:rPr lang="zh-CN" altLang="en-US" sz="3199" b="1" dirty="0">
                <a:solidFill>
                  <a:srgbClr val="FF0000"/>
                </a:solidFill>
              </a:rPr>
              <a:t>提交流程源码解析</a:t>
            </a:r>
          </a:p>
        </p:txBody>
      </p:sp>
      <p:sp>
        <p:nvSpPr>
          <p:cNvPr id="83" name="矩形 82"/>
          <p:cNvSpPr/>
          <p:nvPr/>
        </p:nvSpPr>
        <p:spPr>
          <a:xfrm>
            <a:off x="239288" y="1413302"/>
            <a:ext cx="3071540" cy="11179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333" dirty="0"/>
              <a:t>Configuration </a:t>
            </a:r>
            <a:r>
              <a:rPr lang="en-US" altLang="zh-CN" sz="1333" dirty="0" err="1"/>
              <a:t>conf</a:t>
            </a:r>
            <a:r>
              <a:rPr lang="en-US" altLang="zh-CN" sz="1333" dirty="0"/>
              <a:t>=new Configuration();</a:t>
            </a:r>
          </a:p>
          <a:p>
            <a:r>
              <a:rPr lang="en-US" altLang="zh-CN" sz="1333" dirty="0"/>
              <a:t>Job=</a:t>
            </a:r>
            <a:r>
              <a:rPr lang="en-US" altLang="zh-CN" sz="1333" dirty="0" err="1"/>
              <a:t>job.getInstance</a:t>
            </a:r>
            <a:r>
              <a:rPr lang="en-US" altLang="zh-CN" sz="1333" dirty="0"/>
              <a:t>(</a:t>
            </a:r>
            <a:r>
              <a:rPr lang="en-US" altLang="zh-CN" sz="1333" dirty="0" err="1"/>
              <a:t>conf</a:t>
            </a:r>
            <a:r>
              <a:rPr lang="en-US" altLang="zh-CN" sz="1333" dirty="0"/>
              <a:t>);</a:t>
            </a:r>
          </a:p>
          <a:p>
            <a:r>
              <a:rPr lang="en-US" altLang="zh-CN" sz="1333" dirty="0"/>
              <a:t>… …</a:t>
            </a:r>
          </a:p>
          <a:p>
            <a:r>
              <a:rPr lang="en-US" altLang="zh-CN" sz="1333" dirty="0" err="1"/>
              <a:t>Job.waitForCompletion</a:t>
            </a:r>
            <a:r>
              <a:rPr lang="en-US" altLang="zh-CN" sz="1333" dirty="0"/>
              <a:t>(true)</a:t>
            </a:r>
            <a:endParaRPr lang="zh-CN" altLang="en-US" sz="1333" dirty="0"/>
          </a:p>
        </p:txBody>
      </p:sp>
      <p:sp>
        <p:nvSpPr>
          <p:cNvPr id="66" name="矩形 65"/>
          <p:cNvSpPr/>
          <p:nvPr/>
        </p:nvSpPr>
        <p:spPr>
          <a:xfrm>
            <a:off x="239287" y="2741715"/>
            <a:ext cx="1727741" cy="2974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333" dirty="0" err="1"/>
              <a:t>Job.submit</a:t>
            </a:r>
            <a:r>
              <a:rPr lang="en-US" altLang="zh-CN" sz="1333" dirty="0"/>
              <a:t>();</a:t>
            </a:r>
            <a:endParaRPr lang="zh-CN" altLang="en-US" sz="1333" dirty="0"/>
          </a:p>
        </p:txBody>
      </p:sp>
      <p:sp>
        <p:nvSpPr>
          <p:cNvPr id="76" name="矩形 75"/>
          <p:cNvSpPr/>
          <p:nvPr/>
        </p:nvSpPr>
        <p:spPr>
          <a:xfrm>
            <a:off x="1967028" y="6020613"/>
            <a:ext cx="1331184" cy="50257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333" dirty="0" err="1"/>
              <a:t>mr</a:t>
            </a:r>
            <a:r>
              <a:rPr lang="zh-CN" altLang="en-US" sz="1333" dirty="0"/>
              <a:t>程序运行在本地模拟器</a:t>
            </a:r>
          </a:p>
        </p:txBody>
      </p:sp>
      <p:sp>
        <p:nvSpPr>
          <p:cNvPr id="2" name="云形 1"/>
          <p:cNvSpPr/>
          <p:nvPr/>
        </p:nvSpPr>
        <p:spPr>
          <a:xfrm>
            <a:off x="239286" y="5898857"/>
            <a:ext cx="1247814" cy="767885"/>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yarn</a:t>
            </a:r>
            <a:endParaRPr lang="zh-CN" altLang="en-US" sz="1400" dirty="0"/>
          </a:p>
        </p:txBody>
      </p:sp>
      <p:sp>
        <p:nvSpPr>
          <p:cNvPr id="3" name="矩形 2"/>
          <p:cNvSpPr/>
          <p:nvPr/>
        </p:nvSpPr>
        <p:spPr>
          <a:xfrm>
            <a:off x="239288" y="3886391"/>
            <a:ext cx="1727741" cy="95985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4" name="矩形 3"/>
          <p:cNvSpPr/>
          <p:nvPr/>
        </p:nvSpPr>
        <p:spPr>
          <a:xfrm>
            <a:off x="418609" y="3206074"/>
            <a:ext cx="1143262" cy="297454"/>
          </a:xfrm>
          <a:prstGeom prst="rect">
            <a:avLst/>
          </a:prstGeom>
        </p:spPr>
        <p:txBody>
          <a:bodyPr wrap="none">
            <a:spAutoFit/>
          </a:bodyPr>
          <a:lstStyle/>
          <a:p>
            <a:pPr algn="ctr"/>
            <a:r>
              <a:rPr lang="en-US" altLang="zh-CN" sz="1333" dirty="0" err="1"/>
              <a:t>JobSubmiter</a:t>
            </a:r>
            <a:endParaRPr lang="zh-CN" altLang="en-US" sz="1333" dirty="0"/>
          </a:p>
        </p:txBody>
      </p:sp>
      <p:sp>
        <p:nvSpPr>
          <p:cNvPr id="78" name="矩形 77"/>
          <p:cNvSpPr/>
          <p:nvPr/>
        </p:nvSpPr>
        <p:spPr>
          <a:xfrm>
            <a:off x="531165" y="4120936"/>
            <a:ext cx="1069524" cy="502573"/>
          </a:xfrm>
          <a:prstGeom prst="rect">
            <a:avLst/>
          </a:prstGeom>
        </p:spPr>
        <p:txBody>
          <a:bodyPr wrap="none">
            <a:spAutoFit/>
          </a:bodyPr>
          <a:lstStyle/>
          <a:p>
            <a:pPr algn="ctr"/>
            <a:r>
              <a:rPr lang="en-US" altLang="zh-CN" sz="1333" dirty="0"/>
              <a:t>Cluster</a:t>
            </a:r>
            <a:r>
              <a:rPr lang="zh-CN" altLang="en-US" sz="1333" dirty="0"/>
              <a:t>成员</a:t>
            </a:r>
            <a:endParaRPr lang="en-US" altLang="zh-CN" sz="1333" dirty="0"/>
          </a:p>
          <a:p>
            <a:pPr algn="ctr"/>
            <a:r>
              <a:rPr lang="en-US" altLang="zh-CN" sz="1333" dirty="0"/>
              <a:t>proxy</a:t>
            </a:r>
            <a:endParaRPr lang="zh-CN" altLang="en-US" sz="1333" dirty="0"/>
          </a:p>
        </p:txBody>
      </p:sp>
      <p:cxnSp>
        <p:nvCxnSpPr>
          <p:cNvPr id="6" name="直接箭头连接符 5"/>
          <p:cNvCxnSpPr>
            <a:stCxn id="3" idx="2"/>
            <a:endCxn id="2" idx="3"/>
          </p:cNvCxnSpPr>
          <p:nvPr/>
        </p:nvCxnSpPr>
        <p:spPr>
          <a:xfrm flipH="1">
            <a:off x="863194" y="4846249"/>
            <a:ext cx="239965" cy="1096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 idx="2"/>
            <a:endCxn id="76" idx="0"/>
          </p:cNvCxnSpPr>
          <p:nvPr/>
        </p:nvCxnSpPr>
        <p:spPr>
          <a:xfrm>
            <a:off x="1103159" y="4846248"/>
            <a:ext cx="1529461" cy="1174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9674" y="5174876"/>
            <a:ext cx="1092094" cy="297454"/>
          </a:xfrm>
          <a:prstGeom prst="rect">
            <a:avLst/>
          </a:prstGeom>
        </p:spPr>
        <p:txBody>
          <a:bodyPr wrap="none">
            <a:spAutoFit/>
          </a:bodyPr>
          <a:lstStyle/>
          <a:p>
            <a:pPr algn="ctr"/>
            <a:r>
              <a:rPr lang="en-US" altLang="zh-CN" sz="1333" dirty="0" err="1"/>
              <a:t>YarnRunner</a:t>
            </a:r>
            <a:endParaRPr lang="zh-CN" altLang="en-US" sz="1333" dirty="0"/>
          </a:p>
        </p:txBody>
      </p:sp>
      <p:sp>
        <p:nvSpPr>
          <p:cNvPr id="84" name="矩形 83"/>
          <p:cNvSpPr/>
          <p:nvPr/>
        </p:nvSpPr>
        <p:spPr>
          <a:xfrm>
            <a:off x="1862927" y="5242388"/>
            <a:ext cx="1425390" cy="297454"/>
          </a:xfrm>
          <a:prstGeom prst="rect">
            <a:avLst/>
          </a:prstGeom>
        </p:spPr>
        <p:txBody>
          <a:bodyPr wrap="none">
            <a:spAutoFit/>
          </a:bodyPr>
          <a:lstStyle/>
          <a:p>
            <a:pPr algn="ctr"/>
            <a:r>
              <a:rPr lang="en-US" altLang="zh-CN" sz="1333" dirty="0" err="1"/>
              <a:t>LocalJobRunner</a:t>
            </a:r>
            <a:endParaRPr lang="zh-CN" altLang="en-US" sz="1333" dirty="0"/>
          </a:p>
        </p:txBody>
      </p:sp>
      <p:cxnSp>
        <p:nvCxnSpPr>
          <p:cNvPr id="11" name="直接箭头连接符 10"/>
          <p:cNvCxnSpPr>
            <a:stCxn id="83" idx="2"/>
            <a:endCxn id="66" idx="0"/>
          </p:cNvCxnSpPr>
          <p:nvPr/>
        </p:nvCxnSpPr>
        <p:spPr>
          <a:xfrm flipH="1">
            <a:off x="1103158" y="2531237"/>
            <a:ext cx="671900" cy="210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6" idx="2"/>
            <a:endCxn id="3" idx="0"/>
          </p:cNvCxnSpPr>
          <p:nvPr/>
        </p:nvCxnSpPr>
        <p:spPr>
          <a:xfrm>
            <a:off x="1103158" y="3039169"/>
            <a:ext cx="1" cy="84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4846600" y="1699177"/>
            <a:ext cx="1727741" cy="6821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87" name="矩形 86"/>
          <p:cNvSpPr/>
          <p:nvPr/>
        </p:nvSpPr>
        <p:spPr>
          <a:xfrm>
            <a:off x="5259061" y="1317315"/>
            <a:ext cx="954107" cy="297454"/>
          </a:xfrm>
          <a:prstGeom prst="rect">
            <a:avLst/>
          </a:prstGeom>
        </p:spPr>
        <p:txBody>
          <a:bodyPr wrap="none">
            <a:spAutoFit/>
          </a:bodyPr>
          <a:lstStyle/>
          <a:p>
            <a:pPr algn="ctr"/>
            <a:r>
              <a:rPr lang="en-US" altLang="zh-CN" sz="1333" dirty="0" err="1"/>
              <a:t>stagingDir</a:t>
            </a:r>
            <a:endParaRPr lang="zh-CN" altLang="en-US" sz="1333" dirty="0"/>
          </a:p>
        </p:txBody>
      </p:sp>
      <p:sp>
        <p:nvSpPr>
          <p:cNvPr id="88" name="矩形 87"/>
          <p:cNvSpPr/>
          <p:nvPr/>
        </p:nvSpPr>
        <p:spPr>
          <a:xfrm>
            <a:off x="4814771" y="1746784"/>
            <a:ext cx="1443023" cy="297454"/>
          </a:xfrm>
          <a:prstGeom prst="rect">
            <a:avLst/>
          </a:prstGeom>
        </p:spPr>
        <p:txBody>
          <a:bodyPr wrap="none">
            <a:spAutoFit/>
          </a:bodyPr>
          <a:lstStyle/>
          <a:p>
            <a:pPr algn="ctr"/>
            <a:r>
              <a:rPr lang="en-US" altLang="zh-CN" sz="1333" dirty="0"/>
              <a:t>File://..../.staging</a:t>
            </a:r>
            <a:endParaRPr lang="zh-CN" altLang="en-US" sz="1333" dirty="0"/>
          </a:p>
        </p:txBody>
      </p:sp>
      <p:sp>
        <p:nvSpPr>
          <p:cNvPr id="89" name="矩形 88"/>
          <p:cNvSpPr/>
          <p:nvPr/>
        </p:nvSpPr>
        <p:spPr>
          <a:xfrm>
            <a:off x="4791529" y="2040258"/>
            <a:ext cx="1489510" cy="297454"/>
          </a:xfrm>
          <a:prstGeom prst="rect">
            <a:avLst/>
          </a:prstGeom>
        </p:spPr>
        <p:txBody>
          <a:bodyPr wrap="none">
            <a:spAutoFit/>
          </a:bodyPr>
          <a:lstStyle/>
          <a:p>
            <a:pPr algn="ctr"/>
            <a:r>
              <a:rPr lang="en-US" altLang="zh-CN" sz="1333" dirty="0" err="1"/>
              <a:t>hfds</a:t>
            </a:r>
            <a:r>
              <a:rPr lang="en-US" altLang="zh-CN" sz="1333" dirty="0"/>
              <a:t>://..../.staging</a:t>
            </a:r>
            <a:endParaRPr lang="zh-CN" altLang="en-US" sz="1333" dirty="0"/>
          </a:p>
        </p:txBody>
      </p:sp>
      <p:sp>
        <p:nvSpPr>
          <p:cNvPr id="90" name="矩形 89"/>
          <p:cNvSpPr/>
          <p:nvPr/>
        </p:nvSpPr>
        <p:spPr>
          <a:xfrm>
            <a:off x="4815973" y="2659114"/>
            <a:ext cx="1727741" cy="36638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95" name="矩形 94"/>
          <p:cNvSpPr/>
          <p:nvPr/>
        </p:nvSpPr>
        <p:spPr>
          <a:xfrm>
            <a:off x="5436337" y="2653003"/>
            <a:ext cx="545342" cy="297454"/>
          </a:xfrm>
          <a:prstGeom prst="rect">
            <a:avLst/>
          </a:prstGeom>
        </p:spPr>
        <p:txBody>
          <a:bodyPr wrap="none">
            <a:spAutoFit/>
          </a:bodyPr>
          <a:lstStyle/>
          <a:p>
            <a:pPr algn="ctr"/>
            <a:r>
              <a:rPr lang="en-US" altLang="zh-CN" sz="1333" dirty="0" err="1"/>
              <a:t>jobid</a:t>
            </a:r>
            <a:endParaRPr lang="zh-CN" altLang="en-US" sz="1333" dirty="0"/>
          </a:p>
        </p:txBody>
      </p:sp>
      <p:cxnSp>
        <p:nvCxnSpPr>
          <p:cNvPr id="30" name="直接箭头连接符 29"/>
          <p:cNvCxnSpPr>
            <a:stCxn id="3" idx="3"/>
            <a:endCxn id="85" idx="1"/>
          </p:cNvCxnSpPr>
          <p:nvPr/>
        </p:nvCxnSpPr>
        <p:spPr>
          <a:xfrm flipV="1">
            <a:off x="1967029" y="2040259"/>
            <a:ext cx="2879571" cy="2326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3" idx="3"/>
            <a:endCxn id="90" idx="1"/>
          </p:cNvCxnSpPr>
          <p:nvPr/>
        </p:nvCxnSpPr>
        <p:spPr>
          <a:xfrm flipV="1">
            <a:off x="1967029" y="2842308"/>
            <a:ext cx="2848945" cy="1524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9203271" y="2108917"/>
            <a:ext cx="1950603" cy="64818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07" name="矩形 106"/>
          <p:cNvSpPr/>
          <p:nvPr/>
        </p:nvSpPr>
        <p:spPr>
          <a:xfrm>
            <a:off x="9235579" y="2143592"/>
            <a:ext cx="1851789" cy="297454"/>
          </a:xfrm>
          <a:prstGeom prst="rect">
            <a:avLst/>
          </a:prstGeom>
        </p:spPr>
        <p:txBody>
          <a:bodyPr wrap="none">
            <a:spAutoFit/>
          </a:bodyPr>
          <a:lstStyle/>
          <a:p>
            <a:pPr algn="ctr"/>
            <a:r>
              <a:rPr lang="en-US" altLang="zh-CN" sz="1333" dirty="0"/>
              <a:t>File://..../.staging/</a:t>
            </a:r>
            <a:r>
              <a:rPr lang="en-US" altLang="zh-CN" sz="1333" dirty="0" err="1"/>
              <a:t>jobid</a:t>
            </a:r>
            <a:endParaRPr lang="zh-CN" altLang="en-US" sz="1333" dirty="0"/>
          </a:p>
        </p:txBody>
      </p:sp>
      <p:sp>
        <p:nvSpPr>
          <p:cNvPr id="108" name="矩形 107"/>
          <p:cNvSpPr/>
          <p:nvPr/>
        </p:nvSpPr>
        <p:spPr>
          <a:xfrm>
            <a:off x="9246956" y="2428891"/>
            <a:ext cx="1898277" cy="297454"/>
          </a:xfrm>
          <a:prstGeom prst="rect">
            <a:avLst/>
          </a:prstGeom>
        </p:spPr>
        <p:txBody>
          <a:bodyPr wrap="none">
            <a:spAutoFit/>
          </a:bodyPr>
          <a:lstStyle/>
          <a:p>
            <a:pPr algn="ctr"/>
            <a:r>
              <a:rPr lang="en-US" altLang="zh-CN" sz="1333" dirty="0" err="1"/>
              <a:t>hfds</a:t>
            </a:r>
            <a:r>
              <a:rPr lang="en-US" altLang="zh-CN" sz="1333" dirty="0"/>
              <a:t>://..../.staging/</a:t>
            </a:r>
            <a:r>
              <a:rPr lang="en-US" altLang="zh-CN" sz="1333" dirty="0" err="1"/>
              <a:t>jobid</a:t>
            </a:r>
            <a:endParaRPr lang="zh-CN" altLang="en-US" sz="1333" dirty="0"/>
          </a:p>
        </p:txBody>
      </p:sp>
      <p:cxnSp>
        <p:nvCxnSpPr>
          <p:cNvPr id="109" name="直接箭头连接符 108"/>
          <p:cNvCxnSpPr>
            <a:stCxn id="85" idx="3"/>
            <a:endCxn id="105" idx="1"/>
          </p:cNvCxnSpPr>
          <p:nvPr/>
        </p:nvCxnSpPr>
        <p:spPr>
          <a:xfrm>
            <a:off x="6574341" y="2040260"/>
            <a:ext cx="2628930" cy="392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90" idx="3"/>
            <a:endCxn id="105" idx="1"/>
          </p:cNvCxnSpPr>
          <p:nvPr/>
        </p:nvCxnSpPr>
        <p:spPr>
          <a:xfrm flipV="1">
            <a:off x="6543714" y="2433009"/>
            <a:ext cx="2659557" cy="409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4830143" y="3282578"/>
            <a:ext cx="1727741" cy="144210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16" name="矩形 115"/>
          <p:cNvSpPr/>
          <p:nvPr/>
        </p:nvSpPr>
        <p:spPr>
          <a:xfrm>
            <a:off x="4846601" y="3313813"/>
            <a:ext cx="1659190" cy="1117935"/>
          </a:xfrm>
          <a:prstGeom prst="rect">
            <a:avLst/>
          </a:prstGeom>
        </p:spPr>
        <p:txBody>
          <a:bodyPr wrap="square">
            <a:spAutoFit/>
          </a:bodyPr>
          <a:lstStyle/>
          <a:p>
            <a:pPr algn="ctr"/>
            <a:r>
              <a:rPr lang="zh-CN" altLang="en-US" sz="1333" dirty="0"/>
              <a:t>调用</a:t>
            </a:r>
            <a:r>
              <a:rPr lang="en-US" altLang="zh-CN" sz="1333" dirty="0" err="1"/>
              <a:t>FileInputFormat.getSplits</a:t>
            </a:r>
            <a:r>
              <a:rPr lang="en-US" altLang="zh-CN" sz="1333" dirty="0"/>
              <a:t>()</a:t>
            </a:r>
            <a:r>
              <a:rPr lang="zh-CN" altLang="en-US" sz="1333" dirty="0"/>
              <a:t>获取切片规划</a:t>
            </a:r>
            <a:r>
              <a:rPr lang="en-US" altLang="zh-CN" sz="1333" dirty="0"/>
              <a:t>List&lt;</a:t>
            </a:r>
            <a:r>
              <a:rPr lang="en-US" altLang="zh-CN" sz="1333" dirty="0" err="1"/>
              <a:t>FileSplit</a:t>
            </a:r>
            <a:r>
              <a:rPr lang="en-US" altLang="zh-CN" sz="1333" dirty="0"/>
              <a:t>&gt;</a:t>
            </a:r>
            <a:r>
              <a:rPr lang="zh-CN" altLang="en-US" sz="1333" dirty="0"/>
              <a:t>，并序列化成文件</a:t>
            </a:r>
          </a:p>
        </p:txBody>
      </p:sp>
      <p:sp>
        <p:nvSpPr>
          <p:cNvPr id="121" name="矩形 120"/>
          <p:cNvSpPr/>
          <p:nvPr/>
        </p:nvSpPr>
        <p:spPr>
          <a:xfrm>
            <a:off x="5288294" y="4419007"/>
            <a:ext cx="811440" cy="297454"/>
          </a:xfrm>
          <a:prstGeom prst="rect">
            <a:avLst/>
          </a:prstGeom>
        </p:spPr>
        <p:txBody>
          <a:bodyPr wrap="none">
            <a:spAutoFit/>
          </a:bodyPr>
          <a:lstStyle/>
          <a:p>
            <a:pPr algn="ctr"/>
            <a:r>
              <a:rPr lang="en-US" altLang="zh-CN" sz="1333" dirty="0" err="1"/>
              <a:t>Job.split</a:t>
            </a:r>
            <a:endParaRPr lang="zh-CN" altLang="en-US" sz="1333" dirty="0"/>
          </a:p>
        </p:txBody>
      </p:sp>
      <p:sp>
        <p:nvSpPr>
          <p:cNvPr id="122" name="矩形 121"/>
          <p:cNvSpPr/>
          <p:nvPr/>
        </p:nvSpPr>
        <p:spPr>
          <a:xfrm>
            <a:off x="4846600" y="4944726"/>
            <a:ext cx="1727741" cy="7621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24" name="矩形 123"/>
          <p:cNvSpPr/>
          <p:nvPr/>
        </p:nvSpPr>
        <p:spPr>
          <a:xfrm>
            <a:off x="5232781" y="5404447"/>
            <a:ext cx="772968" cy="297454"/>
          </a:xfrm>
          <a:prstGeom prst="rect">
            <a:avLst/>
          </a:prstGeom>
        </p:spPr>
        <p:txBody>
          <a:bodyPr wrap="none">
            <a:spAutoFit/>
          </a:bodyPr>
          <a:lstStyle/>
          <a:p>
            <a:pPr algn="ctr"/>
            <a:r>
              <a:rPr lang="en-US" altLang="zh-CN" sz="1333" dirty="0"/>
              <a:t>Job.xml</a:t>
            </a:r>
            <a:endParaRPr lang="zh-CN" altLang="en-US" sz="1333" dirty="0"/>
          </a:p>
        </p:txBody>
      </p:sp>
      <p:cxnSp>
        <p:nvCxnSpPr>
          <p:cNvPr id="138" name="直接箭头连接符 137"/>
          <p:cNvCxnSpPr>
            <a:stCxn id="3" idx="3"/>
            <a:endCxn id="114" idx="1"/>
          </p:cNvCxnSpPr>
          <p:nvPr/>
        </p:nvCxnSpPr>
        <p:spPr>
          <a:xfrm flipV="1">
            <a:off x="1967029" y="4003630"/>
            <a:ext cx="2863114" cy="36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4983429" y="4939188"/>
            <a:ext cx="1421167" cy="502573"/>
          </a:xfrm>
          <a:prstGeom prst="rect">
            <a:avLst/>
          </a:prstGeom>
        </p:spPr>
        <p:txBody>
          <a:bodyPr wrap="square">
            <a:spAutoFit/>
          </a:bodyPr>
          <a:lstStyle/>
          <a:p>
            <a:pPr algn="ctr"/>
            <a:r>
              <a:rPr lang="zh-CN" altLang="en-US" sz="1333" dirty="0"/>
              <a:t>将</a:t>
            </a:r>
            <a:r>
              <a:rPr lang="en-US" altLang="zh-CN" sz="1333" dirty="0"/>
              <a:t>job</a:t>
            </a:r>
            <a:r>
              <a:rPr lang="zh-CN" altLang="en-US" sz="1333" dirty="0"/>
              <a:t>相关参数写到文件</a:t>
            </a:r>
          </a:p>
        </p:txBody>
      </p:sp>
      <p:sp>
        <p:nvSpPr>
          <p:cNvPr id="144" name="矩形 143"/>
          <p:cNvSpPr/>
          <p:nvPr/>
        </p:nvSpPr>
        <p:spPr>
          <a:xfrm>
            <a:off x="4846600" y="5973980"/>
            <a:ext cx="1727741" cy="7621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45" name="矩形 144"/>
          <p:cNvSpPr/>
          <p:nvPr/>
        </p:nvSpPr>
        <p:spPr>
          <a:xfrm>
            <a:off x="4965611" y="5982870"/>
            <a:ext cx="1421167" cy="297454"/>
          </a:xfrm>
          <a:prstGeom prst="rect">
            <a:avLst/>
          </a:prstGeom>
        </p:spPr>
        <p:txBody>
          <a:bodyPr wrap="square">
            <a:spAutoFit/>
          </a:bodyPr>
          <a:lstStyle/>
          <a:p>
            <a:pPr algn="ctr"/>
            <a:r>
              <a:rPr lang="zh-CN" altLang="en-US" sz="1333" dirty="0"/>
              <a:t>获取</a:t>
            </a:r>
            <a:r>
              <a:rPr lang="en-US" altLang="zh-CN" sz="1333" dirty="0"/>
              <a:t>job</a:t>
            </a:r>
            <a:r>
              <a:rPr lang="zh-CN" altLang="en-US" sz="1333" dirty="0"/>
              <a:t>的</a:t>
            </a:r>
            <a:r>
              <a:rPr lang="en-US" altLang="zh-CN" sz="1333" dirty="0"/>
              <a:t>jar</a:t>
            </a:r>
            <a:r>
              <a:rPr lang="zh-CN" altLang="en-US" sz="1333" dirty="0"/>
              <a:t>包</a:t>
            </a:r>
          </a:p>
        </p:txBody>
      </p:sp>
      <p:sp>
        <p:nvSpPr>
          <p:cNvPr id="146" name="矩形 145"/>
          <p:cNvSpPr/>
          <p:nvPr/>
        </p:nvSpPr>
        <p:spPr>
          <a:xfrm>
            <a:off x="5354817" y="6370098"/>
            <a:ext cx="678391" cy="297454"/>
          </a:xfrm>
          <a:prstGeom prst="rect">
            <a:avLst/>
          </a:prstGeom>
        </p:spPr>
        <p:txBody>
          <a:bodyPr wrap="none">
            <a:spAutoFit/>
          </a:bodyPr>
          <a:lstStyle/>
          <a:p>
            <a:pPr algn="ctr"/>
            <a:r>
              <a:rPr lang="en-US" altLang="zh-CN" sz="1333" dirty="0"/>
              <a:t>xxx.jar</a:t>
            </a:r>
            <a:endParaRPr lang="zh-CN" altLang="en-US" sz="1333" dirty="0"/>
          </a:p>
        </p:txBody>
      </p:sp>
      <p:cxnSp>
        <p:nvCxnSpPr>
          <p:cNvPr id="147" name="直接箭头连接符 146"/>
          <p:cNvCxnSpPr>
            <a:stCxn id="3" idx="3"/>
            <a:endCxn id="122" idx="1"/>
          </p:cNvCxnSpPr>
          <p:nvPr/>
        </p:nvCxnSpPr>
        <p:spPr>
          <a:xfrm>
            <a:off x="1967029" y="4366320"/>
            <a:ext cx="2879571" cy="959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a:stCxn id="3" idx="3"/>
            <a:endCxn id="144" idx="1"/>
          </p:cNvCxnSpPr>
          <p:nvPr/>
        </p:nvCxnSpPr>
        <p:spPr>
          <a:xfrm>
            <a:off x="1967029" y="4366321"/>
            <a:ext cx="2879571" cy="1988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矩形 152"/>
          <p:cNvSpPr/>
          <p:nvPr/>
        </p:nvSpPr>
        <p:spPr>
          <a:xfrm>
            <a:off x="9203270" y="3644688"/>
            <a:ext cx="1950604" cy="64818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54" name="矩形 153"/>
          <p:cNvSpPr/>
          <p:nvPr/>
        </p:nvSpPr>
        <p:spPr>
          <a:xfrm>
            <a:off x="9160396" y="3679363"/>
            <a:ext cx="2071400" cy="297454"/>
          </a:xfrm>
          <a:prstGeom prst="rect">
            <a:avLst/>
          </a:prstGeom>
        </p:spPr>
        <p:txBody>
          <a:bodyPr wrap="none">
            <a:spAutoFit/>
          </a:bodyPr>
          <a:lstStyle/>
          <a:p>
            <a:pPr algn="ctr"/>
            <a:r>
              <a:rPr lang="en-US" altLang="zh-CN" sz="1333" dirty="0"/>
              <a:t>File://..../.staging/</a:t>
            </a:r>
            <a:r>
              <a:rPr lang="en-US" altLang="zh-CN" sz="1333" dirty="0" err="1"/>
              <a:t>job.split</a:t>
            </a:r>
            <a:endParaRPr lang="zh-CN" altLang="en-US" sz="1333" dirty="0"/>
          </a:p>
        </p:txBody>
      </p:sp>
      <p:sp>
        <p:nvSpPr>
          <p:cNvPr id="155" name="矩形 154"/>
          <p:cNvSpPr/>
          <p:nvPr/>
        </p:nvSpPr>
        <p:spPr>
          <a:xfrm>
            <a:off x="9137152" y="3964662"/>
            <a:ext cx="2117887" cy="297454"/>
          </a:xfrm>
          <a:prstGeom prst="rect">
            <a:avLst/>
          </a:prstGeom>
        </p:spPr>
        <p:txBody>
          <a:bodyPr wrap="none">
            <a:spAutoFit/>
          </a:bodyPr>
          <a:lstStyle/>
          <a:p>
            <a:pPr algn="ctr"/>
            <a:r>
              <a:rPr lang="en-US" altLang="zh-CN" sz="1333" dirty="0" err="1"/>
              <a:t>hfds</a:t>
            </a:r>
            <a:r>
              <a:rPr lang="en-US" altLang="zh-CN" sz="1333" dirty="0"/>
              <a:t>://..../.staging/</a:t>
            </a:r>
            <a:r>
              <a:rPr lang="en-US" altLang="zh-CN" sz="1333" dirty="0" err="1"/>
              <a:t>job.split</a:t>
            </a:r>
            <a:endParaRPr lang="zh-CN" altLang="en-US" sz="1333" dirty="0"/>
          </a:p>
        </p:txBody>
      </p:sp>
      <p:sp>
        <p:nvSpPr>
          <p:cNvPr id="158" name="矩形 157"/>
          <p:cNvSpPr/>
          <p:nvPr/>
        </p:nvSpPr>
        <p:spPr>
          <a:xfrm>
            <a:off x="9203270" y="4962922"/>
            <a:ext cx="1950604" cy="64818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59" name="矩形 158"/>
          <p:cNvSpPr/>
          <p:nvPr/>
        </p:nvSpPr>
        <p:spPr>
          <a:xfrm>
            <a:off x="9179634" y="4997597"/>
            <a:ext cx="2032928" cy="297454"/>
          </a:xfrm>
          <a:prstGeom prst="rect">
            <a:avLst/>
          </a:prstGeom>
        </p:spPr>
        <p:txBody>
          <a:bodyPr wrap="none">
            <a:spAutoFit/>
          </a:bodyPr>
          <a:lstStyle/>
          <a:p>
            <a:pPr algn="ctr"/>
            <a:r>
              <a:rPr lang="en-US" altLang="zh-CN" sz="1333" dirty="0"/>
              <a:t>File://..../.staging/job.xml</a:t>
            </a:r>
            <a:endParaRPr lang="zh-CN" altLang="en-US" sz="1333" dirty="0"/>
          </a:p>
        </p:txBody>
      </p:sp>
      <p:sp>
        <p:nvSpPr>
          <p:cNvPr id="160" name="矩形 159"/>
          <p:cNvSpPr/>
          <p:nvPr/>
        </p:nvSpPr>
        <p:spPr>
          <a:xfrm>
            <a:off x="9156389" y="5282896"/>
            <a:ext cx="2079415" cy="297454"/>
          </a:xfrm>
          <a:prstGeom prst="rect">
            <a:avLst/>
          </a:prstGeom>
        </p:spPr>
        <p:txBody>
          <a:bodyPr wrap="none">
            <a:spAutoFit/>
          </a:bodyPr>
          <a:lstStyle/>
          <a:p>
            <a:pPr algn="ctr"/>
            <a:r>
              <a:rPr lang="en-US" altLang="zh-CN" sz="1333" dirty="0" err="1"/>
              <a:t>hfds</a:t>
            </a:r>
            <a:r>
              <a:rPr lang="en-US" altLang="zh-CN" sz="1333" dirty="0"/>
              <a:t>://..../.staging/job.xml</a:t>
            </a:r>
            <a:endParaRPr lang="zh-CN" altLang="en-US" sz="1333" dirty="0"/>
          </a:p>
        </p:txBody>
      </p:sp>
      <p:sp>
        <p:nvSpPr>
          <p:cNvPr id="161" name="矩形 160"/>
          <p:cNvSpPr/>
          <p:nvPr/>
        </p:nvSpPr>
        <p:spPr>
          <a:xfrm>
            <a:off x="9203270" y="6024287"/>
            <a:ext cx="1950604" cy="64818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62" name="矩形 161"/>
          <p:cNvSpPr/>
          <p:nvPr/>
        </p:nvSpPr>
        <p:spPr>
          <a:xfrm>
            <a:off x="9203679" y="6058962"/>
            <a:ext cx="1984839" cy="297454"/>
          </a:xfrm>
          <a:prstGeom prst="rect">
            <a:avLst/>
          </a:prstGeom>
        </p:spPr>
        <p:txBody>
          <a:bodyPr wrap="none">
            <a:spAutoFit/>
          </a:bodyPr>
          <a:lstStyle/>
          <a:p>
            <a:pPr algn="ctr"/>
            <a:r>
              <a:rPr lang="en-US" altLang="zh-CN" sz="1333" dirty="0"/>
              <a:t>File://..../.staging/xxx.jar</a:t>
            </a:r>
            <a:endParaRPr lang="zh-CN" altLang="en-US" sz="1333" dirty="0"/>
          </a:p>
        </p:txBody>
      </p:sp>
      <p:sp>
        <p:nvSpPr>
          <p:cNvPr id="163" name="矩形 162"/>
          <p:cNvSpPr/>
          <p:nvPr/>
        </p:nvSpPr>
        <p:spPr>
          <a:xfrm>
            <a:off x="9194059" y="6344261"/>
            <a:ext cx="2004075" cy="297454"/>
          </a:xfrm>
          <a:prstGeom prst="rect">
            <a:avLst/>
          </a:prstGeom>
        </p:spPr>
        <p:txBody>
          <a:bodyPr wrap="none">
            <a:spAutoFit/>
          </a:bodyPr>
          <a:lstStyle/>
          <a:p>
            <a:pPr algn="ctr"/>
            <a:r>
              <a:rPr lang="en-US" altLang="zh-CN" sz="1333" dirty="0" err="1"/>
              <a:t>hfds</a:t>
            </a:r>
            <a:r>
              <a:rPr lang="en-US" altLang="zh-CN" sz="1333" dirty="0"/>
              <a:t>://..../.staging/job.jar</a:t>
            </a:r>
            <a:endParaRPr lang="zh-CN" altLang="en-US" sz="1333" dirty="0"/>
          </a:p>
        </p:txBody>
      </p:sp>
      <p:cxnSp>
        <p:nvCxnSpPr>
          <p:cNvPr id="164" name="直接箭头连接符 163"/>
          <p:cNvCxnSpPr>
            <a:stCxn id="114" idx="3"/>
            <a:endCxn id="153" idx="1"/>
          </p:cNvCxnSpPr>
          <p:nvPr/>
        </p:nvCxnSpPr>
        <p:spPr>
          <a:xfrm flipV="1">
            <a:off x="6557884" y="3968779"/>
            <a:ext cx="2645387" cy="3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a:stCxn id="122" idx="3"/>
            <a:endCxn id="158" idx="1"/>
          </p:cNvCxnSpPr>
          <p:nvPr/>
        </p:nvCxnSpPr>
        <p:spPr>
          <a:xfrm flipV="1">
            <a:off x="6574341" y="5287013"/>
            <a:ext cx="2628930" cy="38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a:stCxn id="144" idx="3"/>
            <a:endCxn id="161" idx="1"/>
          </p:cNvCxnSpPr>
          <p:nvPr/>
        </p:nvCxnSpPr>
        <p:spPr>
          <a:xfrm flipV="1">
            <a:off x="6574341" y="6348378"/>
            <a:ext cx="2628930" cy="6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anim calcmode="lin" valueType="num">
                                      <p:cBhvr>
                                        <p:cTn id="8" dur="1000" fill="hold"/>
                                        <p:tgtEl>
                                          <p:spTgt spid="83"/>
                                        </p:tgtEl>
                                        <p:attrNameLst>
                                          <p:attrName>ppt_x</p:attrName>
                                        </p:attrNameLst>
                                      </p:cBhvr>
                                      <p:tavLst>
                                        <p:tav tm="0">
                                          <p:val>
                                            <p:strVal val="#ppt_x"/>
                                          </p:val>
                                        </p:tav>
                                        <p:tav tm="100000">
                                          <p:val>
                                            <p:strVal val="#ppt_x"/>
                                          </p:val>
                                        </p:tav>
                                      </p:tavLst>
                                    </p:anim>
                                    <p:anim calcmode="lin" valueType="num">
                                      <p:cBhvr>
                                        <p:cTn id="9"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1000"/>
                                        <p:tgtEl>
                                          <p:spTgt spid="78"/>
                                        </p:tgtEl>
                                      </p:cBhvr>
                                    </p:animEffect>
                                    <p:anim calcmode="lin" valueType="num">
                                      <p:cBhvr>
                                        <p:cTn id="44" dur="1000" fill="hold"/>
                                        <p:tgtEl>
                                          <p:spTgt spid="78"/>
                                        </p:tgtEl>
                                        <p:attrNameLst>
                                          <p:attrName>ppt_x</p:attrName>
                                        </p:attrNameLst>
                                      </p:cBhvr>
                                      <p:tavLst>
                                        <p:tav tm="0">
                                          <p:val>
                                            <p:strVal val="#ppt_x"/>
                                          </p:val>
                                        </p:tav>
                                        <p:tav tm="100000">
                                          <p:val>
                                            <p:strVal val="#ppt_x"/>
                                          </p:val>
                                        </p:tav>
                                      </p:tavLst>
                                    </p:anim>
                                    <p:anim calcmode="lin" valueType="num">
                                      <p:cBhvr>
                                        <p:cTn id="45"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1000"/>
                                        <p:tgtEl>
                                          <p:spTgt spid="84"/>
                                        </p:tgtEl>
                                      </p:cBhvr>
                                    </p:animEffect>
                                    <p:anim calcmode="lin" valueType="num">
                                      <p:cBhvr>
                                        <p:cTn id="51" dur="1000" fill="hold"/>
                                        <p:tgtEl>
                                          <p:spTgt spid="84"/>
                                        </p:tgtEl>
                                        <p:attrNameLst>
                                          <p:attrName>ppt_x</p:attrName>
                                        </p:attrNameLst>
                                      </p:cBhvr>
                                      <p:tavLst>
                                        <p:tav tm="0">
                                          <p:val>
                                            <p:strVal val="#ppt_x"/>
                                          </p:val>
                                        </p:tav>
                                        <p:tav tm="100000">
                                          <p:val>
                                            <p:strVal val="#ppt_x"/>
                                          </p:val>
                                        </p:tav>
                                      </p:tavLst>
                                    </p:anim>
                                    <p:anim calcmode="lin" valueType="num">
                                      <p:cBhvr>
                                        <p:cTn id="52" dur="1000" fill="hold"/>
                                        <p:tgtEl>
                                          <p:spTgt spid="8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1000" fill="hold"/>
                                        <p:tgtEl>
                                          <p:spTgt spid="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1000"/>
                                        <p:tgtEl>
                                          <p:spTgt spid="76"/>
                                        </p:tgtEl>
                                      </p:cBhvr>
                                    </p:animEffect>
                                    <p:anim calcmode="lin" valueType="num">
                                      <p:cBhvr>
                                        <p:cTn id="61" dur="1000" fill="hold"/>
                                        <p:tgtEl>
                                          <p:spTgt spid="76"/>
                                        </p:tgtEl>
                                        <p:attrNameLst>
                                          <p:attrName>ppt_x</p:attrName>
                                        </p:attrNameLst>
                                      </p:cBhvr>
                                      <p:tavLst>
                                        <p:tav tm="0">
                                          <p:val>
                                            <p:strVal val="#ppt_x"/>
                                          </p:val>
                                        </p:tav>
                                        <p:tav tm="100000">
                                          <p:val>
                                            <p:strVal val="#ppt_x"/>
                                          </p:val>
                                        </p:tav>
                                      </p:tavLst>
                                    </p:anim>
                                    <p:anim calcmode="lin" valueType="num">
                                      <p:cBhvr>
                                        <p:cTn id="62"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1000"/>
                                        <p:tgtEl>
                                          <p:spTgt spid="79"/>
                                        </p:tgtEl>
                                      </p:cBhvr>
                                    </p:animEffect>
                                    <p:anim calcmode="lin" valueType="num">
                                      <p:cBhvr>
                                        <p:cTn id="68" dur="1000" fill="hold"/>
                                        <p:tgtEl>
                                          <p:spTgt spid="79"/>
                                        </p:tgtEl>
                                        <p:attrNameLst>
                                          <p:attrName>ppt_x</p:attrName>
                                        </p:attrNameLst>
                                      </p:cBhvr>
                                      <p:tavLst>
                                        <p:tav tm="0">
                                          <p:val>
                                            <p:strVal val="#ppt_x"/>
                                          </p:val>
                                        </p:tav>
                                        <p:tav tm="100000">
                                          <p:val>
                                            <p:strVal val="#ppt_x"/>
                                          </p:val>
                                        </p:tav>
                                      </p:tavLst>
                                    </p:anim>
                                    <p:anim calcmode="lin" valueType="num">
                                      <p:cBhvr>
                                        <p:cTn id="69" dur="1000" fill="hold"/>
                                        <p:tgtEl>
                                          <p:spTgt spid="7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1000"/>
                                        <p:tgtEl>
                                          <p:spTgt spid="6"/>
                                        </p:tgtEl>
                                      </p:cBhvr>
                                    </p:animEffect>
                                    <p:anim calcmode="lin" valueType="num">
                                      <p:cBhvr>
                                        <p:cTn id="73" dur="1000" fill="hold"/>
                                        <p:tgtEl>
                                          <p:spTgt spid="6"/>
                                        </p:tgtEl>
                                        <p:attrNameLst>
                                          <p:attrName>ppt_x</p:attrName>
                                        </p:attrNameLst>
                                      </p:cBhvr>
                                      <p:tavLst>
                                        <p:tav tm="0">
                                          <p:val>
                                            <p:strVal val="#ppt_x"/>
                                          </p:val>
                                        </p:tav>
                                        <p:tav tm="100000">
                                          <p:val>
                                            <p:strVal val="#ppt_x"/>
                                          </p:val>
                                        </p:tav>
                                      </p:tavLst>
                                    </p:anim>
                                    <p:anim calcmode="lin" valueType="num">
                                      <p:cBhvr>
                                        <p:cTn id="74" dur="1000" fill="hold"/>
                                        <p:tgtEl>
                                          <p:spTgt spid="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1000"/>
                                        <p:tgtEl>
                                          <p:spTgt spid="2"/>
                                        </p:tgtEl>
                                      </p:cBhvr>
                                    </p:animEffect>
                                    <p:anim calcmode="lin" valueType="num">
                                      <p:cBhvr>
                                        <p:cTn id="78" dur="1000" fill="hold"/>
                                        <p:tgtEl>
                                          <p:spTgt spid="2"/>
                                        </p:tgtEl>
                                        <p:attrNameLst>
                                          <p:attrName>ppt_x</p:attrName>
                                        </p:attrNameLst>
                                      </p:cBhvr>
                                      <p:tavLst>
                                        <p:tav tm="0">
                                          <p:val>
                                            <p:strVal val="#ppt_x"/>
                                          </p:val>
                                        </p:tav>
                                        <p:tav tm="100000">
                                          <p:val>
                                            <p:strVal val="#ppt_x"/>
                                          </p:val>
                                        </p:tav>
                                      </p:tavLst>
                                    </p:anim>
                                    <p:anim calcmode="lin" valueType="num">
                                      <p:cBhvr>
                                        <p:cTn id="7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fade">
                                      <p:cBhvr>
                                        <p:cTn id="84" dur="1000"/>
                                        <p:tgtEl>
                                          <p:spTgt spid="85"/>
                                        </p:tgtEl>
                                      </p:cBhvr>
                                    </p:animEffect>
                                    <p:anim calcmode="lin" valueType="num">
                                      <p:cBhvr>
                                        <p:cTn id="85" dur="1000" fill="hold"/>
                                        <p:tgtEl>
                                          <p:spTgt spid="85"/>
                                        </p:tgtEl>
                                        <p:attrNameLst>
                                          <p:attrName>ppt_x</p:attrName>
                                        </p:attrNameLst>
                                      </p:cBhvr>
                                      <p:tavLst>
                                        <p:tav tm="0">
                                          <p:val>
                                            <p:strVal val="#ppt_x"/>
                                          </p:val>
                                        </p:tav>
                                        <p:tav tm="100000">
                                          <p:val>
                                            <p:strVal val="#ppt_x"/>
                                          </p:val>
                                        </p:tav>
                                      </p:tavLst>
                                    </p:anim>
                                    <p:anim calcmode="lin" valueType="num">
                                      <p:cBhvr>
                                        <p:cTn id="86" dur="1000" fill="hold"/>
                                        <p:tgtEl>
                                          <p:spTgt spid="85"/>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7"/>
                                        </p:tgtEl>
                                        <p:attrNameLst>
                                          <p:attrName>style.visibility</p:attrName>
                                        </p:attrNameLst>
                                      </p:cBhvr>
                                      <p:to>
                                        <p:strVal val="visible"/>
                                      </p:to>
                                    </p:set>
                                    <p:animEffect transition="in" filter="fade">
                                      <p:cBhvr>
                                        <p:cTn id="89" dur="1000"/>
                                        <p:tgtEl>
                                          <p:spTgt spid="87"/>
                                        </p:tgtEl>
                                      </p:cBhvr>
                                    </p:animEffect>
                                    <p:anim calcmode="lin" valueType="num">
                                      <p:cBhvr>
                                        <p:cTn id="90" dur="1000" fill="hold"/>
                                        <p:tgtEl>
                                          <p:spTgt spid="87"/>
                                        </p:tgtEl>
                                        <p:attrNameLst>
                                          <p:attrName>ppt_x</p:attrName>
                                        </p:attrNameLst>
                                      </p:cBhvr>
                                      <p:tavLst>
                                        <p:tav tm="0">
                                          <p:val>
                                            <p:strVal val="#ppt_x"/>
                                          </p:val>
                                        </p:tav>
                                        <p:tav tm="100000">
                                          <p:val>
                                            <p:strVal val="#ppt_x"/>
                                          </p:val>
                                        </p:tav>
                                      </p:tavLst>
                                    </p:anim>
                                    <p:anim calcmode="lin" valueType="num">
                                      <p:cBhvr>
                                        <p:cTn id="91" dur="1000" fill="hold"/>
                                        <p:tgtEl>
                                          <p:spTgt spid="87"/>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1000"/>
                                        <p:tgtEl>
                                          <p:spTgt spid="88"/>
                                        </p:tgtEl>
                                      </p:cBhvr>
                                    </p:animEffect>
                                    <p:anim calcmode="lin" valueType="num">
                                      <p:cBhvr>
                                        <p:cTn id="95" dur="1000" fill="hold"/>
                                        <p:tgtEl>
                                          <p:spTgt spid="88"/>
                                        </p:tgtEl>
                                        <p:attrNameLst>
                                          <p:attrName>ppt_x</p:attrName>
                                        </p:attrNameLst>
                                      </p:cBhvr>
                                      <p:tavLst>
                                        <p:tav tm="0">
                                          <p:val>
                                            <p:strVal val="#ppt_x"/>
                                          </p:val>
                                        </p:tav>
                                        <p:tav tm="100000">
                                          <p:val>
                                            <p:strVal val="#ppt_x"/>
                                          </p:val>
                                        </p:tav>
                                      </p:tavLst>
                                    </p:anim>
                                    <p:anim calcmode="lin" valueType="num">
                                      <p:cBhvr>
                                        <p:cTn id="96" dur="1000" fill="hold"/>
                                        <p:tgtEl>
                                          <p:spTgt spid="88"/>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89"/>
                                        </p:tgtEl>
                                        <p:attrNameLst>
                                          <p:attrName>style.visibility</p:attrName>
                                        </p:attrNameLst>
                                      </p:cBhvr>
                                      <p:to>
                                        <p:strVal val="visible"/>
                                      </p:to>
                                    </p:set>
                                    <p:animEffect transition="in" filter="fade">
                                      <p:cBhvr>
                                        <p:cTn id="99" dur="1000"/>
                                        <p:tgtEl>
                                          <p:spTgt spid="89"/>
                                        </p:tgtEl>
                                      </p:cBhvr>
                                    </p:animEffect>
                                    <p:anim calcmode="lin" valueType="num">
                                      <p:cBhvr>
                                        <p:cTn id="100" dur="1000" fill="hold"/>
                                        <p:tgtEl>
                                          <p:spTgt spid="89"/>
                                        </p:tgtEl>
                                        <p:attrNameLst>
                                          <p:attrName>ppt_x</p:attrName>
                                        </p:attrNameLst>
                                      </p:cBhvr>
                                      <p:tavLst>
                                        <p:tav tm="0">
                                          <p:val>
                                            <p:strVal val="#ppt_x"/>
                                          </p:val>
                                        </p:tav>
                                        <p:tav tm="100000">
                                          <p:val>
                                            <p:strVal val="#ppt_x"/>
                                          </p:val>
                                        </p:tav>
                                      </p:tavLst>
                                    </p:anim>
                                    <p:anim calcmode="lin" valueType="num">
                                      <p:cBhvr>
                                        <p:cTn id="101" dur="1000" fill="hold"/>
                                        <p:tgtEl>
                                          <p:spTgt spid="89"/>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1000"/>
                                        <p:tgtEl>
                                          <p:spTgt spid="30"/>
                                        </p:tgtEl>
                                      </p:cBhvr>
                                    </p:animEffect>
                                    <p:anim calcmode="lin" valueType="num">
                                      <p:cBhvr>
                                        <p:cTn id="105" dur="1000" fill="hold"/>
                                        <p:tgtEl>
                                          <p:spTgt spid="30"/>
                                        </p:tgtEl>
                                        <p:attrNameLst>
                                          <p:attrName>ppt_x</p:attrName>
                                        </p:attrNameLst>
                                      </p:cBhvr>
                                      <p:tavLst>
                                        <p:tav tm="0">
                                          <p:val>
                                            <p:strVal val="#ppt_x"/>
                                          </p:val>
                                        </p:tav>
                                        <p:tav tm="100000">
                                          <p:val>
                                            <p:strVal val="#ppt_x"/>
                                          </p:val>
                                        </p:tav>
                                      </p:tavLst>
                                    </p:anim>
                                    <p:anim calcmode="lin" valueType="num">
                                      <p:cBhvr>
                                        <p:cTn id="10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104"/>
                                        </p:tgtEl>
                                        <p:attrNameLst>
                                          <p:attrName>style.visibility</p:attrName>
                                        </p:attrNameLst>
                                      </p:cBhvr>
                                      <p:to>
                                        <p:strVal val="visible"/>
                                      </p:to>
                                    </p:set>
                                    <p:animEffect transition="in" filter="fade">
                                      <p:cBhvr>
                                        <p:cTn id="111" dur="1000"/>
                                        <p:tgtEl>
                                          <p:spTgt spid="104"/>
                                        </p:tgtEl>
                                      </p:cBhvr>
                                    </p:animEffect>
                                    <p:anim calcmode="lin" valueType="num">
                                      <p:cBhvr>
                                        <p:cTn id="112" dur="1000" fill="hold"/>
                                        <p:tgtEl>
                                          <p:spTgt spid="104"/>
                                        </p:tgtEl>
                                        <p:attrNameLst>
                                          <p:attrName>ppt_x</p:attrName>
                                        </p:attrNameLst>
                                      </p:cBhvr>
                                      <p:tavLst>
                                        <p:tav tm="0">
                                          <p:val>
                                            <p:strVal val="#ppt_x"/>
                                          </p:val>
                                        </p:tav>
                                        <p:tav tm="100000">
                                          <p:val>
                                            <p:strVal val="#ppt_x"/>
                                          </p:val>
                                        </p:tav>
                                      </p:tavLst>
                                    </p:anim>
                                    <p:anim calcmode="lin" valueType="num">
                                      <p:cBhvr>
                                        <p:cTn id="113" dur="1000" fill="hold"/>
                                        <p:tgtEl>
                                          <p:spTgt spid="10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90"/>
                                        </p:tgtEl>
                                        <p:attrNameLst>
                                          <p:attrName>style.visibility</p:attrName>
                                        </p:attrNameLst>
                                      </p:cBhvr>
                                      <p:to>
                                        <p:strVal val="visible"/>
                                      </p:to>
                                    </p:set>
                                    <p:animEffect transition="in" filter="fade">
                                      <p:cBhvr>
                                        <p:cTn id="116" dur="1000"/>
                                        <p:tgtEl>
                                          <p:spTgt spid="90"/>
                                        </p:tgtEl>
                                      </p:cBhvr>
                                    </p:animEffect>
                                    <p:anim calcmode="lin" valueType="num">
                                      <p:cBhvr>
                                        <p:cTn id="117" dur="1000" fill="hold"/>
                                        <p:tgtEl>
                                          <p:spTgt spid="90"/>
                                        </p:tgtEl>
                                        <p:attrNameLst>
                                          <p:attrName>ppt_x</p:attrName>
                                        </p:attrNameLst>
                                      </p:cBhvr>
                                      <p:tavLst>
                                        <p:tav tm="0">
                                          <p:val>
                                            <p:strVal val="#ppt_x"/>
                                          </p:val>
                                        </p:tav>
                                        <p:tav tm="100000">
                                          <p:val>
                                            <p:strVal val="#ppt_x"/>
                                          </p:val>
                                        </p:tav>
                                      </p:tavLst>
                                    </p:anim>
                                    <p:anim calcmode="lin" valueType="num">
                                      <p:cBhvr>
                                        <p:cTn id="118" dur="1000" fill="hold"/>
                                        <p:tgtEl>
                                          <p:spTgt spid="90"/>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fade">
                                      <p:cBhvr>
                                        <p:cTn id="121" dur="1000"/>
                                        <p:tgtEl>
                                          <p:spTgt spid="95"/>
                                        </p:tgtEl>
                                      </p:cBhvr>
                                    </p:animEffect>
                                    <p:anim calcmode="lin" valueType="num">
                                      <p:cBhvr>
                                        <p:cTn id="122" dur="1000" fill="hold"/>
                                        <p:tgtEl>
                                          <p:spTgt spid="95"/>
                                        </p:tgtEl>
                                        <p:attrNameLst>
                                          <p:attrName>ppt_x</p:attrName>
                                        </p:attrNameLst>
                                      </p:cBhvr>
                                      <p:tavLst>
                                        <p:tav tm="0">
                                          <p:val>
                                            <p:strVal val="#ppt_x"/>
                                          </p:val>
                                        </p:tav>
                                        <p:tav tm="100000">
                                          <p:val>
                                            <p:strVal val="#ppt_x"/>
                                          </p:val>
                                        </p:tav>
                                      </p:tavLst>
                                    </p:anim>
                                    <p:anim calcmode="lin" valueType="num">
                                      <p:cBhvr>
                                        <p:cTn id="123"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109"/>
                                        </p:tgtEl>
                                        <p:attrNameLst>
                                          <p:attrName>style.visibility</p:attrName>
                                        </p:attrNameLst>
                                      </p:cBhvr>
                                      <p:to>
                                        <p:strVal val="visible"/>
                                      </p:to>
                                    </p:set>
                                    <p:animEffect transition="in" filter="fade">
                                      <p:cBhvr>
                                        <p:cTn id="128" dur="1000"/>
                                        <p:tgtEl>
                                          <p:spTgt spid="109"/>
                                        </p:tgtEl>
                                      </p:cBhvr>
                                    </p:animEffect>
                                    <p:anim calcmode="lin" valueType="num">
                                      <p:cBhvr>
                                        <p:cTn id="129" dur="1000" fill="hold"/>
                                        <p:tgtEl>
                                          <p:spTgt spid="109"/>
                                        </p:tgtEl>
                                        <p:attrNameLst>
                                          <p:attrName>ppt_x</p:attrName>
                                        </p:attrNameLst>
                                      </p:cBhvr>
                                      <p:tavLst>
                                        <p:tav tm="0">
                                          <p:val>
                                            <p:strVal val="#ppt_x"/>
                                          </p:val>
                                        </p:tav>
                                        <p:tav tm="100000">
                                          <p:val>
                                            <p:strVal val="#ppt_x"/>
                                          </p:val>
                                        </p:tav>
                                      </p:tavLst>
                                    </p:anim>
                                    <p:anim calcmode="lin" valueType="num">
                                      <p:cBhvr>
                                        <p:cTn id="130" dur="1000" fill="hold"/>
                                        <p:tgtEl>
                                          <p:spTgt spid="109"/>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110"/>
                                        </p:tgtEl>
                                        <p:attrNameLst>
                                          <p:attrName>style.visibility</p:attrName>
                                        </p:attrNameLst>
                                      </p:cBhvr>
                                      <p:to>
                                        <p:strVal val="visible"/>
                                      </p:to>
                                    </p:set>
                                    <p:animEffect transition="in" filter="fade">
                                      <p:cBhvr>
                                        <p:cTn id="133" dur="1000"/>
                                        <p:tgtEl>
                                          <p:spTgt spid="110"/>
                                        </p:tgtEl>
                                      </p:cBhvr>
                                    </p:animEffect>
                                    <p:anim calcmode="lin" valueType="num">
                                      <p:cBhvr>
                                        <p:cTn id="134" dur="1000" fill="hold"/>
                                        <p:tgtEl>
                                          <p:spTgt spid="110"/>
                                        </p:tgtEl>
                                        <p:attrNameLst>
                                          <p:attrName>ppt_x</p:attrName>
                                        </p:attrNameLst>
                                      </p:cBhvr>
                                      <p:tavLst>
                                        <p:tav tm="0">
                                          <p:val>
                                            <p:strVal val="#ppt_x"/>
                                          </p:val>
                                        </p:tav>
                                        <p:tav tm="100000">
                                          <p:val>
                                            <p:strVal val="#ppt_x"/>
                                          </p:val>
                                        </p:tav>
                                      </p:tavLst>
                                    </p:anim>
                                    <p:anim calcmode="lin" valueType="num">
                                      <p:cBhvr>
                                        <p:cTn id="135" dur="1000" fill="hold"/>
                                        <p:tgtEl>
                                          <p:spTgt spid="110"/>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105"/>
                                        </p:tgtEl>
                                        <p:attrNameLst>
                                          <p:attrName>style.visibility</p:attrName>
                                        </p:attrNameLst>
                                      </p:cBhvr>
                                      <p:to>
                                        <p:strVal val="visible"/>
                                      </p:to>
                                    </p:set>
                                    <p:animEffect transition="in" filter="fade">
                                      <p:cBhvr>
                                        <p:cTn id="138" dur="1000"/>
                                        <p:tgtEl>
                                          <p:spTgt spid="105"/>
                                        </p:tgtEl>
                                      </p:cBhvr>
                                    </p:animEffect>
                                    <p:anim calcmode="lin" valueType="num">
                                      <p:cBhvr>
                                        <p:cTn id="139" dur="1000" fill="hold"/>
                                        <p:tgtEl>
                                          <p:spTgt spid="105"/>
                                        </p:tgtEl>
                                        <p:attrNameLst>
                                          <p:attrName>ppt_x</p:attrName>
                                        </p:attrNameLst>
                                      </p:cBhvr>
                                      <p:tavLst>
                                        <p:tav tm="0">
                                          <p:val>
                                            <p:strVal val="#ppt_x"/>
                                          </p:val>
                                        </p:tav>
                                        <p:tav tm="100000">
                                          <p:val>
                                            <p:strVal val="#ppt_x"/>
                                          </p:val>
                                        </p:tav>
                                      </p:tavLst>
                                    </p:anim>
                                    <p:anim calcmode="lin" valueType="num">
                                      <p:cBhvr>
                                        <p:cTn id="140" dur="1000" fill="hold"/>
                                        <p:tgtEl>
                                          <p:spTgt spid="105"/>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107"/>
                                        </p:tgtEl>
                                        <p:attrNameLst>
                                          <p:attrName>style.visibility</p:attrName>
                                        </p:attrNameLst>
                                      </p:cBhvr>
                                      <p:to>
                                        <p:strVal val="visible"/>
                                      </p:to>
                                    </p:set>
                                    <p:animEffect transition="in" filter="fade">
                                      <p:cBhvr>
                                        <p:cTn id="143" dur="1000"/>
                                        <p:tgtEl>
                                          <p:spTgt spid="107"/>
                                        </p:tgtEl>
                                      </p:cBhvr>
                                    </p:animEffect>
                                    <p:anim calcmode="lin" valueType="num">
                                      <p:cBhvr>
                                        <p:cTn id="144" dur="1000" fill="hold"/>
                                        <p:tgtEl>
                                          <p:spTgt spid="107"/>
                                        </p:tgtEl>
                                        <p:attrNameLst>
                                          <p:attrName>ppt_x</p:attrName>
                                        </p:attrNameLst>
                                      </p:cBhvr>
                                      <p:tavLst>
                                        <p:tav tm="0">
                                          <p:val>
                                            <p:strVal val="#ppt_x"/>
                                          </p:val>
                                        </p:tav>
                                        <p:tav tm="100000">
                                          <p:val>
                                            <p:strVal val="#ppt_x"/>
                                          </p:val>
                                        </p:tav>
                                      </p:tavLst>
                                    </p:anim>
                                    <p:anim calcmode="lin" valueType="num">
                                      <p:cBhvr>
                                        <p:cTn id="145" dur="1000" fill="hold"/>
                                        <p:tgtEl>
                                          <p:spTgt spid="107"/>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108"/>
                                        </p:tgtEl>
                                        <p:attrNameLst>
                                          <p:attrName>style.visibility</p:attrName>
                                        </p:attrNameLst>
                                      </p:cBhvr>
                                      <p:to>
                                        <p:strVal val="visible"/>
                                      </p:to>
                                    </p:set>
                                    <p:animEffect transition="in" filter="fade">
                                      <p:cBhvr>
                                        <p:cTn id="148" dur="1000"/>
                                        <p:tgtEl>
                                          <p:spTgt spid="108"/>
                                        </p:tgtEl>
                                      </p:cBhvr>
                                    </p:animEffect>
                                    <p:anim calcmode="lin" valueType="num">
                                      <p:cBhvr>
                                        <p:cTn id="149" dur="1000" fill="hold"/>
                                        <p:tgtEl>
                                          <p:spTgt spid="108"/>
                                        </p:tgtEl>
                                        <p:attrNameLst>
                                          <p:attrName>ppt_x</p:attrName>
                                        </p:attrNameLst>
                                      </p:cBhvr>
                                      <p:tavLst>
                                        <p:tav tm="0">
                                          <p:val>
                                            <p:strVal val="#ppt_x"/>
                                          </p:val>
                                        </p:tav>
                                        <p:tav tm="100000">
                                          <p:val>
                                            <p:strVal val="#ppt_x"/>
                                          </p:val>
                                        </p:tav>
                                      </p:tavLst>
                                    </p:anim>
                                    <p:anim calcmode="lin" valueType="num">
                                      <p:cBhvr>
                                        <p:cTn id="150"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grpId="0" nodeType="clickEffect">
                                  <p:stCondLst>
                                    <p:cond delay="0"/>
                                  </p:stCondLst>
                                  <p:childTnLst>
                                    <p:set>
                                      <p:cBhvr>
                                        <p:cTn id="154" dur="1" fill="hold">
                                          <p:stCondLst>
                                            <p:cond delay="0"/>
                                          </p:stCondLst>
                                        </p:cTn>
                                        <p:tgtEl>
                                          <p:spTgt spid="114"/>
                                        </p:tgtEl>
                                        <p:attrNameLst>
                                          <p:attrName>style.visibility</p:attrName>
                                        </p:attrNameLst>
                                      </p:cBhvr>
                                      <p:to>
                                        <p:strVal val="visible"/>
                                      </p:to>
                                    </p:set>
                                    <p:animEffect transition="in" filter="fade">
                                      <p:cBhvr>
                                        <p:cTn id="155" dur="1000"/>
                                        <p:tgtEl>
                                          <p:spTgt spid="114"/>
                                        </p:tgtEl>
                                      </p:cBhvr>
                                    </p:animEffect>
                                    <p:anim calcmode="lin" valueType="num">
                                      <p:cBhvr>
                                        <p:cTn id="156" dur="1000" fill="hold"/>
                                        <p:tgtEl>
                                          <p:spTgt spid="114"/>
                                        </p:tgtEl>
                                        <p:attrNameLst>
                                          <p:attrName>ppt_x</p:attrName>
                                        </p:attrNameLst>
                                      </p:cBhvr>
                                      <p:tavLst>
                                        <p:tav tm="0">
                                          <p:val>
                                            <p:strVal val="#ppt_x"/>
                                          </p:val>
                                        </p:tav>
                                        <p:tav tm="100000">
                                          <p:val>
                                            <p:strVal val="#ppt_x"/>
                                          </p:val>
                                        </p:tav>
                                      </p:tavLst>
                                    </p:anim>
                                    <p:anim calcmode="lin" valueType="num">
                                      <p:cBhvr>
                                        <p:cTn id="157" dur="1000" fill="hold"/>
                                        <p:tgtEl>
                                          <p:spTgt spid="114"/>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116"/>
                                        </p:tgtEl>
                                        <p:attrNameLst>
                                          <p:attrName>style.visibility</p:attrName>
                                        </p:attrNameLst>
                                      </p:cBhvr>
                                      <p:to>
                                        <p:strVal val="visible"/>
                                      </p:to>
                                    </p:set>
                                    <p:animEffect transition="in" filter="fade">
                                      <p:cBhvr>
                                        <p:cTn id="160" dur="1000"/>
                                        <p:tgtEl>
                                          <p:spTgt spid="116"/>
                                        </p:tgtEl>
                                      </p:cBhvr>
                                    </p:animEffect>
                                    <p:anim calcmode="lin" valueType="num">
                                      <p:cBhvr>
                                        <p:cTn id="161" dur="1000" fill="hold"/>
                                        <p:tgtEl>
                                          <p:spTgt spid="116"/>
                                        </p:tgtEl>
                                        <p:attrNameLst>
                                          <p:attrName>ppt_x</p:attrName>
                                        </p:attrNameLst>
                                      </p:cBhvr>
                                      <p:tavLst>
                                        <p:tav tm="0">
                                          <p:val>
                                            <p:strVal val="#ppt_x"/>
                                          </p:val>
                                        </p:tav>
                                        <p:tav tm="100000">
                                          <p:val>
                                            <p:strVal val="#ppt_x"/>
                                          </p:val>
                                        </p:tav>
                                      </p:tavLst>
                                    </p:anim>
                                    <p:anim calcmode="lin" valueType="num">
                                      <p:cBhvr>
                                        <p:cTn id="162" dur="1000" fill="hold"/>
                                        <p:tgtEl>
                                          <p:spTgt spid="116"/>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121"/>
                                        </p:tgtEl>
                                        <p:attrNameLst>
                                          <p:attrName>style.visibility</p:attrName>
                                        </p:attrNameLst>
                                      </p:cBhvr>
                                      <p:to>
                                        <p:strVal val="visible"/>
                                      </p:to>
                                    </p:set>
                                    <p:animEffect transition="in" filter="fade">
                                      <p:cBhvr>
                                        <p:cTn id="165" dur="1000"/>
                                        <p:tgtEl>
                                          <p:spTgt spid="121"/>
                                        </p:tgtEl>
                                      </p:cBhvr>
                                    </p:animEffect>
                                    <p:anim calcmode="lin" valueType="num">
                                      <p:cBhvr>
                                        <p:cTn id="166" dur="1000" fill="hold"/>
                                        <p:tgtEl>
                                          <p:spTgt spid="121"/>
                                        </p:tgtEl>
                                        <p:attrNameLst>
                                          <p:attrName>ppt_x</p:attrName>
                                        </p:attrNameLst>
                                      </p:cBhvr>
                                      <p:tavLst>
                                        <p:tav tm="0">
                                          <p:val>
                                            <p:strVal val="#ppt_x"/>
                                          </p:val>
                                        </p:tav>
                                        <p:tav tm="100000">
                                          <p:val>
                                            <p:strVal val="#ppt_x"/>
                                          </p:val>
                                        </p:tav>
                                      </p:tavLst>
                                    </p:anim>
                                    <p:anim calcmode="lin" valueType="num">
                                      <p:cBhvr>
                                        <p:cTn id="167" dur="1000" fill="hold"/>
                                        <p:tgtEl>
                                          <p:spTgt spid="121"/>
                                        </p:tgtEl>
                                        <p:attrNameLst>
                                          <p:attrName>ppt_y</p:attrName>
                                        </p:attrNameLst>
                                      </p:cBhvr>
                                      <p:tavLst>
                                        <p:tav tm="0">
                                          <p:val>
                                            <p:strVal val="#ppt_y+.1"/>
                                          </p:val>
                                        </p:tav>
                                        <p:tav tm="100000">
                                          <p:val>
                                            <p:strVal val="#ppt_y"/>
                                          </p:val>
                                        </p:tav>
                                      </p:tavLst>
                                    </p:anim>
                                  </p:childTnLst>
                                </p:cTn>
                              </p:par>
                              <p:par>
                                <p:cTn id="168" presetID="42" presetClass="entr" presetSubtype="0" fill="hold" nodeType="withEffect">
                                  <p:stCondLst>
                                    <p:cond delay="0"/>
                                  </p:stCondLst>
                                  <p:childTnLst>
                                    <p:set>
                                      <p:cBhvr>
                                        <p:cTn id="169" dur="1" fill="hold">
                                          <p:stCondLst>
                                            <p:cond delay="0"/>
                                          </p:stCondLst>
                                        </p:cTn>
                                        <p:tgtEl>
                                          <p:spTgt spid="138"/>
                                        </p:tgtEl>
                                        <p:attrNameLst>
                                          <p:attrName>style.visibility</p:attrName>
                                        </p:attrNameLst>
                                      </p:cBhvr>
                                      <p:to>
                                        <p:strVal val="visible"/>
                                      </p:to>
                                    </p:set>
                                    <p:animEffect transition="in" filter="fade">
                                      <p:cBhvr>
                                        <p:cTn id="170" dur="1000"/>
                                        <p:tgtEl>
                                          <p:spTgt spid="138"/>
                                        </p:tgtEl>
                                      </p:cBhvr>
                                    </p:animEffect>
                                    <p:anim calcmode="lin" valueType="num">
                                      <p:cBhvr>
                                        <p:cTn id="171" dur="1000" fill="hold"/>
                                        <p:tgtEl>
                                          <p:spTgt spid="138"/>
                                        </p:tgtEl>
                                        <p:attrNameLst>
                                          <p:attrName>ppt_x</p:attrName>
                                        </p:attrNameLst>
                                      </p:cBhvr>
                                      <p:tavLst>
                                        <p:tav tm="0">
                                          <p:val>
                                            <p:strVal val="#ppt_x"/>
                                          </p:val>
                                        </p:tav>
                                        <p:tav tm="100000">
                                          <p:val>
                                            <p:strVal val="#ppt_x"/>
                                          </p:val>
                                        </p:tav>
                                      </p:tavLst>
                                    </p:anim>
                                    <p:anim calcmode="lin" valueType="num">
                                      <p:cBhvr>
                                        <p:cTn id="172"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grpId="0" nodeType="clickEffect">
                                  <p:stCondLst>
                                    <p:cond delay="0"/>
                                  </p:stCondLst>
                                  <p:childTnLst>
                                    <p:set>
                                      <p:cBhvr>
                                        <p:cTn id="176" dur="1" fill="hold">
                                          <p:stCondLst>
                                            <p:cond delay="0"/>
                                          </p:stCondLst>
                                        </p:cTn>
                                        <p:tgtEl>
                                          <p:spTgt spid="153"/>
                                        </p:tgtEl>
                                        <p:attrNameLst>
                                          <p:attrName>style.visibility</p:attrName>
                                        </p:attrNameLst>
                                      </p:cBhvr>
                                      <p:to>
                                        <p:strVal val="visible"/>
                                      </p:to>
                                    </p:set>
                                    <p:animEffect transition="in" filter="fade">
                                      <p:cBhvr>
                                        <p:cTn id="177" dur="1000"/>
                                        <p:tgtEl>
                                          <p:spTgt spid="153"/>
                                        </p:tgtEl>
                                      </p:cBhvr>
                                    </p:animEffect>
                                    <p:anim calcmode="lin" valueType="num">
                                      <p:cBhvr>
                                        <p:cTn id="178" dur="1000" fill="hold"/>
                                        <p:tgtEl>
                                          <p:spTgt spid="153"/>
                                        </p:tgtEl>
                                        <p:attrNameLst>
                                          <p:attrName>ppt_x</p:attrName>
                                        </p:attrNameLst>
                                      </p:cBhvr>
                                      <p:tavLst>
                                        <p:tav tm="0">
                                          <p:val>
                                            <p:strVal val="#ppt_x"/>
                                          </p:val>
                                        </p:tav>
                                        <p:tav tm="100000">
                                          <p:val>
                                            <p:strVal val="#ppt_x"/>
                                          </p:val>
                                        </p:tav>
                                      </p:tavLst>
                                    </p:anim>
                                    <p:anim calcmode="lin" valueType="num">
                                      <p:cBhvr>
                                        <p:cTn id="179" dur="1000" fill="hold"/>
                                        <p:tgtEl>
                                          <p:spTgt spid="153"/>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154"/>
                                        </p:tgtEl>
                                        <p:attrNameLst>
                                          <p:attrName>style.visibility</p:attrName>
                                        </p:attrNameLst>
                                      </p:cBhvr>
                                      <p:to>
                                        <p:strVal val="visible"/>
                                      </p:to>
                                    </p:set>
                                    <p:animEffect transition="in" filter="fade">
                                      <p:cBhvr>
                                        <p:cTn id="182" dur="1000"/>
                                        <p:tgtEl>
                                          <p:spTgt spid="154"/>
                                        </p:tgtEl>
                                      </p:cBhvr>
                                    </p:animEffect>
                                    <p:anim calcmode="lin" valueType="num">
                                      <p:cBhvr>
                                        <p:cTn id="183" dur="1000" fill="hold"/>
                                        <p:tgtEl>
                                          <p:spTgt spid="154"/>
                                        </p:tgtEl>
                                        <p:attrNameLst>
                                          <p:attrName>ppt_x</p:attrName>
                                        </p:attrNameLst>
                                      </p:cBhvr>
                                      <p:tavLst>
                                        <p:tav tm="0">
                                          <p:val>
                                            <p:strVal val="#ppt_x"/>
                                          </p:val>
                                        </p:tav>
                                        <p:tav tm="100000">
                                          <p:val>
                                            <p:strVal val="#ppt_x"/>
                                          </p:val>
                                        </p:tav>
                                      </p:tavLst>
                                    </p:anim>
                                    <p:anim calcmode="lin" valueType="num">
                                      <p:cBhvr>
                                        <p:cTn id="184" dur="1000" fill="hold"/>
                                        <p:tgtEl>
                                          <p:spTgt spid="154"/>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155"/>
                                        </p:tgtEl>
                                        <p:attrNameLst>
                                          <p:attrName>style.visibility</p:attrName>
                                        </p:attrNameLst>
                                      </p:cBhvr>
                                      <p:to>
                                        <p:strVal val="visible"/>
                                      </p:to>
                                    </p:set>
                                    <p:animEffect transition="in" filter="fade">
                                      <p:cBhvr>
                                        <p:cTn id="187" dur="1000"/>
                                        <p:tgtEl>
                                          <p:spTgt spid="155"/>
                                        </p:tgtEl>
                                      </p:cBhvr>
                                    </p:animEffect>
                                    <p:anim calcmode="lin" valueType="num">
                                      <p:cBhvr>
                                        <p:cTn id="188" dur="1000" fill="hold"/>
                                        <p:tgtEl>
                                          <p:spTgt spid="155"/>
                                        </p:tgtEl>
                                        <p:attrNameLst>
                                          <p:attrName>ppt_x</p:attrName>
                                        </p:attrNameLst>
                                      </p:cBhvr>
                                      <p:tavLst>
                                        <p:tav tm="0">
                                          <p:val>
                                            <p:strVal val="#ppt_x"/>
                                          </p:val>
                                        </p:tav>
                                        <p:tav tm="100000">
                                          <p:val>
                                            <p:strVal val="#ppt_x"/>
                                          </p:val>
                                        </p:tav>
                                      </p:tavLst>
                                    </p:anim>
                                    <p:anim calcmode="lin" valueType="num">
                                      <p:cBhvr>
                                        <p:cTn id="189" dur="1000" fill="hold"/>
                                        <p:tgtEl>
                                          <p:spTgt spid="155"/>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164"/>
                                        </p:tgtEl>
                                        <p:attrNameLst>
                                          <p:attrName>style.visibility</p:attrName>
                                        </p:attrNameLst>
                                      </p:cBhvr>
                                      <p:to>
                                        <p:strVal val="visible"/>
                                      </p:to>
                                    </p:set>
                                    <p:animEffect transition="in" filter="fade">
                                      <p:cBhvr>
                                        <p:cTn id="192" dur="1000"/>
                                        <p:tgtEl>
                                          <p:spTgt spid="164"/>
                                        </p:tgtEl>
                                      </p:cBhvr>
                                    </p:animEffect>
                                    <p:anim calcmode="lin" valueType="num">
                                      <p:cBhvr>
                                        <p:cTn id="193" dur="1000" fill="hold"/>
                                        <p:tgtEl>
                                          <p:spTgt spid="164"/>
                                        </p:tgtEl>
                                        <p:attrNameLst>
                                          <p:attrName>ppt_x</p:attrName>
                                        </p:attrNameLst>
                                      </p:cBhvr>
                                      <p:tavLst>
                                        <p:tav tm="0">
                                          <p:val>
                                            <p:strVal val="#ppt_x"/>
                                          </p:val>
                                        </p:tav>
                                        <p:tav tm="100000">
                                          <p:val>
                                            <p:strVal val="#ppt_x"/>
                                          </p:val>
                                        </p:tav>
                                      </p:tavLst>
                                    </p:anim>
                                    <p:anim calcmode="lin" valueType="num">
                                      <p:cBhvr>
                                        <p:cTn id="194"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42" presetClass="entr" presetSubtype="0" fill="hold" grpId="0" nodeType="clickEffect">
                                  <p:stCondLst>
                                    <p:cond delay="0"/>
                                  </p:stCondLst>
                                  <p:childTnLst>
                                    <p:set>
                                      <p:cBhvr>
                                        <p:cTn id="198" dur="1" fill="hold">
                                          <p:stCondLst>
                                            <p:cond delay="0"/>
                                          </p:stCondLst>
                                        </p:cTn>
                                        <p:tgtEl>
                                          <p:spTgt spid="122"/>
                                        </p:tgtEl>
                                        <p:attrNameLst>
                                          <p:attrName>style.visibility</p:attrName>
                                        </p:attrNameLst>
                                      </p:cBhvr>
                                      <p:to>
                                        <p:strVal val="visible"/>
                                      </p:to>
                                    </p:set>
                                    <p:animEffect transition="in" filter="fade">
                                      <p:cBhvr>
                                        <p:cTn id="199" dur="1000"/>
                                        <p:tgtEl>
                                          <p:spTgt spid="122"/>
                                        </p:tgtEl>
                                      </p:cBhvr>
                                    </p:animEffect>
                                    <p:anim calcmode="lin" valueType="num">
                                      <p:cBhvr>
                                        <p:cTn id="200" dur="1000" fill="hold"/>
                                        <p:tgtEl>
                                          <p:spTgt spid="122"/>
                                        </p:tgtEl>
                                        <p:attrNameLst>
                                          <p:attrName>ppt_x</p:attrName>
                                        </p:attrNameLst>
                                      </p:cBhvr>
                                      <p:tavLst>
                                        <p:tav tm="0">
                                          <p:val>
                                            <p:strVal val="#ppt_x"/>
                                          </p:val>
                                        </p:tav>
                                        <p:tav tm="100000">
                                          <p:val>
                                            <p:strVal val="#ppt_x"/>
                                          </p:val>
                                        </p:tav>
                                      </p:tavLst>
                                    </p:anim>
                                    <p:anim calcmode="lin" valueType="num">
                                      <p:cBhvr>
                                        <p:cTn id="201" dur="1000" fill="hold"/>
                                        <p:tgtEl>
                                          <p:spTgt spid="122"/>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124"/>
                                        </p:tgtEl>
                                        <p:attrNameLst>
                                          <p:attrName>style.visibility</p:attrName>
                                        </p:attrNameLst>
                                      </p:cBhvr>
                                      <p:to>
                                        <p:strVal val="visible"/>
                                      </p:to>
                                    </p:set>
                                    <p:animEffect transition="in" filter="fade">
                                      <p:cBhvr>
                                        <p:cTn id="204" dur="1000"/>
                                        <p:tgtEl>
                                          <p:spTgt spid="124"/>
                                        </p:tgtEl>
                                      </p:cBhvr>
                                    </p:animEffect>
                                    <p:anim calcmode="lin" valueType="num">
                                      <p:cBhvr>
                                        <p:cTn id="205" dur="1000" fill="hold"/>
                                        <p:tgtEl>
                                          <p:spTgt spid="124"/>
                                        </p:tgtEl>
                                        <p:attrNameLst>
                                          <p:attrName>ppt_x</p:attrName>
                                        </p:attrNameLst>
                                      </p:cBhvr>
                                      <p:tavLst>
                                        <p:tav tm="0">
                                          <p:val>
                                            <p:strVal val="#ppt_x"/>
                                          </p:val>
                                        </p:tav>
                                        <p:tav tm="100000">
                                          <p:val>
                                            <p:strVal val="#ppt_x"/>
                                          </p:val>
                                        </p:tav>
                                      </p:tavLst>
                                    </p:anim>
                                    <p:anim calcmode="lin" valueType="num">
                                      <p:cBhvr>
                                        <p:cTn id="206" dur="1000" fill="hold"/>
                                        <p:tgtEl>
                                          <p:spTgt spid="124"/>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141"/>
                                        </p:tgtEl>
                                        <p:attrNameLst>
                                          <p:attrName>style.visibility</p:attrName>
                                        </p:attrNameLst>
                                      </p:cBhvr>
                                      <p:to>
                                        <p:strVal val="visible"/>
                                      </p:to>
                                    </p:set>
                                    <p:animEffect transition="in" filter="fade">
                                      <p:cBhvr>
                                        <p:cTn id="209" dur="1000"/>
                                        <p:tgtEl>
                                          <p:spTgt spid="141"/>
                                        </p:tgtEl>
                                      </p:cBhvr>
                                    </p:animEffect>
                                    <p:anim calcmode="lin" valueType="num">
                                      <p:cBhvr>
                                        <p:cTn id="210" dur="1000" fill="hold"/>
                                        <p:tgtEl>
                                          <p:spTgt spid="141"/>
                                        </p:tgtEl>
                                        <p:attrNameLst>
                                          <p:attrName>ppt_x</p:attrName>
                                        </p:attrNameLst>
                                      </p:cBhvr>
                                      <p:tavLst>
                                        <p:tav tm="0">
                                          <p:val>
                                            <p:strVal val="#ppt_x"/>
                                          </p:val>
                                        </p:tav>
                                        <p:tav tm="100000">
                                          <p:val>
                                            <p:strVal val="#ppt_x"/>
                                          </p:val>
                                        </p:tav>
                                      </p:tavLst>
                                    </p:anim>
                                    <p:anim calcmode="lin" valueType="num">
                                      <p:cBhvr>
                                        <p:cTn id="211" dur="1000" fill="hold"/>
                                        <p:tgtEl>
                                          <p:spTgt spid="141"/>
                                        </p:tgtEl>
                                        <p:attrNameLst>
                                          <p:attrName>ppt_y</p:attrName>
                                        </p:attrNameLst>
                                      </p:cBhvr>
                                      <p:tavLst>
                                        <p:tav tm="0">
                                          <p:val>
                                            <p:strVal val="#ppt_y+.1"/>
                                          </p:val>
                                        </p:tav>
                                        <p:tav tm="100000">
                                          <p:val>
                                            <p:strVal val="#ppt_y"/>
                                          </p:val>
                                        </p:tav>
                                      </p:tavLst>
                                    </p:anim>
                                  </p:childTnLst>
                                </p:cTn>
                              </p:par>
                              <p:par>
                                <p:cTn id="212" presetID="42" presetClass="entr" presetSubtype="0" fill="hold" nodeType="withEffect">
                                  <p:stCondLst>
                                    <p:cond delay="0"/>
                                  </p:stCondLst>
                                  <p:childTnLst>
                                    <p:set>
                                      <p:cBhvr>
                                        <p:cTn id="213" dur="1" fill="hold">
                                          <p:stCondLst>
                                            <p:cond delay="0"/>
                                          </p:stCondLst>
                                        </p:cTn>
                                        <p:tgtEl>
                                          <p:spTgt spid="147"/>
                                        </p:tgtEl>
                                        <p:attrNameLst>
                                          <p:attrName>style.visibility</p:attrName>
                                        </p:attrNameLst>
                                      </p:cBhvr>
                                      <p:to>
                                        <p:strVal val="visible"/>
                                      </p:to>
                                    </p:set>
                                    <p:animEffect transition="in" filter="fade">
                                      <p:cBhvr>
                                        <p:cTn id="214" dur="1000"/>
                                        <p:tgtEl>
                                          <p:spTgt spid="147"/>
                                        </p:tgtEl>
                                      </p:cBhvr>
                                    </p:animEffect>
                                    <p:anim calcmode="lin" valueType="num">
                                      <p:cBhvr>
                                        <p:cTn id="215" dur="1000" fill="hold"/>
                                        <p:tgtEl>
                                          <p:spTgt spid="147"/>
                                        </p:tgtEl>
                                        <p:attrNameLst>
                                          <p:attrName>ppt_x</p:attrName>
                                        </p:attrNameLst>
                                      </p:cBhvr>
                                      <p:tavLst>
                                        <p:tav tm="0">
                                          <p:val>
                                            <p:strVal val="#ppt_x"/>
                                          </p:val>
                                        </p:tav>
                                        <p:tav tm="100000">
                                          <p:val>
                                            <p:strVal val="#ppt_x"/>
                                          </p:val>
                                        </p:tav>
                                      </p:tavLst>
                                    </p:anim>
                                    <p:anim calcmode="lin" valueType="num">
                                      <p:cBhvr>
                                        <p:cTn id="216"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grpId="0" nodeType="clickEffect">
                                  <p:stCondLst>
                                    <p:cond delay="0"/>
                                  </p:stCondLst>
                                  <p:childTnLst>
                                    <p:set>
                                      <p:cBhvr>
                                        <p:cTn id="220" dur="1" fill="hold">
                                          <p:stCondLst>
                                            <p:cond delay="0"/>
                                          </p:stCondLst>
                                        </p:cTn>
                                        <p:tgtEl>
                                          <p:spTgt spid="158"/>
                                        </p:tgtEl>
                                        <p:attrNameLst>
                                          <p:attrName>style.visibility</p:attrName>
                                        </p:attrNameLst>
                                      </p:cBhvr>
                                      <p:to>
                                        <p:strVal val="visible"/>
                                      </p:to>
                                    </p:set>
                                    <p:animEffect transition="in" filter="fade">
                                      <p:cBhvr>
                                        <p:cTn id="221" dur="1000"/>
                                        <p:tgtEl>
                                          <p:spTgt spid="158"/>
                                        </p:tgtEl>
                                      </p:cBhvr>
                                    </p:animEffect>
                                    <p:anim calcmode="lin" valueType="num">
                                      <p:cBhvr>
                                        <p:cTn id="222" dur="1000" fill="hold"/>
                                        <p:tgtEl>
                                          <p:spTgt spid="158"/>
                                        </p:tgtEl>
                                        <p:attrNameLst>
                                          <p:attrName>ppt_x</p:attrName>
                                        </p:attrNameLst>
                                      </p:cBhvr>
                                      <p:tavLst>
                                        <p:tav tm="0">
                                          <p:val>
                                            <p:strVal val="#ppt_x"/>
                                          </p:val>
                                        </p:tav>
                                        <p:tav tm="100000">
                                          <p:val>
                                            <p:strVal val="#ppt_x"/>
                                          </p:val>
                                        </p:tav>
                                      </p:tavLst>
                                    </p:anim>
                                    <p:anim calcmode="lin" valueType="num">
                                      <p:cBhvr>
                                        <p:cTn id="223" dur="1000" fill="hold"/>
                                        <p:tgtEl>
                                          <p:spTgt spid="158"/>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159"/>
                                        </p:tgtEl>
                                        <p:attrNameLst>
                                          <p:attrName>style.visibility</p:attrName>
                                        </p:attrNameLst>
                                      </p:cBhvr>
                                      <p:to>
                                        <p:strVal val="visible"/>
                                      </p:to>
                                    </p:set>
                                    <p:animEffect transition="in" filter="fade">
                                      <p:cBhvr>
                                        <p:cTn id="226" dur="1000"/>
                                        <p:tgtEl>
                                          <p:spTgt spid="159"/>
                                        </p:tgtEl>
                                      </p:cBhvr>
                                    </p:animEffect>
                                    <p:anim calcmode="lin" valueType="num">
                                      <p:cBhvr>
                                        <p:cTn id="227" dur="1000" fill="hold"/>
                                        <p:tgtEl>
                                          <p:spTgt spid="159"/>
                                        </p:tgtEl>
                                        <p:attrNameLst>
                                          <p:attrName>ppt_x</p:attrName>
                                        </p:attrNameLst>
                                      </p:cBhvr>
                                      <p:tavLst>
                                        <p:tav tm="0">
                                          <p:val>
                                            <p:strVal val="#ppt_x"/>
                                          </p:val>
                                        </p:tav>
                                        <p:tav tm="100000">
                                          <p:val>
                                            <p:strVal val="#ppt_x"/>
                                          </p:val>
                                        </p:tav>
                                      </p:tavLst>
                                    </p:anim>
                                    <p:anim calcmode="lin" valueType="num">
                                      <p:cBhvr>
                                        <p:cTn id="228" dur="1000" fill="hold"/>
                                        <p:tgtEl>
                                          <p:spTgt spid="159"/>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160"/>
                                        </p:tgtEl>
                                        <p:attrNameLst>
                                          <p:attrName>style.visibility</p:attrName>
                                        </p:attrNameLst>
                                      </p:cBhvr>
                                      <p:to>
                                        <p:strVal val="visible"/>
                                      </p:to>
                                    </p:set>
                                    <p:animEffect transition="in" filter="fade">
                                      <p:cBhvr>
                                        <p:cTn id="231" dur="1000"/>
                                        <p:tgtEl>
                                          <p:spTgt spid="160"/>
                                        </p:tgtEl>
                                      </p:cBhvr>
                                    </p:animEffect>
                                    <p:anim calcmode="lin" valueType="num">
                                      <p:cBhvr>
                                        <p:cTn id="232" dur="1000" fill="hold"/>
                                        <p:tgtEl>
                                          <p:spTgt spid="160"/>
                                        </p:tgtEl>
                                        <p:attrNameLst>
                                          <p:attrName>ppt_x</p:attrName>
                                        </p:attrNameLst>
                                      </p:cBhvr>
                                      <p:tavLst>
                                        <p:tav tm="0">
                                          <p:val>
                                            <p:strVal val="#ppt_x"/>
                                          </p:val>
                                        </p:tav>
                                        <p:tav tm="100000">
                                          <p:val>
                                            <p:strVal val="#ppt_x"/>
                                          </p:val>
                                        </p:tav>
                                      </p:tavLst>
                                    </p:anim>
                                    <p:anim calcmode="lin" valueType="num">
                                      <p:cBhvr>
                                        <p:cTn id="233" dur="1000" fill="hold"/>
                                        <p:tgtEl>
                                          <p:spTgt spid="160"/>
                                        </p:tgtEl>
                                        <p:attrNameLst>
                                          <p:attrName>ppt_y</p:attrName>
                                        </p:attrNameLst>
                                      </p:cBhvr>
                                      <p:tavLst>
                                        <p:tav tm="0">
                                          <p:val>
                                            <p:strVal val="#ppt_y+.1"/>
                                          </p:val>
                                        </p:tav>
                                        <p:tav tm="100000">
                                          <p:val>
                                            <p:strVal val="#ppt_y"/>
                                          </p:val>
                                        </p:tav>
                                      </p:tavLst>
                                    </p:anim>
                                  </p:childTnLst>
                                </p:cTn>
                              </p:par>
                              <p:par>
                                <p:cTn id="234" presetID="42" presetClass="entr" presetSubtype="0" fill="hold" nodeType="withEffect">
                                  <p:stCondLst>
                                    <p:cond delay="0"/>
                                  </p:stCondLst>
                                  <p:childTnLst>
                                    <p:set>
                                      <p:cBhvr>
                                        <p:cTn id="235" dur="1" fill="hold">
                                          <p:stCondLst>
                                            <p:cond delay="0"/>
                                          </p:stCondLst>
                                        </p:cTn>
                                        <p:tgtEl>
                                          <p:spTgt spid="167"/>
                                        </p:tgtEl>
                                        <p:attrNameLst>
                                          <p:attrName>style.visibility</p:attrName>
                                        </p:attrNameLst>
                                      </p:cBhvr>
                                      <p:to>
                                        <p:strVal val="visible"/>
                                      </p:to>
                                    </p:set>
                                    <p:animEffect transition="in" filter="fade">
                                      <p:cBhvr>
                                        <p:cTn id="236" dur="1000"/>
                                        <p:tgtEl>
                                          <p:spTgt spid="167"/>
                                        </p:tgtEl>
                                      </p:cBhvr>
                                    </p:animEffect>
                                    <p:anim calcmode="lin" valueType="num">
                                      <p:cBhvr>
                                        <p:cTn id="237" dur="1000" fill="hold"/>
                                        <p:tgtEl>
                                          <p:spTgt spid="167"/>
                                        </p:tgtEl>
                                        <p:attrNameLst>
                                          <p:attrName>ppt_x</p:attrName>
                                        </p:attrNameLst>
                                      </p:cBhvr>
                                      <p:tavLst>
                                        <p:tav tm="0">
                                          <p:val>
                                            <p:strVal val="#ppt_x"/>
                                          </p:val>
                                        </p:tav>
                                        <p:tav tm="100000">
                                          <p:val>
                                            <p:strVal val="#ppt_x"/>
                                          </p:val>
                                        </p:tav>
                                      </p:tavLst>
                                    </p:anim>
                                    <p:anim calcmode="lin" valueType="num">
                                      <p:cBhvr>
                                        <p:cTn id="238" dur="10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42" presetClass="entr" presetSubtype="0" fill="hold" grpId="0" nodeType="clickEffect">
                                  <p:stCondLst>
                                    <p:cond delay="0"/>
                                  </p:stCondLst>
                                  <p:childTnLst>
                                    <p:set>
                                      <p:cBhvr>
                                        <p:cTn id="242" dur="1" fill="hold">
                                          <p:stCondLst>
                                            <p:cond delay="0"/>
                                          </p:stCondLst>
                                        </p:cTn>
                                        <p:tgtEl>
                                          <p:spTgt spid="144"/>
                                        </p:tgtEl>
                                        <p:attrNameLst>
                                          <p:attrName>style.visibility</p:attrName>
                                        </p:attrNameLst>
                                      </p:cBhvr>
                                      <p:to>
                                        <p:strVal val="visible"/>
                                      </p:to>
                                    </p:set>
                                    <p:animEffect transition="in" filter="fade">
                                      <p:cBhvr>
                                        <p:cTn id="243" dur="1000"/>
                                        <p:tgtEl>
                                          <p:spTgt spid="144"/>
                                        </p:tgtEl>
                                      </p:cBhvr>
                                    </p:animEffect>
                                    <p:anim calcmode="lin" valueType="num">
                                      <p:cBhvr>
                                        <p:cTn id="244" dur="1000" fill="hold"/>
                                        <p:tgtEl>
                                          <p:spTgt spid="144"/>
                                        </p:tgtEl>
                                        <p:attrNameLst>
                                          <p:attrName>ppt_x</p:attrName>
                                        </p:attrNameLst>
                                      </p:cBhvr>
                                      <p:tavLst>
                                        <p:tav tm="0">
                                          <p:val>
                                            <p:strVal val="#ppt_x"/>
                                          </p:val>
                                        </p:tav>
                                        <p:tav tm="100000">
                                          <p:val>
                                            <p:strVal val="#ppt_x"/>
                                          </p:val>
                                        </p:tav>
                                      </p:tavLst>
                                    </p:anim>
                                    <p:anim calcmode="lin" valueType="num">
                                      <p:cBhvr>
                                        <p:cTn id="245" dur="1000" fill="hold"/>
                                        <p:tgtEl>
                                          <p:spTgt spid="144"/>
                                        </p:tgtEl>
                                        <p:attrNameLst>
                                          <p:attrName>ppt_y</p:attrName>
                                        </p:attrNameLst>
                                      </p:cBhvr>
                                      <p:tavLst>
                                        <p:tav tm="0">
                                          <p:val>
                                            <p:strVal val="#ppt_y+.1"/>
                                          </p:val>
                                        </p:tav>
                                        <p:tav tm="100000">
                                          <p:val>
                                            <p:strVal val="#ppt_y"/>
                                          </p:val>
                                        </p:tav>
                                      </p:tavLst>
                                    </p:anim>
                                  </p:childTnLst>
                                </p:cTn>
                              </p:par>
                              <p:par>
                                <p:cTn id="246" presetID="42" presetClass="entr" presetSubtype="0" fill="hold" grpId="0" nodeType="withEffect">
                                  <p:stCondLst>
                                    <p:cond delay="0"/>
                                  </p:stCondLst>
                                  <p:childTnLst>
                                    <p:set>
                                      <p:cBhvr>
                                        <p:cTn id="247" dur="1" fill="hold">
                                          <p:stCondLst>
                                            <p:cond delay="0"/>
                                          </p:stCondLst>
                                        </p:cTn>
                                        <p:tgtEl>
                                          <p:spTgt spid="145"/>
                                        </p:tgtEl>
                                        <p:attrNameLst>
                                          <p:attrName>style.visibility</p:attrName>
                                        </p:attrNameLst>
                                      </p:cBhvr>
                                      <p:to>
                                        <p:strVal val="visible"/>
                                      </p:to>
                                    </p:set>
                                    <p:animEffect transition="in" filter="fade">
                                      <p:cBhvr>
                                        <p:cTn id="248" dur="1000"/>
                                        <p:tgtEl>
                                          <p:spTgt spid="145"/>
                                        </p:tgtEl>
                                      </p:cBhvr>
                                    </p:animEffect>
                                    <p:anim calcmode="lin" valueType="num">
                                      <p:cBhvr>
                                        <p:cTn id="249" dur="1000" fill="hold"/>
                                        <p:tgtEl>
                                          <p:spTgt spid="145"/>
                                        </p:tgtEl>
                                        <p:attrNameLst>
                                          <p:attrName>ppt_x</p:attrName>
                                        </p:attrNameLst>
                                      </p:cBhvr>
                                      <p:tavLst>
                                        <p:tav tm="0">
                                          <p:val>
                                            <p:strVal val="#ppt_x"/>
                                          </p:val>
                                        </p:tav>
                                        <p:tav tm="100000">
                                          <p:val>
                                            <p:strVal val="#ppt_x"/>
                                          </p:val>
                                        </p:tav>
                                      </p:tavLst>
                                    </p:anim>
                                    <p:anim calcmode="lin" valueType="num">
                                      <p:cBhvr>
                                        <p:cTn id="250" dur="1000" fill="hold"/>
                                        <p:tgtEl>
                                          <p:spTgt spid="145"/>
                                        </p:tgtEl>
                                        <p:attrNameLst>
                                          <p:attrName>ppt_y</p:attrName>
                                        </p:attrNameLst>
                                      </p:cBhvr>
                                      <p:tavLst>
                                        <p:tav tm="0">
                                          <p:val>
                                            <p:strVal val="#ppt_y+.1"/>
                                          </p:val>
                                        </p:tav>
                                        <p:tav tm="100000">
                                          <p:val>
                                            <p:strVal val="#ppt_y"/>
                                          </p:val>
                                        </p:tav>
                                      </p:tavLst>
                                    </p:anim>
                                  </p:childTnLst>
                                </p:cTn>
                              </p:par>
                              <p:par>
                                <p:cTn id="251" presetID="42" presetClass="entr" presetSubtype="0" fill="hold" grpId="0" nodeType="withEffect">
                                  <p:stCondLst>
                                    <p:cond delay="0"/>
                                  </p:stCondLst>
                                  <p:childTnLst>
                                    <p:set>
                                      <p:cBhvr>
                                        <p:cTn id="252" dur="1" fill="hold">
                                          <p:stCondLst>
                                            <p:cond delay="0"/>
                                          </p:stCondLst>
                                        </p:cTn>
                                        <p:tgtEl>
                                          <p:spTgt spid="146"/>
                                        </p:tgtEl>
                                        <p:attrNameLst>
                                          <p:attrName>style.visibility</p:attrName>
                                        </p:attrNameLst>
                                      </p:cBhvr>
                                      <p:to>
                                        <p:strVal val="visible"/>
                                      </p:to>
                                    </p:set>
                                    <p:animEffect transition="in" filter="fade">
                                      <p:cBhvr>
                                        <p:cTn id="253" dur="1000"/>
                                        <p:tgtEl>
                                          <p:spTgt spid="146"/>
                                        </p:tgtEl>
                                      </p:cBhvr>
                                    </p:animEffect>
                                    <p:anim calcmode="lin" valueType="num">
                                      <p:cBhvr>
                                        <p:cTn id="254" dur="1000" fill="hold"/>
                                        <p:tgtEl>
                                          <p:spTgt spid="146"/>
                                        </p:tgtEl>
                                        <p:attrNameLst>
                                          <p:attrName>ppt_x</p:attrName>
                                        </p:attrNameLst>
                                      </p:cBhvr>
                                      <p:tavLst>
                                        <p:tav tm="0">
                                          <p:val>
                                            <p:strVal val="#ppt_x"/>
                                          </p:val>
                                        </p:tav>
                                        <p:tav tm="100000">
                                          <p:val>
                                            <p:strVal val="#ppt_x"/>
                                          </p:val>
                                        </p:tav>
                                      </p:tavLst>
                                    </p:anim>
                                    <p:anim calcmode="lin" valueType="num">
                                      <p:cBhvr>
                                        <p:cTn id="255" dur="1000" fill="hold"/>
                                        <p:tgtEl>
                                          <p:spTgt spid="146"/>
                                        </p:tgtEl>
                                        <p:attrNameLst>
                                          <p:attrName>ppt_y</p:attrName>
                                        </p:attrNameLst>
                                      </p:cBhvr>
                                      <p:tavLst>
                                        <p:tav tm="0">
                                          <p:val>
                                            <p:strVal val="#ppt_y+.1"/>
                                          </p:val>
                                        </p:tav>
                                        <p:tav tm="100000">
                                          <p:val>
                                            <p:strVal val="#ppt_y"/>
                                          </p:val>
                                        </p:tav>
                                      </p:tavLst>
                                    </p:anim>
                                  </p:childTnLst>
                                </p:cTn>
                              </p:par>
                              <p:par>
                                <p:cTn id="256" presetID="42" presetClass="entr" presetSubtype="0" fill="hold" nodeType="withEffect">
                                  <p:stCondLst>
                                    <p:cond delay="0"/>
                                  </p:stCondLst>
                                  <p:childTnLst>
                                    <p:set>
                                      <p:cBhvr>
                                        <p:cTn id="257" dur="1" fill="hold">
                                          <p:stCondLst>
                                            <p:cond delay="0"/>
                                          </p:stCondLst>
                                        </p:cTn>
                                        <p:tgtEl>
                                          <p:spTgt spid="150"/>
                                        </p:tgtEl>
                                        <p:attrNameLst>
                                          <p:attrName>style.visibility</p:attrName>
                                        </p:attrNameLst>
                                      </p:cBhvr>
                                      <p:to>
                                        <p:strVal val="visible"/>
                                      </p:to>
                                    </p:set>
                                    <p:animEffect transition="in" filter="fade">
                                      <p:cBhvr>
                                        <p:cTn id="258" dur="1000"/>
                                        <p:tgtEl>
                                          <p:spTgt spid="150"/>
                                        </p:tgtEl>
                                      </p:cBhvr>
                                    </p:animEffect>
                                    <p:anim calcmode="lin" valueType="num">
                                      <p:cBhvr>
                                        <p:cTn id="259" dur="1000" fill="hold"/>
                                        <p:tgtEl>
                                          <p:spTgt spid="150"/>
                                        </p:tgtEl>
                                        <p:attrNameLst>
                                          <p:attrName>ppt_x</p:attrName>
                                        </p:attrNameLst>
                                      </p:cBhvr>
                                      <p:tavLst>
                                        <p:tav tm="0">
                                          <p:val>
                                            <p:strVal val="#ppt_x"/>
                                          </p:val>
                                        </p:tav>
                                        <p:tav tm="100000">
                                          <p:val>
                                            <p:strVal val="#ppt_x"/>
                                          </p:val>
                                        </p:tav>
                                      </p:tavLst>
                                    </p:anim>
                                    <p:anim calcmode="lin" valueType="num">
                                      <p:cBhvr>
                                        <p:cTn id="260"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42" presetClass="entr" presetSubtype="0" fill="hold" grpId="0" nodeType="clickEffect">
                                  <p:stCondLst>
                                    <p:cond delay="0"/>
                                  </p:stCondLst>
                                  <p:childTnLst>
                                    <p:set>
                                      <p:cBhvr>
                                        <p:cTn id="264" dur="1" fill="hold">
                                          <p:stCondLst>
                                            <p:cond delay="0"/>
                                          </p:stCondLst>
                                        </p:cTn>
                                        <p:tgtEl>
                                          <p:spTgt spid="161"/>
                                        </p:tgtEl>
                                        <p:attrNameLst>
                                          <p:attrName>style.visibility</p:attrName>
                                        </p:attrNameLst>
                                      </p:cBhvr>
                                      <p:to>
                                        <p:strVal val="visible"/>
                                      </p:to>
                                    </p:set>
                                    <p:animEffect transition="in" filter="fade">
                                      <p:cBhvr>
                                        <p:cTn id="265" dur="1000"/>
                                        <p:tgtEl>
                                          <p:spTgt spid="161"/>
                                        </p:tgtEl>
                                      </p:cBhvr>
                                    </p:animEffect>
                                    <p:anim calcmode="lin" valueType="num">
                                      <p:cBhvr>
                                        <p:cTn id="266" dur="1000" fill="hold"/>
                                        <p:tgtEl>
                                          <p:spTgt spid="161"/>
                                        </p:tgtEl>
                                        <p:attrNameLst>
                                          <p:attrName>ppt_x</p:attrName>
                                        </p:attrNameLst>
                                      </p:cBhvr>
                                      <p:tavLst>
                                        <p:tav tm="0">
                                          <p:val>
                                            <p:strVal val="#ppt_x"/>
                                          </p:val>
                                        </p:tav>
                                        <p:tav tm="100000">
                                          <p:val>
                                            <p:strVal val="#ppt_x"/>
                                          </p:val>
                                        </p:tav>
                                      </p:tavLst>
                                    </p:anim>
                                    <p:anim calcmode="lin" valueType="num">
                                      <p:cBhvr>
                                        <p:cTn id="267" dur="1000" fill="hold"/>
                                        <p:tgtEl>
                                          <p:spTgt spid="161"/>
                                        </p:tgtEl>
                                        <p:attrNameLst>
                                          <p:attrName>ppt_y</p:attrName>
                                        </p:attrNameLst>
                                      </p:cBhvr>
                                      <p:tavLst>
                                        <p:tav tm="0">
                                          <p:val>
                                            <p:strVal val="#ppt_y+.1"/>
                                          </p:val>
                                        </p:tav>
                                        <p:tav tm="100000">
                                          <p:val>
                                            <p:strVal val="#ppt_y"/>
                                          </p:val>
                                        </p:tav>
                                      </p:tavLst>
                                    </p:anim>
                                  </p:childTnLst>
                                </p:cTn>
                              </p:par>
                              <p:par>
                                <p:cTn id="268" presetID="42" presetClass="entr" presetSubtype="0" fill="hold" grpId="0" nodeType="withEffect">
                                  <p:stCondLst>
                                    <p:cond delay="0"/>
                                  </p:stCondLst>
                                  <p:childTnLst>
                                    <p:set>
                                      <p:cBhvr>
                                        <p:cTn id="269" dur="1" fill="hold">
                                          <p:stCondLst>
                                            <p:cond delay="0"/>
                                          </p:stCondLst>
                                        </p:cTn>
                                        <p:tgtEl>
                                          <p:spTgt spid="162"/>
                                        </p:tgtEl>
                                        <p:attrNameLst>
                                          <p:attrName>style.visibility</p:attrName>
                                        </p:attrNameLst>
                                      </p:cBhvr>
                                      <p:to>
                                        <p:strVal val="visible"/>
                                      </p:to>
                                    </p:set>
                                    <p:animEffect transition="in" filter="fade">
                                      <p:cBhvr>
                                        <p:cTn id="270" dur="1000"/>
                                        <p:tgtEl>
                                          <p:spTgt spid="162"/>
                                        </p:tgtEl>
                                      </p:cBhvr>
                                    </p:animEffect>
                                    <p:anim calcmode="lin" valueType="num">
                                      <p:cBhvr>
                                        <p:cTn id="271" dur="1000" fill="hold"/>
                                        <p:tgtEl>
                                          <p:spTgt spid="162"/>
                                        </p:tgtEl>
                                        <p:attrNameLst>
                                          <p:attrName>ppt_x</p:attrName>
                                        </p:attrNameLst>
                                      </p:cBhvr>
                                      <p:tavLst>
                                        <p:tav tm="0">
                                          <p:val>
                                            <p:strVal val="#ppt_x"/>
                                          </p:val>
                                        </p:tav>
                                        <p:tav tm="100000">
                                          <p:val>
                                            <p:strVal val="#ppt_x"/>
                                          </p:val>
                                        </p:tav>
                                      </p:tavLst>
                                    </p:anim>
                                    <p:anim calcmode="lin" valueType="num">
                                      <p:cBhvr>
                                        <p:cTn id="272" dur="1000" fill="hold"/>
                                        <p:tgtEl>
                                          <p:spTgt spid="162"/>
                                        </p:tgtEl>
                                        <p:attrNameLst>
                                          <p:attrName>ppt_y</p:attrName>
                                        </p:attrNameLst>
                                      </p:cBhvr>
                                      <p:tavLst>
                                        <p:tav tm="0">
                                          <p:val>
                                            <p:strVal val="#ppt_y+.1"/>
                                          </p:val>
                                        </p:tav>
                                        <p:tav tm="100000">
                                          <p:val>
                                            <p:strVal val="#ppt_y"/>
                                          </p:val>
                                        </p:tav>
                                      </p:tavLst>
                                    </p:anim>
                                  </p:childTnLst>
                                </p:cTn>
                              </p:par>
                              <p:par>
                                <p:cTn id="273" presetID="42" presetClass="entr" presetSubtype="0" fill="hold" grpId="0" nodeType="withEffect">
                                  <p:stCondLst>
                                    <p:cond delay="0"/>
                                  </p:stCondLst>
                                  <p:childTnLst>
                                    <p:set>
                                      <p:cBhvr>
                                        <p:cTn id="274" dur="1" fill="hold">
                                          <p:stCondLst>
                                            <p:cond delay="0"/>
                                          </p:stCondLst>
                                        </p:cTn>
                                        <p:tgtEl>
                                          <p:spTgt spid="163"/>
                                        </p:tgtEl>
                                        <p:attrNameLst>
                                          <p:attrName>style.visibility</p:attrName>
                                        </p:attrNameLst>
                                      </p:cBhvr>
                                      <p:to>
                                        <p:strVal val="visible"/>
                                      </p:to>
                                    </p:set>
                                    <p:animEffect transition="in" filter="fade">
                                      <p:cBhvr>
                                        <p:cTn id="275" dur="1000"/>
                                        <p:tgtEl>
                                          <p:spTgt spid="163"/>
                                        </p:tgtEl>
                                      </p:cBhvr>
                                    </p:animEffect>
                                    <p:anim calcmode="lin" valueType="num">
                                      <p:cBhvr>
                                        <p:cTn id="276" dur="1000" fill="hold"/>
                                        <p:tgtEl>
                                          <p:spTgt spid="163"/>
                                        </p:tgtEl>
                                        <p:attrNameLst>
                                          <p:attrName>ppt_x</p:attrName>
                                        </p:attrNameLst>
                                      </p:cBhvr>
                                      <p:tavLst>
                                        <p:tav tm="0">
                                          <p:val>
                                            <p:strVal val="#ppt_x"/>
                                          </p:val>
                                        </p:tav>
                                        <p:tav tm="100000">
                                          <p:val>
                                            <p:strVal val="#ppt_x"/>
                                          </p:val>
                                        </p:tav>
                                      </p:tavLst>
                                    </p:anim>
                                    <p:anim calcmode="lin" valueType="num">
                                      <p:cBhvr>
                                        <p:cTn id="277" dur="1000" fill="hold"/>
                                        <p:tgtEl>
                                          <p:spTgt spid="163"/>
                                        </p:tgtEl>
                                        <p:attrNameLst>
                                          <p:attrName>ppt_y</p:attrName>
                                        </p:attrNameLst>
                                      </p:cBhvr>
                                      <p:tavLst>
                                        <p:tav tm="0">
                                          <p:val>
                                            <p:strVal val="#ppt_y+.1"/>
                                          </p:val>
                                        </p:tav>
                                        <p:tav tm="100000">
                                          <p:val>
                                            <p:strVal val="#ppt_y"/>
                                          </p:val>
                                        </p:tav>
                                      </p:tavLst>
                                    </p:anim>
                                  </p:childTnLst>
                                </p:cTn>
                              </p:par>
                              <p:par>
                                <p:cTn id="278" presetID="42" presetClass="entr" presetSubtype="0" fill="hold" nodeType="withEffect">
                                  <p:stCondLst>
                                    <p:cond delay="0"/>
                                  </p:stCondLst>
                                  <p:childTnLst>
                                    <p:set>
                                      <p:cBhvr>
                                        <p:cTn id="279" dur="1" fill="hold">
                                          <p:stCondLst>
                                            <p:cond delay="0"/>
                                          </p:stCondLst>
                                        </p:cTn>
                                        <p:tgtEl>
                                          <p:spTgt spid="170"/>
                                        </p:tgtEl>
                                        <p:attrNameLst>
                                          <p:attrName>style.visibility</p:attrName>
                                        </p:attrNameLst>
                                      </p:cBhvr>
                                      <p:to>
                                        <p:strVal val="visible"/>
                                      </p:to>
                                    </p:set>
                                    <p:animEffect transition="in" filter="fade">
                                      <p:cBhvr>
                                        <p:cTn id="280" dur="1000"/>
                                        <p:tgtEl>
                                          <p:spTgt spid="170"/>
                                        </p:tgtEl>
                                      </p:cBhvr>
                                    </p:animEffect>
                                    <p:anim calcmode="lin" valueType="num">
                                      <p:cBhvr>
                                        <p:cTn id="281" dur="1000" fill="hold"/>
                                        <p:tgtEl>
                                          <p:spTgt spid="170"/>
                                        </p:tgtEl>
                                        <p:attrNameLst>
                                          <p:attrName>ppt_x</p:attrName>
                                        </p:attrNameLst>
                                      </p:cBhvr>
                                      <p:tavLst>
                                        <p:tav tm="0">
                                          <p:val>
                                            <p:strVal val="#ppt_x"/>
                                          </p:val>
                                        </p:tav>
                                        <p:tav tm="100000">
                                          <p:val>
                                            <p:strVal val="#ppt_x"/>
                                          </p:val>
                                        </p:tav>
                                      </p:tavLst>
                                    </p:anim>
                                    <p:anim calcmode="lin" valueType="num">
                                      <p:cBhvr>
                                        <p:cTn id="282"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P spid="66" grpId="0" bldLvl="0" animBg="1"/>
      <p:bldP spid="76" grpId="0" bldLvl="0" animBg="1"/>
      <p:bldP spid="2" grpId="0" bldLvl="0" animBg="1"/>
      <p:bldP spid="3" grpId="0" bldLvl="0" animBg="1"/>
      <p:bldP spid="4" grpId="0"/>
      <p:bldP spid="78" grpId="0"/>
      <p:bldP spid="79" grpId="0"/>
      <p:bldP spid="84" grpId="0"/>
      <p:bldP spid="85" grpId="0" bldLvl="0" animBg="1"/>
      <p:bldP spid="87" grpId="0"/>
      <p:bldP spid="88" grpId="0"/>
      <p:bldP spid="89" grpId="0"/>
      <p:bldP spid="90" grpId="0" bldLvl="0" animBg="1"/>
      <p:bldP spid="95" grpId="0"/>
      <p:bldP spid="105" grpId="0" bldLvl="0" animBg="1"/>
      <p:bldP spid="107" grpId="0"/>
      <p:bldP spid="108" grpId="0"/>
      <p:bldP spid="114" grpId="0" bldLvl="0" animBg="1"/>
      <p:bldP spid="116" grpId="0"/>
      <p:bldP spid="121" grpId="0"/>
      <p:bldP spid="122" grpId="0" bldLvl="0" animBg="1"/>
      <p:bldP spid="124" grpId="0"/>
      <p:bldP spid="141" grpId="0"/>
      <p:bldP spid="144" grpId="0" bldLvl="0" animBg="1"/>
      <p:bldP spid="145" grpId="0"/>
      <p:bldP spid="146" grpId="0"/>
      <p:bldP spid="153" grpId="0" bldLvl="0" animBg="1"/>
      <p:bldP spid="154" grpId="0"/>
      <p:bldP spid="155" grpId="0"/>
      <p:bldP spid="158" grpId="0" bldLvl="0" animBg="1"/>
      <p:bldP spid="159" grpId="0"/>
      <p:bldP spid="160" grpId="0"/>
      <p:bldP spid="161" grpId="0" bldLvl="0" animBg="1"/>
      <p:bldP spid="162" grpId="0"/>
      <p:bldP spid="16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164"/>
          <p:cNvSpPr/>
          <p:nvPr/>
        </p:nvSpPr>
        <p:spPr>
          <a:xfrm>
            <a:off x="4335730" y="101501"/>
            <a:ext cx="4126451" cy="420564"/>
          </a:xfrm>
          <a:prstGeom prst="rect">
            <a:avLst/>
          </a:prstGeom>
        </p:spPr>
        <p:txBody>
          <a:bodyPr wrap="none">
            <a:spAutoFit/>
          </a:bodyPr>
          <a:lstStyle/>
          <a:p>
            <a:pPr lvl="0"/>
            <a:r>
              <a:rPr lang="en-US" altLang="zh-CN" sz="2133" dirty="0" err="1">
                <a:solidFill>
                  <a:srgbClr val="FF0000"/>
                </a:solidFill>
              </a:rPr>
              <a:t>MapReduce</a:t>
            </a:r>
            <a:r>
              <a:rPr lang="zh-CN" altLang="en-US" sz="2133" dirty="0">
                <a:solidFill>
                  <a:srgbClr val="FF0000"/>
                </a:solidFill>
              </a:rPr>
              <a:t>详细工作流程（一）</a:t>
            </a:r>
            <a:endParaRPr lang="zh-CN" altLang="en-US" sz="2133" b="1" dirty="0">
              <a:solidFill>
                <a:srgbClr val="FF0000"/>
              </a:solidFill>
            </a:endParaRPr>
          </a:p>
        </p:txBody>
      </p:sp>
      <p:sp>
        <p:nvSpPr>
          <p:cNvPr id="2" name="矩形 1"/>
          <p:cNvSpPr/>
          <p:nvPr/>
        </p:nvSpPr>
        <p:spPr>
          <a:xfrm>
            <a:off x="232488" y="2565130"/>
            <a:ext cx="328632" cy="13077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333" dirty="0"/>
              <a:t>a</a:t>
            </a:r>
          </a:p>
          <a:p>
            <a:pPr algn="ctr"/>
            <a:r>
              <a:rPr lang="en-US" altLang="zh-CN" sz="1333" dirty="0"/>
              <a:t>b</a:t>
            </a:r>
          </a:p>
          <a:p>
            <a:pPr algn="ctr"/>
            <a:r>
              <a:rPr lang="en-US" altLang="zh-CN" sz="1333" dirty="0"/>
              <a:t>c</a:t>
            </a:r>
          </a:p>
          <a:p>
            <a:pPr algn="ctr"/>
            <a:r>
              <a:rPr lang="en-US" altLang="zh-CN" sz="1333" dirty="0"/>
              <a:t>a</a:t>
            </a:r>
          </a:p>
          <a:p>
            <a:pPr algn="ctr"/>
            <a:r>
              <a:rPr lang="en-US" altLang="zh-CN" sz="1333" dirty="0"/>
              <a:t>b</a:t>
            </a:r>
          </a:p>
          <a:p>
            <a:pPr algn="ctr"/>
            <a:r>
              <a:rPr lang="en-US" altLang="zh-CN" sz="1333" dirty="0"/>
              <a:t>…</a:t>
            </a:r>
            <a:endParaRPr lang="zh-CN" altLang="en-US" sz="1333" dirty="0"/>
          </a:p>
        </p:txBody>
      </p:sp>
      <p:sp>
        <p:nvSpPr>
          <p:cNvPr id="3" name="文本框 2"/>
          <p:cNvSpPr txBox="1"/>
          <p:nvPr/>
        </p:nvSpPr>
        <p:spPr>
          <a:xfrm>
            <a:off x="519952" y="2624131"/>
            <a:ext cx="1364924" cy="502573"/>
          </a:xfrm>
          <a:prstGeom prst="rect">
            <a:avLst/>
          </a:prstGeom>
          <a:noFill/>
        </p:spPr>
        <p:txBody>
          <a:bodyPr wrap="square" rtlCol="0">
            <a:spAutoFit/>
          </a:bodyPr>
          <a:lstStyle/>
          <a:p>
            <a:r>
              <a:rPr lang="en-US" altLang="zh-CN" sz="1333" dirty="0"/>
              <a:t>1 </a:t>
            </a:r>
            <a:r>
              <a:rPr lang="zh-CN" altLang="en-US" sz="1333" dirty="0"/>
              <a:t>待处理文本</a:t>
            </a:r>
            <a:endParaRPr lang="en-US" altLang="zh-CN" sz="1333" dirty="0"/>
          </a:p>
          <a:p>
            <a:r>
              <a:rPr lang="en-US" altLang="zh-CN" sz="1333" dirty="0"/>
              <a:t>/user/input</a:t>
            </a:r>
            <a:endParaRPr lang="zh-CN" altLang="en-US" sz="1333" dirty="0"/>
          </a:p>
        </p:txBody>
      </p:sp>
      <p:sp>
        <p:nvSpPr>
          <p:cNvPr id="76" name="矩形 75"/>
          <p:cNvSpPr/>
          <p:nvPr/>
        </p:nvSpPr>
        <p:spPr>
          <a:xfrm>
            <a:off x="2823437" y="1221330"/>
            <a:ext cx="1679563" cy="21186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91" name="矩形 90"/>
          <p:cNvSpPr/>
          <p:nvPr/>
        </p:nvSpPr>
        <p:spPr>
          <a:xfrm>
            <a:off x="3060156" y="5970288"/>
            <a:ext cx="1412340" cy="6250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33" dirty="0" err="1"/>
              <a:t>Mr</a:t>
            </a:r>
            <a:r>
              <a:rPr lang="en-US" altLang="zh-CN" sz="1333" dirty="0"/>
              <a:t> </a:t>
            </a:r>
            <a:r>
              <a:rPr lang="en-US" altLang="zh-CN" sz="1333" dirty="0" err="1"/>
              <a:t>appmaster</a:t>
            </a:r>
            <a:endParaRPr lang="en-US" altLang="zh-CN" sz="1333" dirty="0"/>
          </a:p>
          <a:p>
            <a:pPr algn="ctr"/>
            <a:endParaRPr lang="en-US" altLang="zh-CN" sz="1333" dirty="0"/>
          </a:p>
          <a:p>
            <a:pPr algn="ctr"/>
            <a:r>
              <a:rPr lang="en-US" altLang="zh-CN" sz="1333" dirty="0" err="1"/>
              <a:t>NodeManager</a:t>
            </a:r>
            <a:endParaRPr lang="zh-CN" altLang="en-US" sz="1333" dirty="0"/>
          </a:p>
        </p:txBody>
      </p:sp>
      <p:sp>
        <p:nvSpPr>
          <p:cNvPr id="8" name="椭圆 7"/>
          <p:cNvSpPr/>
          <p:nvPr/>
        </p:nvSpPr>
        <p:spPr>
          <a:xfrm>
            <a:off x="233336" y="5928088"/>
            <a:ext cx="1067655" cy="47646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333" dirty="0"/>
              <a:t>客户端</a:t>
            </a:r>
          </a:p>
        </p:txBody>
      </p:sp>
      <p:cxnSp>
        <p:nvCxnSpPr>
          <p:cNvPr id="13" name="曲线连接符 12"/>
          <p:cNvCxnSpPr>
            <a:stCxn id="8" idx="2"/>
          </p:cNvCxnSpPr>
          <p:nvPr/>
        </p:nvCxnSpPr>
        <p:spPr>
          <a:xfrm rot="10800000" flipH="1">
            <a:off x="233336" y="3597228"/>
            <a:ext cx="7771" cy="2569093"/>
          </a:xfrm>
          <a:prstGeom prst="curvedConnector4">
            <a:avLst>
              <a:gd name="adj1" fmla="val -3921098"/>
              <a:gd name="adj2" fmla="val 54637"/>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197503" y="3841699"/>
            <a:ext cx="2141106" cy="912814"/>
          </a:xfrm>
          <a:prstGeom prst="rect">
            <a:avLst/>
          </a:prstGeom>
          <a:noFill/>
        </p:spPr>
        <p:txBody>
          <a:bodyPr wrap="square" rtlCol="0">
            <a:spAutoFit/>
          </a:bodyPr>
          <a:lstStyle/>
          <a:p>
            <a:r>
              <a:rPr lang="en-US" altLang="zh-CN" sz="1333" dirty="0"/>
              <a:t>2 </a:t>
            </a:r>
            <a:r>
              <a:rPr lang="zh-CN" altLang="en-US" sz="1333" dirty="0"/>
              <a:t>客户端</a:t>
            </a:r>
            <a:r>
              <a:rPr lang="en-US" altLang="zh-CN" sz="1333" dirty="0"/>
              <a:t>submit()</a:t>
            </a:r>
            <a:r>
              <a:rPr lang="zh-CN" altLang="en-US" sz="1333" dirty="0"/>
              <a:t>前，获取待处理数据的信息，然后根据参数配置，形成一个任务分配的规划。</a:t>
            </a:r>
          </a:p>
        </p:txBody>
      </p:sp>
      <p:sp>
        <p:nvSpPr>
          <p:cNvPr id="93" name="文本框 92"/>
          <p:cNvSpPr txBox="1"/>
          <p:nvPr/>
        </p:nvSpPr>
        <p:spPr>
          <a:xfrm>
            <a:off x="365065" y="4676814"/>
            <a:ext cx="1343799" cy="707694"/>
          </a:xfrm>
          <a:prstGeom prst="rect">
            <a:avLst/>
          </a:prstGeom>
          <a:noFill/>
        </p:spPr>
        <p:txBody>
          <a:bodyPr wrap="square" rtlCol="0">
            <a:spAutoFit/>
          </a:bodyPr>
          <a:lstStyle/>
          <a:p>
            <a:r>
              <a:rPr lang="en-US" altLang="zh-CN" sz="1333" dirty="0"/>
              <a:t>ss.txt  0-128</a:t>
            </a:r>
          </a:p>
          <a:p>
            <a:r>
              <a:rPr lang="en-US" altLang="zh-CN" sz="1333" dirty="0"/>
              <a:t>ss.txt  128-200</a:t>
            </a:r>
          </a:p>
          <a:p>
            <a:r>
              <a:rPr lang="en-US" altLang="zh-CN" sz="1333" dirty="0"/>
              <a:t>bb.txt</a:t>
            </a:r>
          </a:p>
        </p:txBody>
      </p:sp>
      <p:sp>
        <p:nvSpPr>
          <p:cNvPr id="95" name="文本框 94"/>
          <p:cNvSpPr txBox="1"/>
          <p:nvPr/>
        </p:nvSpPr>
        <p:spPr>
          <a:xfrm>
            <a:off x="538240" y="3087630"/>
            <a:ext cx="716292" cy="502573"/>
          </a:xfrm>
          <a:prstGeom prst="rect">
            <a:avLst/>
          </a:prstGeom>
          <a:noFill/>
        </p:spPr>
        <p:txBody>
          <a:bodyPr wrap="square" rtlCol="0">
            <a:spAutoFit/>
          </a:bodyPr>
          <a:lstStyle/>
          <a:p>
            <a:r>
              <a:rPr lang="en-US" altLang="zh-CN" sz="1333" dirty="0"/>
              <a:t>ss.txt 200m</a:t>
            </a:r>
          </a:p>
        </p:txBody>
      </p:sp>
      <p:sp>
        <p:nvSpPr>
          <p:cNvPr id="100" name="矩形 99"/>
          <p:cNvSpPr/>
          <p:nvPr/>
        </p:nvSpPr>
        <p:spPr>
          <a:xfrm>
            <a:off x="1583086" y="5200765"/>
            <a:ext cx="822635" cy="6278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err="1"/>
              <a:t>Job.split</a:t>
            </a:r>
            <a:endParaRPr lang="en-US" altLang="zh-CN" sz="1333" dirty="0"/>
          </a:p>
          <a:p>
            <a:pPr algn="ctr"/>
            <a:r>
              <a:rPr lang="en-US" altLang="zh-CN" sz="1333" dirty="0"/>
              <a:t>wc.jar</a:t>
            </a:r>
          </a:p>
          <a:p>
            <a:pPr algn="ctr"/>
            <a:r>
              <a:rPr lang="en-US" altLang="zh-CN" sz="1333" dirty="0"/>
              <a:t>Job.xml</a:t>
            </a:r>
            <a:endParaRPr lang="zh-CN" altLang="en-US" sz="1333" dirty="0"/>
          </a:p>
        </p:txBody>
      </p:sp>
      <p:cxnSp>
        <p:nvCxnSpPr>
          <p:cNvPr id="27" name="直接箭头连接符 26"/>
          <p:cNvCxnSpPr>
            <a:stCxn id="100" idx="2"/>
          </p:cNvCxnSpPr>
          <p:nvPr/>
        </p:nvCxnSpPr>
        <p:spPr>
          <a:xfrm flipH="1">
            <a:off x="1361942" y="5828642"/>
            <a:ext cx="632463" cy="435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云形 42"/>
          <p:cNvSpPr/>
          <p:nvPr/>
        </p:nvSpPr>
        <p:spPr>
          <a:xfrm>
            <a:off x="1628339" y="6162300"/>
            <a:ext cx="1029789" cy="548537"/>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Yarn</a:t>
            </a:r>
          </a:p>
          <a:p>
            <a:pPr algn="ctr"/>
            <a:r>
              <a:rPr lang="en-US" altLang="zh-CN" sz="1333" dirty="0"/>
              <a:t>RM</a:t>
            </a:r>
            <a:endParaRPr lang="zh-CN" altLang="en-US" sz="1333" dirty="0"/>
          </a:p>
        </p:txBody>
      </p:sp>
      <p:cxnSp>
        <p:nvCxnSpPr>
          <p:cNvPr id="108" name="直接箭头连接符 107"/>
          <p:cNvCxnSpPr>
            <a:stCxn id="8" idx="6"/>
            <a:endCxn id="43" idx="2"/>
          </p:cNvCxnSpPr>
          <p:nvPr/>
        </p:nvCxnSpPr>
        <p:spPr>
          <a:xfrm>
            <a:off x="1300991" y="6166322"/>
            <a:ext cx="330541" cy="270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43" idx="0"/>
            <a:endCxn id="91" idx="1"/>
          </p:cNvCxnSpPr>
          <p:nvPr/>
        </p:nvCxnSpPr>
        <p:spPr>
          <a:xfrm flipV="1">
            <a:off x="2657269" y="6282822"/>
            <a:ext cx="402887" cy="153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897077" y="1472576"/>
            <a:ext cx="1152984" cy="2883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333" dirty="0" err="1"/>
              <a:t>InputFormat</a:t>
            </a:r>
            <a:endParaRPr lang="zh-CN" altLang="en-US" sz="1333" dirty="0"/>
          </a:p>
        </p:txBody>
      </p:sp>
      <p:sp>
        <p:nvSpPr>
          <p:cNvPr id="126" name="矩形 125"/>
          <p:cNvSpPr/>
          <p:nvPr/>
        </p:nvSpPr>
        <p:spPr>
          <a:xfrm>
            <a:off x="3059484" y="1460174"/>
            <a:ext cx="983296" cy="7678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27" name="文本框 126"/>
          <p:cNvSpPr txBox="1"/>
          <p:nvPr/>
        </p:nvSpPr>
        <p:spPr>
          <a:xfrm>
            <a:off x="3371381" y="1176649"/>
            <a:ext cx="883363" cy="297454"/>
          </a:xfrm>
          <a:prstGeom prst="rect">
            <a:avLst/>
          </a:prstGeom>
          <a:noFill/>
        </p:spPr>
        <p:txBody>
          <a:bodyPr wrap="square" rtlCol="0">
            <a:spAutoFit/>
          </a:bodyPr>
          <a:lstStyle/>
          <a:p>
            <a:r>
              <a:rPr lang="en-US" altLang="zh-CN" sz="1333" dirty="0"/>
              <a:t>Map task</a:t>
            </a:r>
          </a:p>
        </p:txBody>
      </p:sp>
      <p:sp>
        <p:nvSpPr>
          <p:cNvPr id="61" name="矩形 60"/>
          <p:cNvSpPr/>
          <p:nvPr/>
        </p:nvSpPr>
        <p:spPr>
          <a:xfrm>
            <a:off x="2889748" y="1972926"/>
            <a:ext cx="819080" cy="3142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333" dirty="0"/>
              <a:t>Mapper</a:t>
            </a:r>
            <a:endParaRPr lang="zh-CN" altLang="en-US" sz="1333" dirty="0"/>
          </a:p>
        </p:txBody>
      </p:sp>
      <p:sp>
        <p:nvSpPr>
          <p:cNvPr id="62" name="矩形 61"/>
          <p:cNvSpPr/>
          <p:nvPr/>
        </p:nvSpPr>
        <p:spPr>
          <a:xfrm>
            <a:off x="2898649" y="3032300"/>
            <a:ext cx="1460002"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333" dirty="0" err="1"/>
              <a:t>outputCollector</a:t>
            </a:r>
            <a:endParaRPr lang="zh-CN" altLang="en-US" sz="1333" dirty="0"/>
          </a:p>
        </p:txBody>
      </p:sp>
      <p:sp>
        <p:nvSpPr>
          <p:cNvPr id="131" name="文本框 130"/>
          <p:cNvSpPr txBox="1"/>
          <p:nvPr/>
        </p:nvSpPr>
        <p:spPr>
          <a:xfrm>
            <a:off x="3670270" y="1433026"/>
            <a:ext cx="452574" cy="297454"/>
          </a:xfrm>
          <a:prstGeom prst="rect">
            <a:avLst/>
          </a:prstGeom>
          <a:noFill/>
        </p:spPr>
        <p:txBody>
          <a:bodyPr wrap="square" rtlCol="0">
            <a:spAutoFit/>
          </a:bodyPr>
          <a:lstStyle/>
          <a:p>
            <a:r>
              <a:rPr lang="en-US" altLang="zh-CN" sz="1333" dirty="0" err="1"/>
              <a:t>K,v</a:t>
            </a:r>
            <a:endParaRPr lang="en-US" altLang="zh-CN" sz="1333" dirty="0"/>
          </a:p>
        </p:txBody>
      </p:sp>
      <p:sp>
        <p:nvSpPr>
          <p:cNvPr id="133" name="文本框 132"/>
          <p:cNvSpPr txBox="1"/>
          <p:nvPr/>
        </p:nvSpPr>
        <p:spPr>
          <a:xfrm>
            <a:off x="2879196" y="2331851"/>
            <a:ext cx="1492780" cy="502573"/>
          </a:xfrm>
          <a:prstGeom prst="rect">
            <a:avLst/>
          </a:prstGeom>
          <a:noFill/>
        </p:spPr>
        <p:txBody>
          <a:bodyPr wrap="square" rtlCol="0">
            <a:spAutoFit/>
          </a:bodyPr>
          <a:lstStyle/>
          <a:p>
            <a:r>
              <a:rPr lang="en-US" altLang="zh-CN" sz="1333" dirty="0"/>
              <a:t>map(</a:t>
            </a:r>
            <a:r>
              <a:rPr lang="en-US" altLang="zh-CN" sz="1333" dirty="0" err="1"/>
              <a:t>K,v</a:t>
            </a:r>
            <a:r>
              <a:rPr lang="en-US" altLang="zh-CN" sz="1333" dirty="0"/>
              <a:t>)</a:t>
            </a:r>
          </a:p>
          <a:p>
            <a:r>
              <a:rPr lang="en-US" altLang="zh-CN" sz="1333" dirty="0" err="1"/>
              <a:t>Context.write</a:t>
            </a:r>
            <a:r>
              <a:rPr lang="en-US" altLang="zh-CN" sz="1333" dirty="0"/>
              <a:t>(</a:t>
            </a:r>
            <a:r>
              <a:rPr lang="en-US" altLang="zh-CN" sz="1333" dirty="0" err="1"/>
              <a:t>k,v</a:t>
            </a:r>
            <a:r>
              <a:rPr lang="en-US" altLang="zh-CN" sz="1333" dirty="0"/>
              <a:t>)</a:t>
            </a:r>
          </a:p>
        </p:txBody>
      </p:sp>
      <p:cxnSp>
        <p:nvCxnSpPr>
          <p:cNvPr id="103" name="肘形连接符 102"/>
          <p:cNvCxnSpPr>
            <a:stCxn id="61" idx="1"/>
            <a:endCxn id="133" idx="1"/>
          </p:cNvCxnSpPr>
          <p:nvPr/>
        </p:nvCxnSpPr>
        <p:spPr>
          <a:xfrm rot="10800000" flipV="1">
            <a:off x="2879196" y="2130056"/>
            <a:ext cx="10552" cy="453082"/>
          </a:xfrm>
          <a:prstGeom prst="bentConnector3">
            <a:avLst>
              <a:gd name="adj1" fmla="val 22664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131" idx="2"/>
            <a:endCxn id="61" idx="0"/>
          </p:cNvCxnSpPr>
          <p:nvPr/>
        </p:nvCxnSpPr>
        <p:spPr>
          <a:xfrm flipH="1">
            <a:off x="3299288" y="1730480"/>
            <a:ext cx="597269" cy="242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3" name="文本框 172"/>
          <p:cNvSpPr txBox="1"/>
          <p:nvPr/>
        </p:nvSpPr>
        <p:spPr>
          <a:xfrm>
            <a:off x="3503981" y="915666"/>
            <a:ext cx="1085217" cy="297454"/>
          </a:xfrm>
          <a:prstGeom prst="rect">
            <a:avLst/>
          </a:prstGeom>
          <a:noFill/>
        </p:spPr>
        <p:txBody>
          <a:bodyPr wrap="square" rtlCol="0">
            <a:spAutoFit/>
          </a:bodyPr>
          <a:lstStyle/>
          <a:p>
            <a:r>
              <a:rPr lang="en-US" altLang="zh-CN" sz="1333" dirty="0"/>
              <a:t>ss.txt 0-128</a:t>
            </a:r>
          </a:p>
        </p:txBody>
      </p:sp>
      <p:sp>
        <p:nvSpPr>
          <p:cNvPr id="224" name="文本框 223"/>
          <p:cNvSpPr txBox="1"/>
          <p:nvPr/>
        </p:nvSpPr>
        <p:spPr>
          <a:xfrm>
            <a:off x="1468180" y="4904419"/>
            <a:ext cx="1465870" cy="297454"/>
          </a:xfrm>
          <a:prstGeom prst="rect">
            <a:avLst/>
          </a:prstGeom>
          <a:noFill/>
        </p:spPr>
        <p:txBody>
          <a:bodyPr wrap="square" rtlCol="0">
            <a:spAutoFit/>
          </a:bodyPr>
          <a:lstStyle/>
          <a:p>
            <a:r>
              <a:rPr lang="en-US" altLang="zh-CN" sz="1333" dirty="0"/>
              <a:t>3 </a:t>
            </a:r>
            <a:r>
              <a:rPr lang="zh-CN" altLang="en-US" sz="1333" dirty="0"/>
              <a:t>提交切片信息</a:t>
            </a:r>
            <a:endParaRPr lang="en-US" altLang="zh-CN" sz="1333" dirty="0"/>
          </a:p>
        </p:txBody>
      </p:sp>
      <p:sp>
        <p:nvSpPr>
          <p:cNvPr id="225" name="文本框 224"/>
          <p:cNvSpPr txBox="1"/>
          <p:nvPr/>
        </p:nvSpPr>
        <p:spPr>
          <a:xfrm>
            <a:off x="3007998" y="5642079"/>
            <a:ext cx="1966031" cy="297454"/>
          </a:xfrm>
          <a:prstGeom prst="rect">
            <a:avLst/>
          </a:prstGeom>
          <a:noFill/>
        </p:spPr>
        <p:txBody>
          <a:bodyPr wrap="square" rtlCol="0">
            <a:spAutoFit/>
          </a:bodyPr>
          <a:lstStyle/>
          <a:p>
            <a:r>
              <a:rPr lang="en-US" altLang="zh-CN" sz="1333" dirty="0"/>
              <a:t>4 </a:t>
            </a:r>
            <a:r>
              <a:rPr lang="zh-CN" altLang="en-US" sz="1333" dirty="0"/>
              <a:t>计算出</a:t>
            </a:r>
            <a:r>
              <a:rPr lang="en-US" altLang="zh-CN" sz="1333" dirty="0" err="1"/>
              <a:t>maptask</a:t>
            </a:r>
            <a:r>
              <a:rPr lang="zh-CN" altLang="en-US" sz="1333" dirty="0"/>
              <a:t>数量</a:t>
            </a:r>
            <a:endParaRPr lang="en-US" altLang="zh-CN" sz="1333" dirty="0"/>
          </a:p>
        </p:txBody>
      </p:sp>
      <p:sp>
        <p:nvSpPr>
          <p:cNvPr id="226" name="文本框 225"/>
          <p:cNvSpPr txBox="1"/>
          <p:nvPr/>
        </p:nvSpPr>
        <p:spPr>
          <a:xfrm>
            <a:off x="961224" y="1075316"/>
            <a:ext cx="1939604" cy="297454"/>
          </a:xfrm>
          <a:prstGeom prst="rect">
            <a:avLst/>
          </a:prstGeom>
          <a:noFill/>
        </p:spPr>
        <p:txBody>
          <a:bodyPr wrap="square" rtlCol="0">
            <a:spAutoFit/>
          </a:bodyPr>
          <a:lstStyle/>
          <a:p>
            <a:r>
              <a:rPr lang="en-US" altLang="zh-CN" sz="1333" dirty="0"/>
              <a:t>5 </a:t>
            </a:r>
            <a:r>
              <a:rPr lang="zh-CN" altLang="en-US" sz="1333" dirty="0"/>
              <a:t>默认</a:t>
            </a:r>
            <a:r>
              <a:rPr lang="en-US" altLang="zh-CN" sz="1333" dirty="0" err="1"/>
              <a:t>TextInputFormat</a:t>
            </a:r>
            <a:endParaRPr lang="en-US" altLang="zh-CN" sz="1333" dirty="0"/>
          </a:p>
        </p:txBody>
      </p:sp>
      <p:sp>
        <p:nvSpPr>
          <p:cNvPr id="227" name="文本框 226"/>
          <p:cNvSpPr txBox="1"/>
          <p:nvPr/>
        </p:nvSpPr>
        <p:spPr>
          <a:xfrm>
            <a:off x="1679071" y="2180974"/>
            <a:ext cx="1091196" cy="297454"/>
          </a:xfrm>
          <a:prstGeom prst="rect">
            <a:avLst/>
          </a:prstGeom>
          <a:noFill/>
        </p:spPr>
        <p:txBody>
          <a:bodyPr wrap="square" rtlCol="0">
            <a:spAutoFit/>
          </a:bodyPr>
          <a:lstStyle/>
          <a:p>
            <a:r>
              <a:rPr lang="en-US" altLang="zh-CN" sz="1333" dirty="0"/>
              <a:t>6 </a:t>
            </a:r>
            <a:r>
              <a:rPr lang="zh-CN" altLang="en-US" sz="1333" dirty="0"/>
              <a:t>逻辑运算</a:t>
            </a:r>
            <a:endParaRPr lang="en-US" altLang="zh-CN" sz="1333" dirty="0"/>
          </a:p>
        </p:txBody>
      </p:sp>
      <p:sp>
        <p:nvSpPr>
          <p:cNvPr id="82" name="矩形 81"/>
          <p:cNvSpPr/>
          <p:nvPr/>
        </p:nvSpPr>
        <p:spPr>
          <a:xfrm>
            <a:off x="143301" y="1463832"/>
            <a:ext cx="1423587" cy="2883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333" dirty="0" err="1"/>
              <a:t>RecorderReader</a:t>
            </a:r>
            <a:endParaRPr lang="zh-CN" altLang="en-US" sz="1333" dirty="0"/>
          </a:p>
        </p:txBody>
      </p:sp>
      <p:sp>
        <p:nvSpPr>
          <p:cNvPr id="84" name="文本框 83"/>
          <p:cNvSpPr txBox="1"/>
          <p:nvPr/>
        </p:nvSpPr>
        <p:spPr>
          <a:xfrm>
            <a:off x="239286" y="1915989"/>
            <a:ext cx="874807" cy="502573"/>
          </a:xfrm>
          <a:prstGeom prst="rect">
            <a:avLst/>
          </a:prstGeom>
          <a:noFill/>
        </p:spPr>
        <p:txBody>
          <a:bodyPr wrap="square" rtlCol="0">
            <a:spAutoFit/>
          </a:bodyPr>
          <a:lstStyle/>
          <a:p>
            <a:r>
              <a:rPr lang="en-US" altLang="zh-CN" sz="1333" dirty="0" err="1"/>
              <a:t>K,v</a:t>
            </a:r>
            <a:r>
              <a:rPr lang="en-US" altLang="zh-CN" sz="1333" dirty="0"/>
              <a:t> reader()</a:t>
            </a:r>
          </a:p>
        </p:txBody>
      </p:sp>
      <p:cxnSp>
        <p:nvCxnSpPr>
          <p:cNvPr id="85" name="直接箭头连接符 84"/>
          <p:cNvCxnSpPr>
            <a:stCxn id="84" idx="2"/>
            <a:endCxn id="2" idx="0"/>
          </p:cNvCxnSpPr>
          <p:nvPr/>
        </p:nvCxnSpPr>
        <p:spPr>
          <a:xfrm flipH="1">
            <a:off x="396804" y="2418562"/>
            <a:ext cx="279886" cy="14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82" idx="2"/>
            <a:endCxn id="84" idx="0"/>
          </p:cNvCxnSpPr>
          <p:nvPr/>
        </p:nvCxnSpPr>
        <p:spPr>
          <a:xfrm flipH="1">
            <a:off x="676690" y="1752144"/>
            <a:ext cx="178405" cy="16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60" idx="1"/>
            <a:endCxn id="82" idx="3"/>
          </p:cNvCxnSpPr>
          <p:nvPr/>
        </p:nvCxnSpPr>
        <p:spPr>
          <a:xfrm flipH="1" flipV="1">
            <a:off x="1566887" y="1607988"/>
            <a:ext cx="330189" cy="8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127" idx="1"/>
          </p:cNvCxnSpPr>
          <p:nvPr/>
        </p:nvCxnSpPr>
        <p:spPr>
          <a:xfrm flipH="1">
            <a:off x="2709134" y="1325376"/>
            <a:ext cx="662247" cy="147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84" idx="3"/>
            <a:endCxn id="131" idx="1"/>
          </p:cNvCxnSpPr>
          <p:nvPr/>
        </p:nvCxnSpPr>
        <p:spPr>
          <a:xfrm flipV="1">
            <a:off x="1114093" y="1581753"/>
            <a:ext cx="2556177" cy="585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a:stCxn id="133" idx="2"/>
            <a:endCxn id="62" idx="0"/>
          </p:cNvCxnSpPr>
          <p:nvPr/>
        </p:nvCxnSpPr>
        <p:spPr>
          <a:xfrm>
            <a:off x="3625586" y="2834424"/>
            <a:ext cx="3064" cy="1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4654627" y="2820451"/>
            <a:ext cx="1895994" cy="107072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30" name="矩形 129"/>
          <p:cNvSpPr/>
          <p:nvPr/>
        </p:nvSpPr>
        <p:spPr>
          <a:xfrm>
            <a:off x="4738615" y="2897130"/>
            <a:ext cx="842852"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066" dirty="0"/>
              <a:t>分区</a:t>
            </a:r>
            <a:r>
              <a:rPr lang="en-US" altLang="zh-CN" sz="1066" dirty="0"/>
              <a:t>1</a:t>
            </a:r>
            <a:endParaRPr lang="zh-CN" altLang="en-US" sz="1066" dirty="0"/>
          </a:p>
        </p:txBody>
      </p:sp>
      <p:sp>
        <p:nvSpPr>
          <p:cNvPr id="132" name="矩形 131"/>
          <p:cNvSpPr/>
          <p:nvPr/>
        </p:nvSpPr>
        <p:spPr>
          <a:xfrm>
            <a:off x="4722541" y="3343848"/>
            <a:ext cx="858926" cy="4690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066" dirty="0"/>
              <a:t>分区</a:t>
            </a:r>
            <a:r>
              <a:rPr lang="en-US" altLang="zh-CN" sz="1066" dirty="0"/>
              <a:t>1</a:t>
            </a:r>
          </a:p>
          <a:p>
            <a:pPr algn="ctr"/>
            <a:r>
              <a:rPr lang="zh-CN" altLang="en-US" sz="1066" dirty="0"/>
              <a:t>排序</a:t>
            </a:r>
          </a:p>
        </p:txBody>
      </p:sp>
      <p:cxnSp>
        <p:nvCxnSpPr>
          <p:cNvPr id="137" name="直接箭头连接符 136"/>
          <p:cNvCxnSpPr>
            <a:stCxn id="86" idx="4"/>
            <a:endCxn id="129" idx="0"/>
          </p:cNvCxnSpPr>
          <p:nvPr/>
        </p:nvCxnSpPr>
        <p:spPr>
          <a:xfrm flipH="1">
            <a:off x="5602624" y="2364052"/>
            <a:ext cx="442458" cy="456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62" idx="3"/>
          </p:cNvCxnSpPr>
          <p:nvPr/>
        </p:nvCxnSpPr>
        <p:spPr>
          <a:xfrm flipV="1">
            <a:off x="4358652" y="1460175"/>
            <a:ext cx="1038917" cy="1722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6851204" y="3130885"/>
            <a:ext cx="900316"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&lt;a,1&gt;&lt;c,1&gt;</a:t>
            </a:r>
            <a:endParaRPr lang="zh-CN" altLang="en-US" sz="1066" dirty="0"/>
          </a:p>
        </p:txBody>
      </p:sp>
      <p:sp>
        <p:nvSpPr>
          <p:cNvPr id="146" name="矩形 145"/>
          <p:cNvSpPr/>
          <p:nvPr/>
        </p:nvSpPr>
        <p:spPr>
          <a:xfrm>
            <a:off x="7751519" y="3137814"/>
            <a:ext cx="863871" cy="2973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&lt;b,1&gt;&lt;b,1&gt;</a:t>
            </a:r>
            <a:endParaRPr lang="zh-CN" altLang="en-US" sz="1066" dirty="0"/>
          </a:p>
        </p:txBody>
      </p:sp>
      <p:sp>
        <p:nvSpPr>
          <p:cNvPr id="148" name="文本框 147"/>
          <p:cNvSpPr txBox="1"/>
          <p:nvPr/>
        </p:nvSpPr>
        <p:spPr>
          <a:xfrm>
            <a:off x="6600248" y="2718819"/>
            <a:ext cx="2693417" cy="297454"/>
          </a:xfrm>
          <a:prstGeom prst="rect">
            <a:avLst/>
          </a:prstGeom>
          <a:noFill/>
        </p:spPr>
        <p:txBody>
          <a:bodyPr wrap="square" rtlCol="0">
            <a:spAutoFit/>
          </a:bodyPr>
          <a:lstStyle/>
          <a:p>
            <a:r>
              <a:rPr lang="en-US" altLang="zh-CN" sz="1333" dirty="0"/>
              <a:t>9 </a:t>
            </a:r>
            <a:r>
              <a:rPr lang="zh-CN" altLang="en-US" sz="1333" dirty="0"/>
              <a:t>溢出到文件（分区且区内有序）</a:t>
            </a:r>
            <a:endParaRPr lang="en-US" altLang="zh-CN" sz="1333" dirty="0"/>
          </a:p>
        </p:txBody>
      </p:sp>
      <p:sp>
        <p:nvSpPr>
          <p:cNvPr id="149" name="矩形 148"/>
          <p:cNvSpPr/>
          <p:nvPr/>
        </p:nvSpPr>
        <p:spPr>
          <a:xfrm>
            <a:off x="6851202" y="3514136"/>
            <a:ext cx="900316"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&lt;a,1&gt;&lt;e,1&gt;</a:t>
            </a:r>
            <a:endParaRPr lang="zh-CN" altLang="en-US" sz="1066" dirty="0"/>
          </a:p>
        </p:txBody>
      </p:sp>
      <p:sp>
        <p:nvSpPr>
          <p:cNvPr id="150" name="矩形 149"/>
          <p:cNvSpPr/>
          <p:nvPr/>
        </p:nvSpPr>
        <p:spPr>
          <a:xfrm>
            <a:off x="7751519" y="3516982"/>
            <a:ext cx="8638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&lt;d,1&gt;&lt;f,1&gt;</a:t>
            </a:r>
            <a:endParaRPr lang="zh-CN" altLang="en-US" sz="1066" dirty="0"/>
          </a:p>
        </p:txBody>
      </p:sp>
      <p:sp>
        <p:nvSpPr>
          <p:cNvPr id="154" name="矩形 153"/>
          <p:cNvSpPr/>
          <p:nvPr/>
        </p:nvSpPr>
        <p:spPr>
          <a:xfrm>
            <a:off x="6843604" y="3951904"/>
            <a:ext cx="907914"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&lt;a,1&gt;&lt;c,1&gt;</a:t>
            </a:r>
            <a:endParaRPr lang="zh-CN" altLang="en-US" sz="1066" dirty="0"/>
          </a:p>
        </p:txBody>
      </p:sp>
      <p:sp>
        <p:nvSpPr>
          <p:cNvPr id="155" name="矩形 154"/>
          <p:cNvSpPr/>
          <p:nvPr/>
        </p:nvSpPr>
        <p:spPr>
          <a:xfrm>
            <a:off x="7760672" y="3951904"/>
            <a:ext cx="863872"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&lt;b,2&gt;</a:t>
            </a:r>
            <a:endParaRPr lang="zh-CN" altLang="en-US" sz="1066" dirty="0"/>
          </a:p>
        </p:txBody>
      </p:sp>
      <p:cxnSp>
        <p:nvCxnSpPr>
          <p:cNvPr id="156" name="直接箭头连接符 155"/>
          <p:cNvCxnSpPr>
            <a:endCxn id="145" idx="1"/>
          </p:cNvCxnSpPr>
          <p:nvPr/>
        </p:nvCxnSpPr>
        <p:spPr>
          <a:xfrm flipV="1">
            <a:off x="6541836" y="3281243"/>
            <a:ext cx="309367" cy="253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endCxn id="149" idx="1"/>
          </p:cNvCxnSpPr>
          <p:nvPr/>
        </p:nvCxnSpPr>
        <p:spPr>
          <a:xfrm>
            <a:off x="6541836" y="3534650"/>
            <a:ext cx="309366" cy="129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a:xfrm>
            <a:off x="8969177" y="3307000"/>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&lt;a,1&gt;&lt;a,1&gt;&lt;c,1&gt;&lt;e,1&gt;</a:t>
            </a:r>
            <a:endParaRPr lang="zh-CN" altLang="en-US" sz="1066" dirty="0"/>
          </a:p>
        </p:txBody>
      </p:sp>
      <p:sp>
        <p:nvSpPr>
          <p:cNvPr id="166" name="矩形 165"/>
          <p:cNvSpPr/>
          <p:nvPr/>
        </p:nvSpPr>
        <p:spPr>
          <a:xfrm>
            <a:off x="10504562" y="3307000"/>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&lt;b,1&gt;&lt;b,1&gt;&lt;d,1&gt;&lt;f,1&gt;</a:t>
            </a:r>
            <a:endParaRPr lang="zh-CN" altLang="en-US" sz="1066" dirty="0"/>
          </a:p>
        </p:txBody>
      </p:sp>
      <p:cxnSp>
        <p:nvCxnSpPr>
          <p:cNvPr id="178" name="直接箭头连接符 177"/>
          <p:cNvCxnSpPr>
            <a:stCxn id="150" idx="3"/>
            <a:endCxn id="164" idx="1"/>
          </p:cNvCxnSpPr>
          <p:nvPr/>
        </p:nvCxnSpPr>
        <p:spPr>
          <a:xfrm flipV="1">
            <a:off x="8615390" y="3457359"/>
            <a:ext cx="353787" cy="209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a:stCxn id="146" idx="3"/>
            <a:endCxn id="164" idx="1"/>
          </p:cNvCxnSpPr>
          <p:nvPr/>
        </p:nvCxnSpPr>
        <p:spPr>
          <a:xfrm>
            <a:off x="8615390" y="3286488"/>
            <a:ext cx="353787" cy="170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8969177" y="3951904"/>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&lt;a,2&gt;&lt;c,1&gt;&lt;e,1&gt;</a:t>
            </a:r>
            <a:endParaRPr lang="zh-CN" altLang="en-US" sz="1066" dirty="0"/>
          </a:p>
        </p:txBody>
      </p:sp>
      <p:sp>
        <p:nvSpPr>
          <p:cNvPr id="184" name="矩形 183"/>
          <p:cNvSpPr/>
          <p:nvPr/>
        </p:nvSpPr>
        <p:spPr>
          <a:xfrm>
            <a:off x="10504562" y="3951904"/>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&lt;b,2&gt;&lt;d,1&gt;&lt;f,1&gt;</a:t>
            </a:r>
            <a:endParaRPr lang="zh-CN" altLang="en-US" sz="1066" dirty="0"/>
          </a:p>
        </p:txBody>
      </p:sp>
      <p:cxnSp>
        <p:nvCxnSpPr>
          <p:cNvPr id="186" name="直接箭头连接符 185"/>
          <p:cNvCxnSpPr>
            <a:stCxn id="155" idx="3"/>
            <a:endCxn id="183" idx="1"/>
          </p:cNvCxnSpPr>
          <p:nvPr/>
        </p:nvCxnSpPr>
        <p:spPr>
          <a:xfrm>
            <a:off x="8624544" y="4102262"/>
            <a:ext cx="3446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0" name="文本框 189"/>
          <p:cNvSpPr txBox="1"/>
          <p:nvPr/>
        </p:nvSpPr>
        <p:spPr>
          <a:xfrm>
            <a:off x="8771758" y="3046961"/>
            <a:ext cx="1859604" cy="297454"/>
          </a:xfrm>
          <a:prstGeom prst="rect">
            <a:avLst/>
          </a:prstGeom>
          <a:noFill/>
        </p:spPr>
        <p:txBody>
          <a:bodyPr wrap="square" rtlCol="0">
            <a:spAutoFit/>
          </a:bodyPr>
          <a:lstStyle/>
          <a:p>
            <a:r>
              <a:rPr lang="en-US" altLang="zh-CN" sz="1333" dirty="0"/>
              <a:t>10 Merge </a:t>
            </a:r>
            <a:r>
              <a:rPr lang="zh-CN" altLang="en-US" sz="1333" dirty="0"/>
              <a:t>归并排序</a:t>
            </a:r>
            <a:endParaRPr lang="en-US" altLang="zh-CN" sz="1333" dirty="0"/>
          </a:p>
        </p:txBody>
      </p:sp>
      <p:sp>
        <p:nvSpPr>
          <p:cNvPr id="191" name="文本框 190"/>
          <p:cNvSpPr txBox="1"/>
          <p:nvPr/>
        </p:nvSpPr>
        <p:spPr>
          <a:xfrm>
            <a:off x="9293666" y="4240982"/>
            <a:ext cx="989541" cy="297454"/>
          </a:xfrm>
          <a:prstGeom prst="rect">
            <a:avLst/>
          </a:prstGeom>
          <a:noFill/>
        </p:spPr>
        <p:txBody>
          <a:bodyPr wrap="square" rtlCol="0">
            <a:spAutoFit/>
          </a:bodyPr>
          <a:lstStyle/>
          <a:p>
            <a:r>
              <a:rPr lang="zh-CN" altLang="en-US" sz="1333" dirty="0"/>
              <a:t>分区</a:t>
            </a:r>
            <a:r>
              <a:rPr lang="en-US" altLang="zh-CN" sz="1333" dirty="0"/>
              <a:t>1</a:t>
            </a:r>
          </a:p>
        </p:txBody>
      </p:sp>
      <p:sp>
        <p:nvSpPr>
          <p:cNvPr id="192" name="文本框 191"/>
          <p:cNvSpPr txBox="1"/>
          <p:nvPr/>
        </p:nvSpPr>
        <p:spPr>
          <a:xfrm>
            <a:off x="10829243" y="4252619"/>
            <a:ext cx="1092482" cy="297454"/>
          </a:xfrm>
          <a:prstGeom prst="rect">
            <a:avLst/>
          </a:prstGeom>
          <a:noFill/>
        </p:spPr>
        <p:txBody>
          <a:bodyPr wrap="square" rtlCol="0">
            <a:spAutoFit/>
          </a:bodyPr>
          <a:lstStyle/>
          <a:p>
            <a:r>
              <a:rPr lang="zh-CN" altLang="en-US" sz="1333" dirty="0"/>
              <a:t>分区</a:t>
            </a:r>
            <a:r>
              <a:rPr lang="en-US" altLang="zh-CN" sz="1333" dirty="0"/>
              <a:t>2</a:t>
            </a:r>
          </a:p>
        </p:txBody>
      </p:sp>
      <p:sp>
        <p:nvSpPr>
          <p:cNvPr id="199" name="矩形 198"/>
          <p:cNvSpPr/>
          <p:nvPr/>
        </p:nvSpPr>
        <p:spPr>
          <a:xfrm>
            <a:off x="3048955" y="4565301"/>
            <a:ext cx="1420479" cy="9753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203" name="文本框 202"/>
          <p:cNvSpPr txBox="1"/>
          <p:nvPr/>
        </p:nvSpPr>
        <p:spPr>
          <a:xfrm>
            <a:off x="3251515" y="4579934"/>
            <a:ext cx="883363" cy="297454"/>
          </a:xfrm>
          <a:prstGeom prst="rect">
            <a:avLst/>
          </a:prstGeom>
          <a:noFill/>
        </p:spPr>
        <p:txBody>
          <a:bodyPr wrap="square" rtlCol="0">
            <a:spAutoFit/>
          </a:bodyPr>
          <a:lstStyle/>
          <a:p>
            <a:r>
              <a:rPr lang="en-US" altLang="zh-CN" sz="1333" dirty="0"/>
              <a:t>Map task</a:t>
            </a:r>
          </a:p>
        </p:txBody>
      </p:sp>
      <p:sp>
        <p:nvSpPr>
          <p:cNvPr id="215" name="矩形 214"/>
          <p:cNvSpPr/>
          <p:nvPr/>
        </p:nvSpPr>
        <p:spPr>
          <a:xfrm>
            <a:off x="8969177" y="4850017"/>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&lt;g,1&gt;</a:t>
            </a:r>
            <a:endParaRPr lang="zh-CN" altLang="en-US" sz="1066" dirty="0"/>
          </a:p>
        </p:txBody>
      </p:sp>
      <p:sp>
        <p:nvSpPr>
          <p:cNvPr id="229" name="矩形 228"/>
          <p:cNvSpPr/>
          <p:nvPr/>
        </p:nvSpPr>
        <p:spPr>
          <a:xfrm>
            <a:off x="10504562" y="4850017"/>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&lt;h,1&gt;</a:t>
            </a:r>
            <a:endParaRPr lang="zh-CN" altLang="en-US" sz="1066" dirty="0"/>
          </a:p>
        </p:txBody>
      </p:sp>
      <p:cxnSp>
        <p:nvCxnSpPr>
          <p:cNvPr id="230" name="直接箭头连接符 229"/>
          <p:cNvCxnSpPr>
            <a:endCxn id="215" idx="1"/>
          </p:cNvCxnSpPr>
          <p:nvPr/>
        </p:nvCxnSpPr>
        <p:spPr>
          <a:xfrm flipV="1">
            <a:off x="8615390" y="5000376"/>
            <a:ext cx="353787" cy="200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p:cNvCxnSpPr>
            <a:endCxn id="215" idx="1"/>
          </p:cNvCxnSpPr>
          <p:nvPr/>
        </p:nvCxnSpPr>
        <p:spPr>
          <a:xfrm>
            <a:off x="8615391" y="4818046"/>
            <a:ext cx="353785" cy="18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8" name="文本框 237"/>
          <p:cNvSpPr txBox="1"/>
          <p:nvPr/>
        </p:nvSpPr>
        <p:spPr>
          <a:xfrm>
            <a:off x="8771758" y="4589978"/>
            <a:ext cx="1607819" cy="297454"/>
          </a:xfrm>
          <a:prstGeom prst="rect">
            <a:avLst/>
          </a:prstGeom>
          <a:noFill/>
        </p:spPr>
        <p:txBody>
          <a:bodyPr wrap="square" rtlCol="0">
            <a:spAutoFit/>
          </a:bodyPr>
          <a:lstStyle/>
          <a:p>
            <a:r>
              <a:rPr lang="en-US" altLang="zh-CN" sz="1333" dirty="0"/>
              <a:t>Merge </a:t>
            </a:r>
            <a:r>
              <a:rPr lang="zh-CN" altLang="en-US" sz="1333" dirty="0"/>
              <a:t>归并排序</a:t>
            </a:r>
            <a:endParaRPr lang="en-US" altLang="zh-CN" sz="1333" dirty="0"/>
          </a:p>
        </p:txBody>
      </p:sp>
      <p:sp>
        <p:nvSpPr>
          <p:cNvPr id="239" name="文本框 238"/>
          <p:cNvSpPr txBox="1"/>
          <p:nvPr/>
        </p:nvSpPr>
        <p:spPr>
          <a:xfrm>
            <a:off x="9252986" y="5178226"/>
            <a:ext cx="989541" cy="297454"/>
          </a:xfrm>
          <a:prstGeom prst="rect">
            <a:avLst/>
          </a:prstGeom>
          <a:noFill/>
        </p:spPr>
        <p:txBody>
          <a:bodyPr wrap="square" rtlCol="0">
            <a:spAutoFit/>
          </a:bodyPr>
          <a:lstStyle/>
          <a:p>
            <a:r>
              <a:rPr lang="zh-CN" altLang="en-US" sz="1333" dirty="0"/>
              <a:t>分区</a:t>
            </a:r>
            <a:r>
              <a:rPr lang="en-US" altLang="zh-CN" sz="1333" dirty="0"/>
              <a:t>1</a:t>
            </a:r>
          </a:p>
        </p:txBody>
      </p:sp>
      <p:sp>
        <p:nvSpPr>
          <p:cNvPr id="240" name="文本框 239"/>
          <p:cNvSpPr txBox="1"/>
          <p:nvPr/>
        </p:nvSpPr>
        <p:spPr>
          <a:xfrm>
            <a:off x="10832868" y="5212475"/>
            <a:ext cx="1092482" cy="297454"/>
          </a:xfrm>
          <a:prstGeom prst="rect">
            <a:avLst/>
          </a:prstGeom>
          <a:noFill/>
        </p:spPr>
        <p:txBody>
          <a:bodyPr wrap="square" rtlCol="0">
            <a:spAutoFit/>
          </a:bodyPr>
          <a:lstStyle/>
          <a:p>
            <a:r>
              <a:rPr lang="zh-CN" altLang="en-US" sz="1333" dirty="0"/>
              <a:t>分区</a:t>
            </a:r>
            <a:r>
              <a:rPr lang="en-US" altLang="zh-CN" sz="1333" dirty="0"/>
              <a:t>2</a:t>
            </a:r>
          </a:p>
        </p:txBody>
      </p:sp>
      <p:sp>
        <p:nvSpPr>
          <p:cNvPr id="241" name="文本框 240"/>
          <p:cNvSpPr txBox="1"/>
          <p:nvPr/>
        </p:nvSpPr>
        <p:spPr>
          <a:xfrm>
            <a:off x="6010990" y="4635725"/>
            <a:ext cx="1966031" cy="748795"/>
          </a:xfrm>
          <a:prstGeom prst="rect">
            <a:avLst/>
          </a:prstGeom>
          <a:noFill/>
        </p:spPr>
        <p:txBody>
          <a:bodyPr wrap="square" rtlCol="0">
            <a:spAutoFit/>
          </a:bodyPr>
          <a:lstStyle/>
          <a:p>
            <a:r>
              <a:rPr lang="en-US" altLang="zh-CN" sz="4266" dirty="0"/>
              <a:t>… …</a:t>
            </a:r>
          </a:p>
        </p:txBody>
      </p:sp>
      <p:sp>
        <p:nvSpPr>
          <p:cNvPr id="242" name="文本框 241"/>
          <p:cNvSpPr txBox="1"/>
          <p:nvPr/>
        </p:nvSpPr>
        <p:spPr>
          <a:xfrm>
            <a:off x="3371380" y="4238590"/>
            <a:ext cx="1374258" cy="297454"/>
          </a:xfrm>
          <a:prstGeom prst="rect">
            <a:avLst/>
          </a:prstGeom>
          <a:noFill/>
        </p:spPr>
        <p:txBody>
          <a:bodyPr wrap="square" rtlCol="0">
            <a:spAutoFit/>
          </a:bodyPr>
          <a:lstStyle/>
          <a:p>
            <a:r>
              <a:rPr lang="en-US" altLang="zh-CN" sz="1333" dirty="0"/>
              <a:t>ss.txt 128-200</a:t>
            </a:r>
          </a:p>
        </p:txBody>
      </p:sp>
      <p:sp>
        <p:nvSpPr>
          <p:cNvPr id="244" name="文本框 243"/>
          <p:cNvSpPr txBox="1"/>
          <p:nvPr/>
        </p:nvSpPr>
        <p:spPr>
          <a:xfrm>
            <a:off x="4878110" y="4012681"/>
            <a:ext cx="1407573" cy="297454"/>
          </a:xfrm>
          <a:prstGeom prst="rect">
            <a:avLst/>
          </a:prstGeom>
          <a:noFill/>
        </p:spPr>
        <p:txBody>
          <a:bodyPr wrap="square" rtlCol="0">
            <a:spAutoFit/>
          </a:bodyPr>
          <a:lstStyle/>
          <a:p>
            <a:r>
              <a:rPr lang="en-US" altLang="zh-CN" sz="1333" dirty="0"/>
              <a:t>8 </a:t>
            </a:r>
            <a:r>
              <a:rPr lang="zh-CN" altLang="en-US" sz="1333" dirty="0"/>
              <a:t>分区、排序</a:t>
            </a:r>
            <a:endParaRPr lang="en-US" altLang="zh-CN" sz="1333" dirty="0"/>
          </a:p>
        </p:txBody>
      </p:sp>
      <p:sp>
        <p:nvSpPr>
          <p:cNvPr id="245" name="文本框 244"/>
          <p:cNvSpPr txBox="1"/>
          <p:nvPr/>
        </p:nvSpPr>
        <p:spPr>
          <a:xfrm>
            <a:off x="6741643" y="4637766"/>
            <a:ext cx="1775040" cy="297454"/>
          </a:xfrm>
          <a:prstGeom prst="rect">
            <a:avLst/>
          </a:prstGeom>
          <a:noFill/>
        </p:spPr>
        <p:txBody>
          <a:bodyPr wrap="square" rtlCol="0">
            <a:spAutoFit/>
          </a:bodyPr>
          <a:lstStyle/>
          <a:p>
            <a:pPr algn="ctr"/>
            <a:r>
              <a:rPr lang="en-US" altLang="zh-CN" sz="1333" dirty="0"/>
              <a:t>11 </a:t>
            </a:r>
            <a:r>
              <a:rPr lang="zh-CN" altLang="en-US" sz="1333" dirty="0"/>
              <a:t>合并</a:t>
            </a:r>
          </a:p>
        </p:txBody>
      </p:sp>
      <p:sp>
        <p:nvSpPr>
          <p:cNvPr id="86" name="同心圆 85"/>
          <p:cNvSpPr/>
          <p:nvPr/>
        </p:nvSpPr>
        <p:spPr>
          <a:xfrm>
            <a:off x="5325190" y="924267"/>
            <a:ext cx="1439785" cy="143978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solidFill>
                <a:schemeClr val="tx1"/>
              </a:solidFill>
            </a:endParaRPr>
          </a:p>
        </p:txBody>
      </p:sp>
      <p:sp>
        <p:nvSpPr>
          <p:cNvPr id="87" name="矩形 86"/>
          <p:cNvSpPr/>
          <p:nvPr/>
        </p:nvSpPr>
        <p:spPr>
          <a:xfrm>
            <a:off x="4180565" y="1963393"/>
            <a:ext cx="1116011" cy="420371"/>
          </a:xfrm>
          <a:prstGeom prst="rect">
            <a:avLst/>
          </a:prstGeom>
        </p:spPr>
        <p:txBody>
          <a:bodyPr wrap="none">
            <a:spAutoFit/>
          </a:bodyPr>
          <a:lstStyle/>
          <a:p>
            <a:pPr lvl="0"/>
            <a:r>
              <a:rPr lang="en-US" altLang="zh-CN" sz="1066" dirty="0">
                <a:solidFill>
                  <a:srgbClr val="FF0000"/>
                </a:solidFill>
              </a:rPr>
              <a:t>7 </a:t>
            </a:r>
            <a:r>
              <a:rPr lang="zh-CN" altLang="en-US" sz="1066" dirty="0">
                <a:solidFill>
                  <a:srgbClr val="FF0000"/>
                </a:solidFill>
              </a:rPr>
              <a:t>向环形缓冲区</a:t>
            </a:r>
            <a:endParaRPr lang="en-US" altLang="zh-CN" sz="1066" dirty="0">
              <a:solidFill>
                <a:srgbClr val="FF0000"/>
              </a:solidFill>
            </a:endParaRPr>
          </a:p>
          <a:p>
            <a:pPr lvl="0"/>
            <a:r>
              <a:rPr lang="zh-CN" altLang="en-US" sz="1066" dirty="0">
                <a:solidFill>
                  <a:srgbClr val="FF0000"/>
                </a:solidFill>
              </a:rPr>
              <a:t>写入</a:t>
            </a:r>
            <a:r>
              <a:rPr lang="en-US" altLang="zh-CN" sz="1066" dirty="0">
                <a:solidFill>
                  <a:srgbClr val="FF0000"/>
                </a:solidFill>
              </a:rPr>
              <a:t>&lt;</a:t>
            </a:r>
            <a:r>
              <a:rPr lang="en-US" altLang="zh-CN" sz="1066" dirty="0" err="1">
                <a:solidFill>
                  <a:srgbClr val="FF0000"/>
                </a:solidFill>
              </a:rPr>
              <a:t>k,v</a:t>
            </a:r>
            <a:r>
              <a:rPr lang="en-US" altLang="zh-CN" sz="1066" dirty="0">
                <a:solidFill>
                  <a:srgbClr val="FF0000"/>
                </a:solidFill>
              </a:rPr>
              <a:t>&gt;</a:t>
            </a:r>
            <a:r>
              <a:rPr lang="zh-CN" altLang="en-US" sz="1066" dirty="0">
                <a:solidFill>
                  <a:srgbClr val="FF0000"/>
                </a:solidFill>
              </a:rPr>
              <a:t>数据</a:t>
            </a:r>
            <a:endParaRPr lang="zh-CN" altLang="en-US" sz="1066" b="1" dirty="0">
              <a:solidFill>
                <a:srgbClr val="FF0000"/>
              </a:solidFill>
            </a:endParaRPr>
          </a:p>
        </p:txBody>
      </p:sp>
      <p:sp>
        <p:nvSpPr>
          <p:cNvPr id="88" name="右弧形箭头 87"/>
          <p:cNvSpPr/>
          <p:nvPr/>
        </p:nvSpPr>
        <p:spPr>
          <a:xfrm>
            <a:off x="6125349" y="1067611"/>
            <a:ext cx="404672" cy="1144755"/>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3199">
              <a:solidFill>
                <a:schemeClr val="tx1"/>
              </a:solidFill>
            </a:endParaRPr>
          </a:p>
        </p:txBody>
      </p:sp>
      <p:sp>
        <p:nvSpPr>
          <p:cNvPr id="89" name="左弧形箭头 88"/>
          <p:cNvSpPr/>
          <p:nvPr/>
        </p:nvSpPr>
        <p:spPr>
          <a:xfrm>
            <a:off x="5554250" y="1034883"/>
            <a:ext cx="404213" cy="1162063"/>
          </a:xfrm>
          <a:prstGeom prst="curv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3199">
              <a:solidFill>
                <a:schemeClr val="tx1"/>
              </a:solidFill>
            </a:endParaRPr>
          </a:p>
        </p:txBody>
      </p:sp>
      <p:sp>
        <p:nvSpPr>
          <p:cNvPr id="97" name="矩形 96"/>
          <p:cNvSpPr/>
          <p:nvPr/>
        </p:nvSpPr>
        <p:spPr>
          <a:xfrm>
            <a:off x="4669886" y="1279349"/>
            <a:ext cx="647934" cy="256352"/>
          </a:xfrm>
          <a:prstGeom prst="rect">
            <a:avLst/>
          </a:prstGeom>
        </p:spPr>
        <p:txBody>
          <a:bodyPr wrap="none">
            <a:spAutoFit/>
          </a:bodyPr>
          <a:lstStyle/>
          <a:p>
            <a:pPr lvl="0"/>
            <a:r>
              <a:rPr lang="en-US" altLang="zh-CN" sz="1066" dirty="0" err="1">
                <a:solidFill>
                  <a:srgbClr val="FF0000"/>
                </a:solidFill>
              </a:rPr>
              <a:t>kvindex</a:t>
            </a:r>
            <a:endParaRPr lang="zh-CN" altLang="en-US" sz="1066" b="1" dirty="0">
              <a:solidFill>
                <a:srgbClr val="FF0000"/>
              </a:solidFill>
            </a:endParaRPr>
          </a:p>
        </p:txBody>
      </p:sp>
      <p:sp>
        <p:nvSpPr>
          <p:cNvPr id="99" name="矩形 98"/>
          <p:cNvSpPr/>
          <p:nvPr/>
        </p:nvSpPr>
        <p:spPr>
          <a:xfrm>
            <a:off x="6449430" y="1435794"/>
            <a:ext cx="699230" cy="256352"/>
          </a:xfrm>
          <a:prstGeom prst="rect">
            <a:avLst/>
          </a:prstGeom>
        </p:spPr>
        <p:txBody>
          <a:bodyPr wrap="none">
            <a:spAutoFit/>
          </a:bodyPr>
          <a:lstStyle/>
          <a:p>
            <a:pPr lvl="0"/>
            <a:r>
              <a:rPr lang="en-US" altLang="zh-CN" sz="1066" dirty="0" err="1">
                <a:solidFill>
                  <a:srgbClr val="FF0000"/>
                </a:solidFill>
              </a:rPr>
              <a:t>bufindex</a:t>
            </a:r>
            <a:endParaRPr lang="zh-CN" altLang="en-US" sz="1066" b="1" dirty="0">
              <a:solidFill>
                <a:srgbClr val="FF0000"/>
              </a:solidFill>
            </a:endParaRPr>
          </a:p>
        </p:txBody>
      </p:sp>
      <p:sp>
        <p:nvSpPr>
          <p:cNvPr id="101" name="矩形 100"/>
          <p:cNvSpPr/>
          <p:nvPr/>
        </p:nvSpPr>
        <p:spPr>
          <a:xfrm>
            <a:off x="6648152" y="1197160"/>
            <a:ext cx="521297" cy="256352"/>
          </a:xfrm>
          <a:prstGeom prst="rect">
            <a:avLst/>
          </a:prstGeom>
        </p:spPr>
        <p:txBody>
          <a:bodyPr wrap="none">
            <a:spAutoFit/>
          </a:bodyPr>
          <a:lstStyle/>
          <a:p>
            <a:pPr lvl="0"/>
            <a:r>
              <a:rPr lang="en-US" altLang="zh-CN" sz="1066" dirty="0">
                <a:solidFill>
                  <a:srgbClr val="FF0000"/>
                </a:solidFill>
              </a:rPr>
              <a:t>&lt;</a:t>
            </a:r>
            <a:r>
              <a:rPr lang="en-US" altLang="zh-CN" sz="1066" dirty="0" err="1">
                <a:solidFill>
                  <a:srgbClr val="FF0000"/>
                </a:solidFill>
              </a:rPr>
              <a:t>k,v</a:t>
            </a:r>
            <a:r>
              <a:rPr lang="en-US" altLang="zh-CN" sz="1066" dirty="0">
                <a:solidFill>
                  <a:srgbClr val="FF0000"/>
                </a:solidFill>
              </a:rPr>
              <a:t>&gt;</a:t>
            </a:r>
            <a:endParaRPr lang="zh-CN" altLang="en-US" sz="1066" b="1" dirty="0">
              <a:solidFill>
                <a:srgbClr val="FF0000"/>
              </a:solidFill>
            </a:endParaRPr>
          </a:p>
        </p:txBody>
      </p:sp>
      <p:sp>
        <p:nvSpPr>
          <p:cNvPr id="102" name="矩形 101"/>
          <p:cNvSpPr/>
          <p:nvPr/>
        </p:nvSpPr>
        <p:spPr>
          <a:xfrm>
            <a:off x="4836220" y="993045"/>
            <a:ext cx="625492" cy="256352"/>
          </a:xfrm>
          <a:prstGeom prst="rect">
            <a:avLst/>
          </a:prstGeom>
        </p:spPr>
        <p:txBody>
          <a:bodyPr wrap="none">
            <a:spAutoFit/>
          </a:bodyPr>
          <a:lstStyle/>
          <a:p>
            <a:pPr lvl="0"/>
            <a:r>
              <a:rPr lang="en-US" altLang="zh-CN" sz="1066" dirty="0" err="1">
                <a:solidFill>
                  <a:srgbClr val="FF0000"/>
                </a:solidFill>
              </a:rPr>
              <a:t>kvmeta</a:t>
            </a:r>
            <a:endParaRPr lang="zh-CN" altLang="en-US" sz="1066" b="1" dirty="0">
              <a:solidFill>
                <a:srgbClr val="FF0000"/>
              </a:solidFill>
            </a:endParaRPr>
          </a:p>
        </p:txBody>
      </p:sp>
      <p:sp>
        <p:nvSpPr>
          <p:cNvPr id="104" name="文本框 103"/>
          <p:cNvSpPr txBox="1"/>
          <p:nvPr/>
        </p:nvSpPr>
        <p:spPr>
          <a:xfrm>
            <a:off x="5239569" y="2297185"/>
            <a:ext cx="1085217" cy="256352"/>
          </a:xfrm>
          <a:prstGeom prst="rect">
            <a:avLst/>
          </a:prstGeom>
          <a:noFill/>
        </p:spPr>
        <p:txBody>
          <a:bodyPr wrap="square" rtlCol="0">
            <a:spAutoFit/>
          </a:bodyPr>
          <a:lstStyle/>
          <a:p>
            <a:r>
              <a:rPr lang="zh-CN" altLang="en-US" sz="1066" dirty="0">
                <a:solidFill>
                  <a:srgbClr val="FF0000"/>
                </a:solidFill>
              </a:rPr>
              <a:t>默认</a:t>
            </a:r>
            <a:r>
              <a:rPr lang="en-US" altLang="zh-CN" sz="1066" dirty="0">
                <a:solidFill>
                  <a:srgbClr val="FF0000"/>
                </a:solidFill>
              </a:rPr>
              <a:t>100M</a:t>
            </a:r>
          </a:p>
        </p:txBody>
      </p:sp>
      <p:sp>
        <p:nvSpPr>
          <p:cNvPr id="105" name="文本框 104"/>
          <p:cNvSpPr txBox="1"/>
          <p:nvPr/>
        </p:nvSpPr>
        <p:spPr>
          <a:xfrm>
            <a:off x="6103968" y="2301791"/>
            <a:ext cx="1085217" cy="256352"/>
          </a:xfrm>
          <a:prstGeom prst="rect">
            <a:avLst/>
          </a:prstGeom>
          <a:noFill/>
        </p:spPr>
        <p:txBody>
          <a:bodyPr wrap="square" rtlCol="0">
            <a:spAutoFit/>
          </a:bodyPr>
          <a:lstStyle/>
          <a:p>
            <a:r>
              <a:rPr lang="en-US" altLang="zh-CN" sz="1066" dirty="0">
                <a:solidFill>
                  <a:srgbClr val="FF0000"/>
                </a:solidFill>
              </a:rPr>
              <a:t>80%,</a:t>
            </a:r>
            <a:r>
              <a:rPr lang="zh-CN" altLang="en-US" sz="1066" dirty="0">
                <a:solidFill>
                  <a:srgbClr val="FF0000"/>
                </a:solidFill>
              </a:rPr>
              <a:t>后反向</a:t>
            </a:r>
            <a:endParaRPr lang="en-US" altLang="zh-CN" sz="1066" dirty="0">
              <a:solidFill>
                <a:srgbClr val="FF0000"/>
              </a:solidFill>
            </a:endParaRPr>
          </a:p>
        </p:txBody>
      </p:sp>
      <p:sp>
        <p:nvSpPr>
          <p:cNvPr id="106" name="矩形 105"/>
          <p:cNvSpPr/>
          <p:nvPr/>
        </p:nvSpPr>
        <p:spPr>
          <a:xfrm>
            <a:off x="5573027" y="2890161"/>
            <a:ext cx="783744"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066" dirty="0"/>
              <a:t>分区</a:t>
            </a:r>
            <a:r>
              <a:rPr lang="en-US" altLang="zh-CN" sz="1066" dirty="0"/>
              <a:t>2</a:t>
            </a:r>
            <a:endParaRPr lang="zh-CN" altLang="en-US" sz="1066" dirty="0"/>
          </a:p>
        </p:txBody>
      </p:sp>
      <p:sp>
        <p:nvSpPr>
          <p:cNvPr id="107" name="矩形 106"/>
          <p:cNvSpPr/>
          <p:nvPr/>
        </p:nvSpPr>
        <p:spPr>
          <a:xfrm>
            <a:off x="5600694" y="3343848"/>
            <a:ext cx="764518" cy="4690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066" dirty="0"/>
              <a:t>分区</a:t>
            </a:r>
            <a:r>
              <a:rPr lang="en-US" altLang="zh-CN" sz="1066" dirty="0"/>
              <a:t>2</a:t>
            </a:r>
          </a:p>
          <a:p>
            <a:pPr algn="ctr"/>
            <a:r>
              <a:rPr lang="zh-CN" altLang="en-US" sz="1066" dirty="0"/>
              <a:t>排序</a:t>
            </a:r>
          </a:p>
        </p:txBody>
      </p:sp>
      <p:sp>
        <p:nvSpPr>
          <p:cNvPr id="109" name="矩形 108"/>
          <p:cNvSpPr/>
          <p:nvPr/>
        </p:nvSpPr>
        <p:spPr>
          <a:xfrm>
            <a:off x="6888827" y="4322408"/>
            <a:ext cx="1634230"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a:t>Combiner</a:t>
            </a:r>
            <a:r>
              <a:rPr lang="zh-CN" altLang="en-US" sz="1066" dirty="0"/>
              <a:t>合并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fade">
                                      <p:cBhvr>
                                        <p:cTn id="24" dur="1000"/>
                                        <p:tgtEl>
                                          <p:spTgt spid="92"/>
                                        </p:tgtEl>
                                      </p:cBhvr>
                                    </p:animEffect>
                                    <p:anim calcmode="lin" valueType="num">
                                      <p:cBhvr>
                                        <p:cTn id="25" dur="1000" fill="hold"/>
                                        <p:tgtEl>
                                          <p:spTgt spid="92"/>
                                        </p:tgtEl>
                                        <p:attrNameLst>
                                          <p:attrName>ppt_x</p:attrName>
                                        </p:attrNameLst>
                                      </p:cBhvr>
                                      <p:tavLst>
                                        <p:tav tm="0">
                                          <p:val>
                                            <p:strVal val="#ppt_x"/>
                                          </p:val>
                                        </p:tav>
                                        <p:tav tm="100000">
                                          <p:val>
                                            <p:strVal val="#ppt_x"/>
                                          </p:val>
                                        </p:tav>
                                      </p:tavLst>
                                    </p:anim>
                                    <p:anim calcmode="lin" valueType="num">
                                      <p:cBhvr>
                                        <p:cTn id="26" dur="1000" fill="hold"/>
                                        <p:tgtEl>
                                          <p:spTgt spid="9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fade">
                                      <p:cBhvr>
                                        <p:cTn id="29" dur="1000"/>
                                        <p:tgtEl>
                                          <p:spTgt spid="93"/>
                                        </p:tgtEl>
                                      </p:cBhvr>
                                    </p:animEffect>
                                    <p:anim calcmode="lin" valueType="num">
                                      <p:cBhvr>
                                        <p:cTn id="30" dur="1000" fill="hold"/>
                                        <p:tgtEl>
                                          <p:spTgt spid="93"/>
                                        </p:tgtEl>
                                        <p:attrNameLst>
                                          <p:attrName>ppt_x</p:attrName>
                                        </p:attrNameLst>
                                      </p:cBhvr>
                                      <p:tavLst>
                                        <p:tav tm="0">
                                          <p:val>
                                            <p:strVal val="#ppt_x"/>
                                          </p:val>
                                        </p:tav>
                                        <p:tav tm="100000">
                                          <p:val>
                                            <p:strVal val="#ppt_x"/>
                                          </p:val>
                                        </p:tav>
                                      </p:tavLst>
                                    </p:anim>
                                    <p:anim calcmode="lin" valueType="num">
                                      <p:cBhvr>
                                        <p:cTn id="31" dur="1000" fill="hold"/>
                                        <p:tgtEl>
                                          <p:spTgt spid="9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24"/>
                                        </p:tgtEl>
                                        <p:attrNameLst>
                                          <p:attrName>style.visibility</p:attrName>
                                        </p:attrNameLst>
                                      </p:cBhvr>
                                      <p:to>
                                        <p:strVal val="visible"/>
                                      </p:to>
                                    </p:set>
                                    <p:animEffect transition="in" filter="fade">
                                      <p:cBhvr>
                                        <p:cTn id="46" dur="1000"/>
                                        <p:tgtEl>
                                          <p:spTgt spid="224"/>
                                        </p:tgtEl>
                                      </p:cBhvr>
                                    </p:animEffect>
                                    <p:anim calcmode="lin" valueType="num">
                                      <p:cBhvr>
                                        <p:cTn id="47" dur="1000" fill="hold"/>
                                        <p:tgtEl>
                                          <p:spTgt spid="224"/>
                                        </p:tgtEl>
                                        <p:attrNameLst>
                                          <p:attrName>ppt_x</p:attrName>
                                        </p:attrNameLst>
                                      </p:cBhvr>
                                      <p:tavLst>
                                        <p:tav tm="0">
                                          <p:val>
                                            <p:strVal val="#ppt_x"/>
                                          </p:val>
                                        </p:tav>
                                        <p:tav tm="100000">
                                          <p:val>
                                            <p:strVal val="#ppt_x"/>
                                          </p:val>
                                        </p:tav>
                                      </p:tavLst>
                                    </p:anim>
                                    <p:anim calcmode="lin" valueType="num">
                                      <p:cBhvr>
                                        <p:cTn id="48" dur="1000" fill="hold"/>
                                        <p:tgtEl>
                                          <p:spTgt spid="2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1000"/>
                                        <p:tgtEl>
                                          <p:spTgt spid="100"/>
                                        </p:tgtEl>
                                      </p:cBhvr>
                                    </p:animEffect>
                                    <p:anim calcmode="lin" valueType="num">
                                      <p:cBhvr>
                                        <p:cTn id="52" dur="1000" fill="hold"/>
                                        <p:tgtEl>
                                          <p:spTgt spid="100"/>
                                        </p:tgtEl>
                                        <p:attrNameLst>
                                          <p:attrName>ppt_x</p:attrName>
                                        </p:attrNameLst>
                                      </p:cBhvr>
                                      <p:tavLst>
                                        <p:tav tm="0">
                                          <p:val>
                                            <p:strVal val="#ppt_x"/>
                                          </p:val>
                                        </p:tav>
                                        <p:tav tm="100000">
                                          <p:val>
                                            <p:strVal val="#ppt_x"/>
                                          </p:val>
                                        </p:tav>
                                      </p:tavLst>
                                    </p:anim>
                                    <p:anim calcmode="lin" valueType="num">
                                      <p:cBhvr>
                                        <p:cTn id="53" dur="1000" fill="hold"/>
                                        <p:tgtEl>
                                          <p:spTgt spid="10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1000"/>
                                        <p:tgtEl>
                                          <p:spTgt spid="108"/>
                                        </p:tgtEl>
                                      </p:cBhvr>
                                    </p:animEffect>
                                    <p:anim calcmode="lin" valueType="num">
                                      <p:cBhvr>
                                        <p:cTn id="62" dur="1000" fill="hold"/>
                                        <p:tgtEl>
                                          <p:spTgt spid="108"/>
                                        </p:tgtEl>
                                        <p:attrNameLst>
                                          <p:attrName>ppt_x</p:attrName>
                                        </p:attrNameLst>
                                      </p:cBhvr>
                                      <p:tavLst>
                                        <p:tav tm="0">
                                          <p:val>
                                            <p:strVal val="#ppt_x"/>
                                          </p:val>
                                        </p:tav>
                                        <p:tav tm="100000">
                                          <p:val>
                                            <p:strVal val="#ppt_x"/>
                                          </p:val>
                                        </p:tav>
                                      </p:tavLst>
                                    </p:anim>
                                    <p:anim calcmode="lin" valueType="num">
                                      <p:cBhvr>
                                        <p:cTn id="63" dur="1000" fill="hold"/>
                                        <p:tgtEl>
                                          <p:spTgt spid="10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1000"/>
                                        <p:tgtEl>
                                          <p:spTgt spid="43"/>
                                        </p:tgtEl>
                                      </p:cBhvr>
                                    </p:animEffect>
                                    <p:anim calcmode="lin" valueType="num">
                                      <p:cBhvr>
                                        <p:cTn id="67" dur="1000" fill="hold"/>
                                        <p:tgtEl>
                                          <p:spTgt spid="43"/>
                                        </p:tgtEl>
                                        <p:attrNameLst>
                                          <p:attrName>ppt_x</p:attrName>
                                        </p:attrNameLst>
                                      </p:cBhvr>
                                      <p:tavLst>
                                        <p:tav tm="0">
                                          <p:val>
                                            <p:strVal val="#ppt_x"/>
                                          </p:val>
                                        </p:tav>
                                        <p:tav tm="100000">
                                          <p:val>
                                            <p:strVal val="#ppt_x"/>
                                          </p:val>
                                        </p:tav>
                                      </p:tavLst>
                                    </p:anim>
                                    <p:anim calcmode="lin" valueType="num">
                                      <p:cBhvr>
                                        <p:cTn id="6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20"/>
                                        </p:tgtEl>
                                        <p:attrNameLst>
                                          <p:attrName>style.visibility</p:attrName>
                                        </p:attrNameLst>
                                      </p:cBhvr>
                                      <p:to>
                                        <p:strVal val="visible"/>
                                      </p:to>
                                    </p:set>
                                    <p:animEffect transition="in" filter="fade">
                                      <p:cBhvr>
                                        <p:cTn id="73" dur="1000"/>
                                        <p:tgtEl>
                                          <p:spTgt spid="120"/>
                                        </p:tgtEl>
                                      </p:cBhvr>
                                    </p:animEffect>
                                    <p:anim calcmode="lin" valueType="num">
                                      <p:cBhvr>
                                        <p:cTn id="74" dur="1000" fill="hold"/>
                                        <p:tgtEl>
                                          <p:spTgt spid="120"/>
                                        </p:tgtEl>
                                        <p:attrNameLst>
                                          <p:attrName>ppt_x</p:attrName>
                                        </p:attrNameLst>
                                      </p:cBhvr>
                                      <p:tavLst>
                                        <p:tav tm="0">
                                          <p:val>
                                            <p:strVal val="#ppt_x"/>
                                          </p:val>
                                        </p:tav>
                                        <p:tav tm="100000">
                                          <p:val>
                                            <p:strVal val="#ppt_x"/>
                                          </p:val>
                                        </p:tav>
                                      </p:tavLst>
                                    </p:anim>
                                    <p:anim calcmode="lin" valueType="num">
                                      <p:cBhvr>
                                        <p:cTn id="75" dur="1000" fill="hold"/>
                                        <p:tgtEl>
                                          <p:spTgt spid="12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25"/>
                                        </p:tgtEl>
                                        <p:attrNameLst>
                                          <p:attrName>style.visibility</p:attrName>
                                        </p:attrNameLst>
                                      </p:cBhvr>
                                      <p:to>
                                        <p:strVal val="visible"/>
                                      </p:to>
                                    </p:set>
                                    <p:animEffect transition="in" filter="fade">
                                      <p:cBhvr>
                                        <p:cTn id="78" dur="1000"/>
                                        <p:tgtEl>
                                          <p:spTgt spid="225"/>
                                        </p:tgtEl>
                                      </p:cBhvr>
                                    </p:animEffect>
                                    <p:anim calcmode="lin" valueType="num">
                                      <p:cBhvr>
                                        <p:cTn id="79" dur="1000" fill="hold"/>
                                        <p:tgtEl>
                                          <p:spTgt spid="225"/>
                                        </p:tgtEl>
                                        <p:attrNameLst>
                                          <p:attrName>ppt_x</p:attrName>
                                        </p:attrNameLst>
                                      </p:cBhvr>
                                      <p:tavLst>
                                        <p:tav tm="0">
                                          <p:val>
                                            <p:strVal val="#ppt_x"/>
                                          </p:val>
                                        </p:tav>
                                        <p:tav tm="100000">
                                          <p:val>
                                            <p:strVal val="#ppt_x"/>
                                          </p:val>
                                        </p:tav>
                                      </p:tavLst>
                                    </p:anim>
                                    <p:anim calcmode="lin" valueType="num">
                                      <p:cBhvr>
                                        <p:cTn id="80" dur="1000" fill="hold"/>
                                        <p:tgtEl>
                                          <p:spTgt spid="22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1000"/>
                                        <p:tgtEl>
                                          <p:spTgt spid="91"/>
                                        </p:tgtEl>
                                      </p:cBhvr>
                                    </p:animEffect>
                                    <p:anim calcmode="lin" valueType="num">
                                      <p:cBhvr>
                                        <p:cTn id="84" dur="1000" fill="hold"/>
                                        <p:tgtEl>
                                          <p:spTgt spid="91"/>
                                        </p:tgtEl>
                                        <p:attrNameLst>
                                          <p:attrName>ppt_x</p:attrName>
                                        </p:attrNameLst>
                                      </p:cBhvr>
                                      <p:tavLst>
                                        <p:tav tm="0">
                                          <p:val>
                                            <p:strVal val="#ppt_x"/>
                                          </p:val>
                                        </p:tav>
                                        <p:tav tm="100000">
                                          <p:val>
                                            <p:strVal val="#ppt_x"/>
                                          </p:val>
                                        </p:tav>
                                      </p:tavLst>
                                    </p:anim>
                                    <p:anim calcmode="lin" valueType="num">
                                      <p:cBhvr>
                                        <p:cTn id="85"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99"/>
                                        </p:tgtEl>
                                        <p:attrNameLst>
                                          <p:attrName>style.visibility</p:attrName>
                                        </p:attrNameLst>
                                      </p:cBhvr>
                                      <p:to>
                                        <p:strVal val="visible"/>
                                      </p:to>
                                    </p:set>
                                    <p:anim calcmode="lin" valueType="num">
                                      <p:cBhvr additive="base">
                                        <p:cTn id="90" dur="500" fill="hold"/>
                                        <p:tgtEl>
                                          <p:spTgt spid="199"/>
                                        </p:tgtEl>
                                        <p:attrNameLst>
                                          <p:attrName>ppt_x</p:attrName>
                                        </p:attrNameLst>
                                      </p:cBhvr>
                                      <p:tavLst>
                                        <p:tav tm="0">
                                          <p:val>
                                            <p:strVal val="#ppt_x"/>
                                          </p:val>
                                        </p:tav>
                                        <p:tav tm="100000">
                                          <p:val>
                                            <p:strVal val="#ppt_x"/>
                                          </p:val>
                                        </p:tav>
                                      </p:tavLst>
                                    </p:anim>
                                    <p:anim calcmode="lin" valueType="num">
                                      <p:cBhvr additive="base">
                                        <p:cTn id="91" dur="500" fill="hold"/>
                                        <p:tgtEl>
                                          <p:spTgt spid="199"/>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203"/>
                                        </p:tgtEl>
                                        <p:attrNameLst>
                                          <p:attrName>style.visibility</p:attrName>
                                        </p:attrNameLst>
                                      </p:cBhvr>
                                      <p:to>
                                        <p:strVal val="visible"/>
                                      </p:to>
                                    </p:set>
                                    <p:anim calcmode="lin" valueType="num">
                                      <p:cBhvr additive="base">
                                        <p:cTn id="94" dur="500" fill="hold"/>
                                        <p:tgtEl>
                                          <p:spTgt spid="203"/>
                                        </p:tgtEl>
                                        <p:attrNameLst>
                                          <p:attrName>ppt_x</p:attrName>
                                        </p:attrNameLst>
                                      </p:cBhvr>
                                      <p:tavLst>
                                        <p:tav tm="0">
                                          <p:val>
                                            <p:strVal val="#ppt_x"/>
                                          </p:val>
                                        </p:tav>
                                        <p:tav tm="100000">
                                          <p:val>
                                            <p:strVal val="#ppt_x"/>
                                          </p:val>
                                        </p:tav>
                                      </p:tavLst>
                                    </p:anim>
                                    <p:anim calcmode="lin" valueType="num">
                                      <p:cBhvr additive="base">
                                        <p:cTn id="95" dur="500" fill="hold"/>
                                        <p:tgtEl>
                                          <p:spTgt spid="203"/>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242"/>
                                        </p:tgtEl>
                                        <p:attrNameLst>
                                          <p:attrName>style.visibility</p:attrName>
                                        </p:attrNameLst>
                                      </p:cBhvr>
                                      <p:to>
                                        <p:strVal val="visible"/>
                                      </p:to>
                                    </p:set>
                                    <p:anim calcmode="lin" valueType="num">
                                      <p:cBhvr additive="base">
                                        <p:cTn id="98" dur="500" fill="hold"/>
                                        <p:tgtEl>
                                          <p:spTgt spid="242"/>
                                        </p:tgtEl>
                                        <p:attrNameLst>
                                          <p:attrName>ppt_x</p:attrName>
                                        </p:attrNameLst>
                                      </p:cBhvr>
                                      <p:tavLst>
                                        <p:tav tm="0">
                                          <p:val>
                                            <p:strVal val="#ppt_x"/>
                                          </p:val>
                                        </p:tav>
                                        <p:tav tm="100000">
                                          <p:val>
                                            <p:strVal val="#ppt_x"/>
                                          </p:val>
                                        </p:tav>
                                      </p:tavLst>
                                    </p:anim>
                                    <p:anim calcmode="lin" valueType="num">
                                      <p:cBhvr additive="base">
                                        <p:cTn id="99" dur="500" fill="hold"/>
                                        <p:tgtEl>
                                          <p:spTgt spid="242"/>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173"/>
                                        </p:tgtEl>
                                        <p:attrNameLst>
                                          <p:attrName>style.visibility</p:attrName>
                                        </p:attrNameLst>
                                      </p:cBhvr>
                                      <p:to>
                                        <p:strVal val="visible"/>
                                      </p:to>
                                    </p:set>
                                    <p:anim calcmode="lin" valueType="num">
                                      <p:cBhvr additive="base">
                                        <p:cTn id="102" dur="500" fill="hold"/>
                                        <p:tgtEl>
                                          <p:spTgt spid="173"/>
                                        </p:tgtEl>
                                        <p:attrNameLst>
                                          <p:attrName>ppt_x</p:attrName>
                                        </p:attrNameLst>
                                      </p:cBhvr>
                                      <p:tavLst>
                                        <p:tav tm="0">
                                          <p:val>
                                            <p:strVal val="#ppt_x"/>
                                          </p:val>
                                        </p:tav>
                                        <p:tav tm="100000">
                                          <p:val>
                                            <p:strVal val="#ppt_x"/>
                                          </p:val>
                                        </p:tav>
                                      </p:tavLst>
                                    </p:anim>
                                    <p:anim calcmode="lin" valueType="num">
                                      <p:cBhvr additive="base">
                                        <p:cTn id="103" dur="500" fill="hold"/>
                                        <p:tgtEl>
                                          <p:spTgt spid="173"/>
                                        </p:tgtEl>
                                        <p:attrNameLst>
                                          <p:attrName>ppt_y</p:attrName>
                                        </p:attrNameLst>
                                      </p:cBhvr>
                                      <p:tavLst>
                                        <p:tav tm="0">
                                          <p:val>
                                            <p:strVal val="1+#ppt_h/2"/>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127"/>
                                        </p:tgtEl>
                                        <p:attrNameLst>
                                          <p:attrName>style.visibility</p:attrName>
                                        </p:attrNameLst>
                                      </p:cBhvr>
                                      <p:to>
                                        <p:strVal val="visible"/>
                                      </p:to>
                                    </p:set>
                                    <p:animEffect transition="in" filter="fade">
                                      <p:cBhvr>
                                        <p:cTn id="106" dur="1000"/>
                                        <p:tgtEl>
                                          <p:spTgt spid="127"/>
                                        </p:tgtEl>
                                      </p:cBhvr>
                                    </p:animEffect>
                                    <p:anim calcmode="lin" valueType="num">
                                      <p:cBhvr>
                                        <p:cTn id="107" dur="1000" fill="hold"/>
                                        <p:tgtEl>
                                          <p:spTgt spid="127"/>
                                        </p:tgtEl>
                                        <p:attrNameLst>
                                          <p:attrName>ppt_x</p:attrName>
                                        </p:attrNameLst>
                                      </p:cBhvr>
                                      <p:tavLst>
                                        <p:tav tm="0">
                                          <p:val>
                                            <p:strVal val="#ppt_x"/>
                                          </p:val>
                                        </p:tav>
                                        <p:tav tm="100000">
                                          <p:val>
                                            <p:strVal val="#ppt_x"/>
                                          </p:val>
                                        </p:tav>
                                      </p:tavLst>
                                    </p:anim>
                                    <p:anim calcmode="lin" valueType="num">
                                      <p:cBhvr>
                                        <p:cTn id="108" dur="1000" fill="hold"/>
                                        <p:tgtEl>
                                          <p:spTgt spid="127"/>
                                        </p:tgtEl>
                                        <p:attrNameLst>
                                          <p:attrName>ppt_y</p:attrName>
                                        </p:attrNameLst>
                                      </p:cBhvr>
                                      <p:tavLst>
                                        <p:tav tm="0">
                                          <p:val>
                                            <p:strVal val="#ppt_y+.1"/>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76"/>
                                        </p:tgtEl>
                                        <p:attrNameLst>
                                          <p:attrName>style.visibility</p:attrName>
                                        </p:attrNameLst>
                                      </p:cBhvr>
                                      <p:to>
                                        <p:strVal val="visible"/>
                                      </p:to>
                                    </p:set>
                                    <p:anim calcmode="lin" valueType="num">
                                      <p:cBhvr additive="base">
                                        <p:cTn id="111" dur="500" fill="hold"/>
                                        <p:tgtEl>
                                          <p:spTgt spid="76"/>
                                        </p:tgtEl>
                                        <p:attrNameLst>
                                          <p:attrName>ppt_x</p:attrName>
                                        </p:attrNameLst>
                                      </p:cBhvr>
                                      <p:tavLst>
                                        <p:tav tm="0">
                                          <p:val>
                                            <p:strVal val="#ppt_x"/>
                                          </p:val>
                                        </p:tav>
                                        <p:tav tm="100000">
                                          <p:val>
                                            <p:strVal val="#ppt_x"/>
                                          </p:val>
                                        </p:tav>
                                      </p:tavLst>
                                    </p:anim>
                                    <p:anim calcmode="lin" valueType="num">
                                      <p:cBhvr additive="base">
                                        <p:cTn id="112" dur="500" fill="hold"/>
                                        <p:tgtEl>
                                          <p:spTgt spid="76"/>
                                        </p:tgtEl>
                                        <p:attrNameLst>
                                          <p:attrName>ppt_y</p:attrName>
                                        </p:attrNameLst>
                                      </p:cBhvr>
                                      <p:tavLst>
                                        <p:tav tm="0">
                                          <p:val>
                                            <p:strVal val="1+#ppt_h/2"/>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26"/>
                                        </p:tgtEl>
                                        <p:attrNameLst>
                                          <p:attrName>style.visibility</p:attrName>
                                        </p:attrNameLst>
                                      </p:cBhvr>
                                      <p:to>
                                        <p:strVal val="visible"/>
                                      </p:to>
                                    </p:set>
                                    <p:animEffect transition="in" filter="fade">
                                      <p:cBhvr>
                                        <p:cTn id="115" dur="1000"/>
                                        <p:tgtEl>
                                          <p:spTgt spid="126"/>
                                        </p:tgtEl>
                                      </p:cBhvr>
                                    </p:animEffect>
                                    <p:anim calcmode="lin" valueType="num">
                                      <p:cBhvr>
                                        <p:cTn id="116" dur="1000" fill="hold"/>
                                        <p:tgtEl>
                                          <p:spTgt spid="126"/>
                                        </p:tgtEl>
                                        <p:attrNameLst>
                                          <p:attrName>ppt_x</p:attrName>
                                        </p:attrNameLst>
                                      </p:cBhvr>
                                      <p:tavLst>
                                        <p:tav tm="0">
                                          <p:val>
                                            <p:strVal val="#ppt_x"/>
                                          </p:val>
                                        </p:tav>
                                        <p:tav tm="100000">
                                          <p:val>
                                            <p:strVal val="#ppt_x"/>
                                          </p:val>
                                        </p:tav>
                                      </p:tavLst>
                                    </p:anim>
                                    <p:anim calcmode="lin" valueType="num">
                                      <p:cBhvr>
                                        <p:cTn id="117"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96"/>
                                        </p:tgtEl>
                                        <p:attrNameLst>
                                          <p:attrName>style.visibility</p:attrName>
                                        </p:attrNameLst>
                                      </p:cBhvr>
                                      <p:to>
                                        <p:strVal val="visible"/>
                                      </p:to>
                                    </p:set>
                                    <p:animEffect transition="in" filter="fade">
                                      <p:cBhvr>
                                        <p:cTn id="122" dur="1000"/>
                                        <p:tgtEl>
                                          <p:spTgt spid="96"/>
                                        </p:tgtEl>
                                      </p:cBhvr>
                                    </p:animEffect>
                                    <p:anim calcmode="lin" valueType="num">
                                      <p:cBhvr>
                                        <p:cTn id="123" dur="1000" fill="hold"/>
                                        <p:tgtEl>
                                          <p:spTgt spid="96"/>
                                        </p:tgtEl>
                                        <p:attrNameLst>
                                          <p:attrName>ppt_x</p:attrName>
                                        </p:attrNameLst>
                                      </p:cBhvr>
                                      <p:tavLst>
                                        <p:tav tm="0">
                                          <p:val>
                                            <p:strVal val="#ppt_x"/>
                                          </p:val>
                                        </p:tav>
                                        <p:tav tm="100000">
                                          <p:val>
                                            <p:strVal val="#ppt_x"/>
                                          </p:val>
                                        </p:tav>
                                      </p:tavLst>
                                    </p:anim>
                                    <p:anim calcmode="lin" valueType="num">
                                      <p:cBhvr>
                                        <p:cTn id="124" dur="1000" fill="hold"/>
                                        <p:tgtEl>
                                          <p:spTgt spid="96"/>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Effect transition="in" filter="fade">
                                      <p:cBhvr>
                                        <p:cTn id="127" dur="1000"/>
                                        <p:tgtEl>
                                          <p:spTgt spid="60"/>
                                        </p:tgtEl>
                                      </p:cBhvr>
                                    </p:animEffect>
                                    <p:anim calcmode="lin" valueType="num">
                                      <p:cBhvr>
                                        <p:cTn id="128" dur="1000" fill="hold"/>
                                        <p:tgtEl>
                                          <p:spTgt spid="60"/>
                                        </p:tgtEl>
                                        <p:attrNameLst>
                                          <p:attrName>ppt_x</p:attrName>
                                        </p:attrNameLst>
                                      </p:cBhvr>
                                      <p:tavLst>
                                        <p:tav tm="0">
                                          <p:val>
                                            <p:strVal val="#ppt_x"/>
                                          </p:val>
                                        </p:tav>
                                        <p:tav tm="100000">
                                          <p:val>
                                            <p:strVal val="#ppt_x"/>
                                          </p:val>
                                        </p:tav>
                                      </p:tavLst>
                                    </p:anim>
                                    <p:anim calcmode="lin" valueType="num">
                                      <p:cBhvr>
                                        <p:cTn id="129" dur="1000" fill="hold"/>
                                        <p:tgtEl>
                                          <p:spTgt spid="60"/>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94"/>
                                        </p:tgtEl>
                                        <p:attrNameLst>
                                          <p:attrName>style.visibility</p:attrName>
                                        </p:attrNameLst>
                                      </p:cBhvr>
                                      <p:to>
                                        <p:strVal val="visible"/>
                                      </p:to>
                                    </p:set>
                                    <p:animEffect transition="in" filter="fade">
                                      <p:cBhvr>
                                        <p:cTn id="132" dur="1000"/>
                                        <p:tgtEl>
                                          <p:spTgt spid="94"/>
                                        </p:tgtEl>
                                      </p:cBhvr>
                                    </p:animEffect>
                                    <p:anim calcmode="lin" valueType="num">
                                      <p:cBhvr>
                                        <p:cTn id="133" dur="1000" fill="hold"/>
                                        <p:tgtEl>
                                          <p:spTgt spid="94"/>
                                        </p:tgtEl>
                                        <p:attrNameLst>
                                          <p:attrName>ppt_x</p:attrName>
                                        </p:attrNameLst>
                                      </p:cBhvr>
                                      <p:tavLst>
                                        <p:tav tm="0">
                                          <p:val>
                                            <p:strVal val="#ppt_x"/>
                                          </p:val>
                                        </p:tav>
                                        <p:tav tm="100000">
                                          <p:val>
                                            <p:strVal val="#ppt_x"/>
                                          </p:val>
                                        </p:tav>
                                      </p:tavLst>
                                    </p:anim>
                                    <p:anim calcmode="lin" valueType="num">
                                      <p:cBhvr>
                                        <p:cTn id="134" dur="1000" fill="hold"/>
                                        <p:tgtEl>
                                          <p:spTgt spid="94"/>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26"/>
                                        </p:tgtEl>
                                        <p:attrNameLst>
                                          <p:attrName>style.visibility</p:attrName>
                                        </p:attrNameLst>
                                      </p:cBhvr>
                                      <p:to>
                                        <p:strVal val="visible"/>
                                      </p:to>
                                    </p:set>
                                    <p:animEffect transition="in" filter="fade">
                                      <p:cBhvr>
                                        <p:cTn id="137" dur="1000"/>
                                        <p:tgtEl>
                                          <p:spTgt spid="226"/>
                                        </p:tgtEl>
                                      </p:cBhvr>
                                    </p:animEffect>
                                    <p:anim calcmode="lin" valueType="num">
                                      <p:cBhvr>
                                        <p:cTn id="138" dur="1000" fill="hold"/>
                                        <p:tgtEl>
                                          <p:spTgt spid="226"/>
                                        </p:tgtEl>
                                        <p:attrNameLst>
                                          <p:attrName>ppt_x</p:attrName>
                                        </p:attrNameLst>
                                      </p:cBhvr>
                                      <p:tavLst>
                                        <p:tav tm="0">
                                          <p:val>
                                            <p:strVal val="#ppt_x"/>
                                          </p:val>
                                        </p:tav>
                                        <p:tav tm="100000">
                                          <p:val>
                                            <p:strVal val="#ppt_x"/>
                                          </p:val>
                                        </p:tav>
                                      </p:tavLst>
                                    </p:anim>
                                    <p:anim calcmode="lin" valueType="num">
                                      <p:cBhvr>
                                        <p:cTn id="139" dur="1000" fill="hold"/>
                                        <p:tgtEl>
                                          <p:spTgt spid="226"/>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82"/>
                                        </p:tgtEl>
                                        <p:attrNameLst>
                                          <p:attrName>style.visibility</p:attrName>
                                        </p:attrNameLst>
                                      </p:cBhvr>
                                      <p:to>
                                        <p:strVal val="visible"/>
                                      </p:to>
                                    </p:set>
                                    <p:animEffect transition="in" filter="fade">
                                      <p:cBhvr>
                                        <p:cTn id="142" dur="1000"/>
                                        <p:tgtEl>
                                          <p:spTgt spid="82"/>
                                        </p:tgtEl>
                                      </p:cBhvr>
                                    </p:animEffect>
                                    <p:anim calcmode="lin" valueType="num">
                                      <p:cBhvr>
                                        <p:cTn id="143" dur="1000" fill="hold"/>
                                        <p:tgtEl>
                                          <p:spTgt spid="82"/>
                                        </p:tgtEl>
                                        <p:attrNameLst>
                                          <p:attrName>ppt_x</p:attrName>
                                        </p:attrNameLst>
                                      </p:cBhvr>
                                      <p:tavLst>
                                        <p:tav tm="0">
                                          <p:val>
                                            <p:strVal val="#ppt_x"/>
                                          </p:val>
                                        </p:tav>
                                        <p:tav tm="100000">
                                          <p:val>
                                            <p:strVal val="#ppt_x"/>
                                          </p:val>
                                        </p:tav>
                                      </p:tavLst>
                                    </p:anim>
                                    <p:anim calcmode="lin" valueType="num">
                                      <p:cBhvr>
                                        <p:cTn id="144" dur="1000" fill="hold"/>
                                        <p:tgtEl>
                                          <p:spTgt spid="82"/>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90"/>
                                        </p:tgtEl>
                                        <p:attrNameLst>
                                          <p:attrName>style.visibility</p:attrName>
                                        </p:attrNameLst>
                                      </p:cBhvr>
                                      <p:to>
                                        <p:strVal val="visible"/>
                                      </p:to>
                                    </p:set>
                                    <p:animEffect transition="in" filter="fade">
                                      <p:cBhvr>
                                        <p:cTn id="147" dur="1000"/>
                                        <p:tgtEl>
                                          <p:spTgt spid="90"/>
                                        </p:tgtEl>
                                      </p:cBhvr>
                                    </p:animEffect>
                                    <p:anim calcmode="lin" valueType="num">
                                      <p:cBhvr>
                                        <p:cTn id="148" dur="1000" fill="hold"/>
                                        <p:tgtEl>
                                          <p:spTgt spid="90"/>
                                        </p:tgtEl>
                                        <p:attrNameLst>
                                          <p:attrName>ppt_x</p:attrName>
                                        </p:attrNameLst>
                                      </p:cBhvr>
                                      <p:tavLst>
                                        <p:tav tm="0">
                                          <p:val>
                                            <p:strVal val="#ppt_x"/>
                                          </p:val>
                                        </p:tav>
                                        <p:tav tm="100000">
                                          <p:val>
                                            <p:strVal val="#ppt_x"/>
                                          </p:val>
                                        </p:tav>
                                      </p:tavLst>
                                    </p:anim>
                                    <p:anim calcmode="lin" valueType="num">
                                      <p:cBhvr>
                                        <p:cTn id="149" dur="1000" fill="hold"/>
                                        <p:tgtEl>
                                          <p:spTgt spid="9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84"/>
                                        </p:tgtEl>
                                        <p:attrNameLst>
                                          <p:attrName>style.visibility</p:attrName>
                                        </p:attrNameLst>
                                      </p:cBhvr>
                                      <p:to>
                                        <p:strVal val="visible"/>
                                      </p:to>
                                    </p:set>
                                    <p:animEffect transition="in" filter="fade">
                                      <p:cBhvr>
                                        <p:cTn id="152" dur="1000"/>
                                        <p:tgtEl>
                                          <p:spTgt spid="84"/>
                                        </p:tgtEl>
                                      </p:cBhvr>
                                    </p:animEffect>
                                    <p:anim calcmode="lin" valueType="num">
                                      <p:cBhvr>
                                        <p:cTn id="153" dur="1000" fill="hold"/>
                                        <p:tgtEl>
                                          <p:spTgt spid="84"/>
                                        </p:tgtEl>
                                        <p:attrNameLst>
                                          <p:attrName>ppt_x</p:attrName>
                                        </p:attrNameLst>
                                      </p:cBhvr>
                                      <p:tavLst>
                                        <p:tav tm="0">
                                          <p:val>
                                            <p:strVal val="#ppt_x"/>
                                          </p:val>
                                        </p:tav>
                                        <p:tav tm="100000">
                                          <p:val>
                                            <p:strVal val="#ppt_x"/>
                                          </p:val>
                                        </p:tav>
                                      </p:tavLst>
                                    </p:anim>
                                    <p:anim calcmode="lin" valueType="num">
                                      <p:cBhvr>
                                        <p:cTn id="154" dur="1000" fill="hold"/>
                                        <p:tgtEl>
                                          <p:spTgt spid="84"/>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85"/>
                                        </p:tgtEl>
                                        <p:attrNameLst>
                                          <p:attrName>style.visibility</p:attrName>
                                        </p:attrNameLst>
                                      </p:cBhvr>
                                      <p:to>
                                        <p:strVal val="visible"/>
                                      </p:to>
                                    </p:set>
                                    <p:animEffect transition="in" filter="fade">
                                      <p:cBhvr>
                                        <p:cTn id="157" dur="1000"/>
                                        <p:tgtEl>
                                          <p:spTgt spid="85"/>
                                        </p:tgtEl>
                                      </p:cBhvr>
                                    </p:animEffect>
                                    <p:anim calcmode="lin" valueType="num">
                                      <p:cBhvr>
                                        <p:cTn id="158" dur="1000" fill="hold"/>
                                        <p:tgtEl>
                                          <p:spTgt spid="85"/>
                                        </p:tgtEl>
                                        <p:attrNameLst>
                                          <p:attrName>ppt_x</p:attrName>
                                        </p:attrNameLst>
                                      </p:cBhvr>
                                      <p:tavLst>
                                        <p:tav tm="0">
                                          <p:val>
                                            <p:strVal val="#ppt_x"/>
                                          </p:val>
                                        </p:tav>
                                        <p:tav tm="100000">
                                          <p:val>
                                            <p:strVal val="#ppt_x"/>
                                          </p:val>
                                        </p:tav>
                                      </p:tavLst>
                                    </p:anim>
                                    <p:anim calcmode="lin" valueType="num">
                                      <p:cBhvr>
                                        <p:cTn id="159" dur="1000" fill="hold"/>
                                        <p:tgtEl>
                                          <p:spTgt spid="85"/>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fade">
                                      <p:cBhvr>
                                        <p:cTn id="162" dur="1000"/>
                                        <p:tgtEl>
                                          <p:spTgt spid="98"/>
                                        </p:tgtEl>
                                      </p:cBhvr>
                                    </p:animEffect>
                                    <p:anim calcmode="lin" valueType="num">
                                      <p:cBhvr>
                                        <p:cTn id="163" dur="1000" fill="hold"/>
                                        <p:tgtEl>
                                          <p:spTgt spid="98"/>
                                        </p:tgtEl>
                                        <p:attrNameLst>
                                          <p:attrName>ppt_x</p:attrName>
                                        </p:attrNameLst>
                                      </p:cBhvr>
                                      <p:tavLst>
                                        <p:tav tm="0">
                                          <p:val>
                                            <p:strVal val="#ppt_x"/>
                                          </p:val>
                                        </p:tav>
                                        <p:tav tm="100000">
                                          <p:val>
                                            <p:strVal val="#ppt_x"/>
                                          </p:val>
                                        </p:tav>
                                      </p:tavLst>
                                    </p:anim>
                                    <p:anim calcmode="lin" valueType="num">
                                      <p:cBhvr>
                                        <p:cTn id="164" dur="1000" fill="hold"/>
                                        <p:tgtEl>
                                          <p:spTgt spid="98"/>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131"/>
                                        </p:tgtEl>
                                        <p:attrNameLst>
                                          <p:attrName>style.visibility</p:attrName>
                                        </p:attrNameLst>
                                      </p:cBhvr>
                                      <p:to>
                                        <p:strVal val="visible"/>
                                      </p:to>
                                    </p:set>
                                    <p:animEffect transition="in" filter="fade">
                                      <p:cBhvr>
                                        <p:cTn id="167" dur="1000"/>
                                        <p:tgtEl>
                                          <p:spTgt spid="131"/>
                                        </p:tgtEl>
                                      </p:cBhvr>
                                    </p:animEffect>
                                    <p:anim calcmode="lin" valueType="num">
                                      <p:cBhvr>
                                        <p:cTn id="168" dur="1000" fill="hold"/>
                                        <p:tgtEl>
                                          <p:spTgt spid="131"/>
                                        </p:tgtEl>
                                        <p:attrNameLst>
                                          <p:attrName>ppt_x</p:attrName>
                                        </p:attrNameLst>
                                      </p:cBhvr>
                                      <p:tavLst>
                                        <p:tav tm="0">
                                          <p:val>
                                            <p:strVal val="#ppt_x"/>
                                          </p:val>
                                        </p:tav>
                                        <p:tav tm="100000">
                                          <p:val>
                                            <p:strVal val="#ppt_x"/>
                                          </p:val>
                                        </p:tav>
                                      </p:tavLst>
                                    </p:anim>
                                    <p:anim calcmode="lin" valueType="num">
                                      <p:cBhvr>
                                        <p:cTn id="169"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nodeType="clickEffect">
                                  <p:stCondLst>
                                    <p:cond delay="0"/>
                                  </p:stCondLst>
                                  <p:childTnLst>
                                    <p:set>
                                      <p:cBhvr>
                                        <p:cTn id="173" dur="1" fill="hold">
                                          <p:stCondLst>
                                            <p:cond delay="0"/>
                                          </p:stCondLst>
                                        </p:cTn>
                                        <p:tgtEl>
                                          <p:spTgt spid="113"/>
                                        </p:tgtEl>
                                        <p:attrNameLst>
                                          <p:attrName>style.visibility</p:attrName>
                                        </p:attrNameLst>
                                      </p:cBhvr>
                                      <p:to>
                                        <p:strVal val="visible"/>
                                      </p:to>
                                    </p:set>
                                    <p:animEffect transition="in" filter="fade">
                                      <p:cBhvr>
                                        <p:cTn id="174" dur="1000"/>
                                        <p:tgtEl>
                                          <p:spTgt spid="113"/>
                                        </p:tgtEl>
                                      </p:cBhvr>
                                    </p:animEffect>
                                    <p:anim calcmode="lin" valueType="num">
                                      <p:cBhvr>
                                        <p:cTn id="175" dur="1000" fill="hold"/>
                                        <p:tgtEl>
                                          <p:spTgt spid="113"/>
                                        </p:tgtEl>
                                        <p:attrNameLst>
                                          <p:attrName>ppt_x</p:attrName>
                                        </p:attrNameLst>
                                      </p:cBhvr>
                                      <p:tavLst>
                                        <p:tav tm="0">
                                          <p:val>
                                            <p:strVal val="#ppt_x"/>
                                          </p:val>
                                        </p:tav>
                                        <p:tav tm="100000">
                                          <p:val>
                                            <p:strVal val="#ppt_x"/>
                                          </p:val>
                                        </p:tav>
                                      </p:tavLst>
                                    </p:anim>
                                    <p:anim calcmode="lin" valueType="num">
                                      <p:cBhvr>
                                        <p:cTn id="176" dur="1000" fill="hold"/>
                                        <p:tgtEl>
                                          <p:spTgt spid="113"/>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Effect transition="in" filter="fade">
                                      <p:cBhvr>
                                        <p:cTn id="179" dur="1000"/>
                                        <p:tgtEl>
                                          <p:spTgt spid="61"/>
                                        </p:tgtEl>
                                      </p:cBhvr>
                                    </p:animEffect>
                                    <p:anim calcmode="lin" valueType="num">
                                      <p:cBhvr>
                                        <p:cTn id="180" dur="1000" fill="hold"/>
                                        <p:tgtEl>
                                          <p:spTgt spid="61"/>
                                        </p:tgtEl>
                                        <p:attrNameLst>
                                          <p:attrName>ppt_x</p:attrName>
                                        </p:attrNameLst>
                                      </p:cBhvr>
                                      <p:tavLst>
                                        <p:tav tm="0">
                                          <p:val>
                                            <p:strVal val="#ppt_x"/>
                                          </p:val>
                                        </p:tav>
                                        <p:tav tm="100000">
                                          <p:val>
                                            <p:strVal val="#ppt_x"/>
                                          </p:val>
                                        </p:tav>
                                      </p:tavLst>
                                    </p:anim>
                                    <p:anim calcmode="lin" valueType="num">
                                      <p:cBhvr>
                                        <p:cTn id="181" dur="1000" fill="hold"/>
                                        <p:tgtEl>
                                          <p:spTgt spid="61"/>
                                        </p:tgtEl>
                                        <p:attrNameLst>
                                          <p:attrName>ppt_y</p:attrName>
                                        </p:attrNameLst>
                                      </p:cBhvr>
                                      <p:tavLst>
                                        <p:tav tm="0">
                                          <p:val>
                                            <p:strVal val="#ppt_y+.1"/>
                                          </p:val>
                                        </p:tav>
                                        <p:tav tm="100000">
                                          <p:val>
                                            <p:strVal val="#ppt_y"/>
                                          </p:val>
                                        </p:tav>
                                      </p:tavLst>
                                    </p:anim>
                                  </p:childTnLst>
                                </p:cTn>
                              </p:par>
                              <p:par>
                                <p:cTn id="182" presetID="42" presetClass="entr" presetSubtype="0" fill="hold" nodeType="with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fade">
                                      <p:cBhvr>
                                        <p:cTn id="184" dur="1000"/>
                                        <p:tgtEl>
                                          <p:spTgt spid="103"/>
                                        </p:tgtEl>
                                      </p:cBhvr>
                                    </p:animEffect>
                                    <p:anim calcmode="lin" valueType="num">
                                      <p:cBhvr>
                                        <p:cTn id="185" dur="1000" fill="hold"/>
                                        <p:tgtEl>
                                          <p:spTgt spid="103"/>
                                        </p:tgtEl>
                                        <p:attrNameLst>
                                          <p:attrName>ppt_x</p:attrName>
                                        </p:attrNameLst>
                                      </p:cBhvr>
                                      <p:tavLst>
                                        <p:tav tm="0">
                                          <p:val>
                                            <p:strVal val="#ppt_x"/>
                                          </p:val>
                                        </p:tav>
                                        <p:tav tm="100000">
                                          <p:val>
                                            <p:strVal val="#ppt_x"/>
                                          </p:val>
                                        </p:tav>
                                      </p:tavLst>
                                    </p:anim>
                                    <p:anim calcmode="lin" valueType="num">
                                      <p:cBhvr>
                                        <p:cTn id="186" dur="1000" fill="hold"/>
                                        <p:tgtEl>
                                          <p:spTgt spid="103"/>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227"/>
                                        </p:tgtEl>
                                        <p:attrNameLst>
                                          <p:attrName>style.visibility</p:attrName>
                                        </p:attrNameLst>
                                      </p:cBhvr>
                                      <p:to>
                                        <p:strVal val="visible"/>
                                      </p:to>
                                    </p:set>
                                    <p:animEffect transition="in" filter="fade">
                                      <p:cBhvr>
                                        <p:cTn id="189" dur="1000"/>
                                        <p:tgtEl>
                                          <p:spTgt spid="227"/>
                                        </p:tgtEl>
                                      </p:cBhvr>
                                    </p:animEffect>
                                    <p:anim calcmode="lin" valueType="num">
                                      <p:cBhvr>
                                        <p:cTn id="190" dur="1000" fill="hold"/>
                                        <p:tgtEl>
                                          <p:spTgt spid="227"/>
                                        </p:tgtEl>
                                        <p:attrNameLst>
                                          <p:attrName>ppt_x</p:attrName>
                                        </p:attrNameLst>
                                      </p:cBhvr>
                                      <p:tavLst>
                                        <p:tav tm="0">
                                          <p:val>
                                            <p:strVal val="#ppt_x"/>
                                          </p:val>
                                        </p:tav>
                                        <p:tav tm="100000">
                                          <p:val>
                                            <p:strVal val="#ppt_x"/>
                                          </p:val>
                                        </p:tav>
                                      </p:tavLst>
                                    </p:anim>
                                    <p:anim calcmode="lin" valueType="num">
                                      <p:cBhvr>
                                        <p:cTn id="191" dur="1000" fill="hold"/>
                                        <p:tgtEl>
                                          <p:spTgt spid="227"/>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133"/>
                                        </p:tgtEl>
                                        <p:attrNameLst>
                                          <p:attrName>style.visibility</p:attrName>
                                        </p:attrNameLst>
                                      </p:cBhvr>
                                      <p:to>
                                        <p:strVal val="visible"/>
                                      </p:to>
                                    </p:set>
                                    <p:animEffect transition="in" filter="fade">
                                      <p:cBhvr>
                                        <p:cTn id="194" dur="1000"/>
                                        <p:tgtEl>
                                          <p:spTgt spid="133"/>
                                        </p:tgtEl>
                                      </p:cBhvr>
                                    </p:animEffect>
                                    <p:anim calcmode="lin" valueType="num">
                                      <p:cBhvr>
                                        <p:cTn id="195" dur="1000" fill="hold"/>
                                        <p:tgtEl>
                                          <p:spTgt spid="133"/>
                                        </p:tgtEl>
                                        <p:attrNameLst>
                                          <p:attrName>ppt_x</p:attrName>
                                        </p:attrNameLst>
                                      </p:cBhvr>
                                      <p:tavLst>
                                        <p:tav tm="0">
                                          <p:val>
                                            <p:strVal val="#ppt_x"/>
                                          </p:val>
                                        </p:tav>
                                        <p:tav tm="100000">
                                          <p:val>
                                            <p:strVal val="#ppt_x"/>
                                          </p:val>
                                        </p:tav>
                                      </p:tavLst>
                                    </p:anim>
                                    <p:anim calcmode="lin" valueType="num">
                                      <p:cBhvr>
                                        <p:cTn id="196"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42" presetClass="entr" presetSubtype="0" fill="hold" nodeType="clickEffect">
                                  <p:stCondLst>
                                    <p:cond delay="0"/>
                                  </p:stCondLst>
                                  <p:childTnLst>
                                    <p:set>
                                      <p:cBhvr>
                                        <p:cTn id="200" dur="1" fill="hold">
                                          <p:stCondLst>
                                            <p:cond delay="0"/>
                                          </p:stCondLst>
                                        </p:cTn>
                                        <p:tgtEl>
                                          <p:spTgt spid="114"/>
                                        </p:tgtEl>
                                        <p:attrNameLst>
                                          <p:attrName>style.visibility</p:attrName>
                                        </p:attrNameLst>
                                      </p:cBhvr>
                                      <p:to>
                                        <p:strVal val="visible"/>
                                      </p:to>
                                    </p:set>
                                    <p:animEffect transition="in" filter="fade">
                                      <p:cBhvr>
                                        <p:cTn id="201" dur="1000"/>
                                        <p:tgtEl>
                                          <p:spTgt spid="114"/>
                                        </p:tgtEl>
                                      </p:cBhvr>
                                    </p:animEffect>
                                    <p:anim calcmode="lin" valueType="num">
                                      <p:cBhvr>
                                        <p:cTn id="202" dur="1000" fill="hold"/>
                                        <p:tgtEl>
                                          <p:spTgt spid="114"/>
                                        </p:tgtEl>
                                        <p:attrNameLst>
                                          <p:attrName>ppt_x</p:attrName>
                                        </p:attrNameLst>
                                      </p:cBhvr>
                                      <p:tavLst>
                                        <p:tav tm="0">
                                          <p:val>
                                            <p:strVal val="#ppt_x"/>
                                          </p:val>
                                        </p:tav>
                                        <p:tav tm="100000">
                                          <p:val>
                                            <p:strVal val="#ppt_x"/>
                                          </p:val>
                                        </p:tav>
                                      </p:tavLst>
                                    </p:anim>
                                    <p:anim calcmode="lin" valueType="num">
                                      <p:cBhvr>
                                        <p:cTn id="203" dur="1000" fill="hold"/>
                                        <p:tgtEl>
                                          <p:spTgt spid="114"/>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62"/>
                                        </p:tgtEl>
                                        <p:attrNameLst>
                                          <p:attrName>style.visibility</p:attrName>
                                        </p:attrNameLst>
                                      </p:cBhvr>
                                      <p:to>
                                        <p:strVal val="visible"/>
                                      </p:to>
                                    </p:set>
                                    <p:animEffect transition="in" filter="fade">
                                      <p:cBhvr>
                                        <p:cTn id="206" dur="1000"/>
                                        <p:tgtEl>
                                          <p:spTgt spid="62"/>
                                        </p:tgtEl>
                                      </p:cBhvr>
                                    </p:animEffect>
                                    <p:anim calcmode="lin" valueType="num">
                                      <p:cBhvr>
                                        <p:cTn id="207" dur="1000" fill="hold"/>
                                        <p:tgtEl>
                                          <p:spTgt spid="62"/>
                                        </p:tgtEl>
                                        <p:attrNameLst>
                                          <p:attrName>ppt_x</p:attrName>
                                        </p:attrNameLst>
                                      </p:cBhvr>
                                      <p:tavLst>
                                        <p:tav tm="0">
                                          <p:val>
                                            <p:strVal val="#ppt_x"/>
                                          </p:val>
                                        </p:tav>
                                        <p:tav tm="100000">
                                          <p:val>
                                            <p:strVal val="#ppt_x"/>
                                          </p:val>
                                        </p:tav>
                                      </p:tavLst>
                                    </p:anim>
                                    <p:anim calcmode="lin" valueType="num">
                                      <p:cBhvr>
                                        <p:cTn id="208" dur="1000" fill="hold"/>
                                        <p:tgtEl>
                                          <p:spTgt spid="62"/>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0"/>
                                  </p:stCondLst>
                                  <p:childTnLst>
                                    <p:set>
                                      <p:cBhvr>
                                        <p:cTn id="210" dur="1" fill="hold">
                                          <p:stCondLst>
                                            <p:cond delay="0"/>
                                          </p:stCondLst>
                                        </p:cTn>
                                        <p:tgtEl>
                                          <p:spTgt spid="140"/>
                                        </p:tgtEl>
                                        <p:attrNameLst>
                                          <p:attrName>style.visibility</p:attrName>
                                        </p:attrNameLst>
                                      </p:cBhvr>
                                      <p:to>
                                        <p:strVal val="visible"/>
                                      </p:to>
                                    </p:set>
                                    <p:animEffect transition="in" filter="fade">
                                      <p:cBhvr>
                                        <p:cTn id="211" dur="1000"/>
                                        <p:tgtEl>
                                          <p:spTgt spid="140"/>
                                        </p:tgtEl>
                                      </p:cBhvr>
                                    </p:animEffect>
                                    <p:anim calcmode="lin" valueType="num">
                                      <p:cBhvr>
                                        <p:cTn id="212" dur="1000" fill="hold"/>
                                        <p:tgtEl>
                                          <p:spTgt spid="140"/>
                                        </p:tgtEl>
                                        <p:attrNameLst>
                                          <p:attrName>ppt_x</p:attrName>
                                        </p:attrNameLst>
                                      </p:cBhvr>
                                      <p:tavLst>
                                        <p:tav tm="0">
                                          <p:val>
                                            <p:strVal val="#ppt_x"/>
                                          </p:val>
                                        </p:tav>
                                        <p:tav tm="100000">
                                          <p:val>
                                            <p:strVal val="#ppt_x"/>
                                          </p:val>
                                        </p:tav>
                                      </p:tavLst>
                                    </p:anim>
                                    <p:anim calcmode="lin" valueType="num">
                                      <p:cBhvr>
                                        <p:cTn id="213" dur="1000" fill="hold"/>
                                        <p:tgtEl>
                                          <p:spTgt spid="140"/>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87"/>
                                        </p:tgtEl>
                                        <p:attrNameLst>
                                          <p:attrName>style.visibility</p:attrName>
                                        </p:attrNameLst>
                                      </p:cBhvr>
                                      <p:to>
                                        <p:strVal val="visible"/>
                                      </p:to>
                                    </p:set>
                                    <p:animEffect transition="in" filter="fade">
                                      <p:cBhvr>
                                        <p:cTn id="216" dur="1000"/>
                                        <p:tgtEl>
                                          <p:spTgt spid="87"/>
                                        </p:tgtEl>
                                      </p:cBhvr>
                                    </p:animEffect>
                                    <p:anim calcmode="lin" valueType="num">
                                      <p:cBhvr>
                                        <p:cTn id="217" dur="1000" fill="hold"/>
                                        <p:tgtEl>
                                          <p:spTgt spid="87"/>
                                        </p:tgtEl>
                                        <p:attrNameLst>
                                          <p:attrName>ppt_x</p:attrName>
                                        </p:attrNameLst>
                                      </p:cBhvr>
                                      <p:tavLst>
                                        <p:tav tm="0">
                                          <p:val>
                                            <p:strVal val="#ppt_x"/>
                                          </p:val>
                                        </p:tav>
                                        <p:tav tm="100000">
                                          <p:val>
                                            <p:strVal val="#ppt_x"/>
                                          </p:val>
                                        </p:tav>
                                      </p:tavLst>
                                    </p:anim>
                                    <p:anim calcmode="lin" valueType="num">
                                      <p:cBhvr>
                                        <p:cTn id="218" dur="1000" fill="hold"/>
                                        <p:tgtEl>
                                          <p:spTgt spid="87"/>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86"/>
                                        </p:tgtEl>
                                        <p:attrNameLst>
                                          <p:attrName>style.visibility</p:attrName>
                                        </p:attrNameLst>
                                      </p:cBhvr>
                                      <p:to>
                                        <p:strVal val="visible"/>
                                      </p:to>
                                    </p:set>
                                    <p:animEffect transition="in" filter="fade">
                                      <p:cBhvr>
                                        <p:cTn id="221" dur="1000"/>
                                        <p:tgtEl>
                                          <p:spTgt spid="86"/>
                                        </p:tgtEl>
                                      </p:cBhvr>
                                    </p:animEffect>
                                    <p:anim calcmode="lin" valueType="num">
                                      <p:cBhvr>
                                        <p:cTn id="222" dur="1000" fill="hold"/>
                                        <p:tgtEl>
                                          <p:spTgt spid="86"/>
                                        </p:tgtEl>
                                        <p:attrNameLst>
                                          <p:attrName>ppt_x</p:attrName>
                                        </p:attrNameLst>
                                      </p:cBhvr>
                                      <p:tavLst>
                                        <p:tav tm="0">
                                          <p:val>
                                            <p:strVal val="#ppt_x"/>
                                          </p:val>
                                        </p:tav>
                                        <p:tav tm="100000">
                                          <p:val>
                                            <p:strVal val="#ppt_x"/>
                                          </p:val>
                                        </p:tav>
                                      </p:tavLst>
                                    </p:anim>
                                    <p:anim calcmode="lin" valueType="num">
                                      <p:cBhvr>
                                        <p:cTn id="223" dur="1000" fill="hold"/>
                                        <p:tgtEl>
                                          <p:spTgt spid="86"/>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88"/>
                                        </p:tgtEl>
                                        <p:attrNameLst>
                                          <p:attrName>style.visibility</p:attrName>
                                        </p:attrNameLst>
                                      </p:cBhvr>
                                      <p:to>
                                        <p:strVal val="visible"/>
                                      </p:to>
                                    </p:set>
                                    <p:animEffect transition="in" filter="fade">
                                      <p:cBhvr>
                                        <p:cTn id="226" dur="1000"/>
                                        <p:tgtEl>
                                          <p:spTgt spid="88"/>
                                        </p:tgtEl>
                                      </p:cBhvr>
                                    </p:animEffect>
                                    <p:anim calcmode="lin" valueType="num">
                                      <p:cBhvr>
                                        <p:cTn id="227" dur="1000" fill="hold"/>
                                        <p:tgtEl>
                                          <p:spTgt spid="88"/>
                                        </p:tgtEl>
                                        <p:attrNameLst>
                                          <p:attrName>ppt_x</p:attrName>
                                        </p:attrNameLst>
                                      </p:cBhvr>
                                      <p:tavLst>
                                        <p:tav tm="0">
                                          <p:val>
                                            <p:strVal val="#ppt_x"/>
                                          </p:val>
                                        </p:tav>
                                        <p:tav tm="100000">
                                          <p:val>
                                            <p:strVal val="#ppt_x"/>
                                          </p:val>
                                        </p:tav>
                                      </p:tavLst>
                                    </p:anim>
                                    <p:anim calcmode="lin" valueType="num">
                                      <p:cBhvr>
                                        <p:cTn id="228" dur="1000" fill="hold"/>
                                        <p:tgtEl>
                                          <p:spTgt spid="88"/>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89"/>
                                        </p:tgtEl>
                                        <p:attrNameLst>
                                          <p:attrName>style.visibility</p:attrName>
                                        </p:attrNameLst>
                                      </p:cBhvr>
                                      <p:to>
                                        <p:strVal val="visible"/>
                                      </p:to>
                                    </p:set>
                                    <p:animEffect transition="in" filter="fade">
                                      <p:cBhvr>
                                        <p:cTn id="231" dur="1000"/>
                                        <p:tgtEl>
                                          <p:spTgt spid="89"/>
                                        </p:tgtEl>
                                      </p:cBhvr>
                                    </p:animEffect>
                                    <p:anim calcmode="lin" valueType="num">
                                      <p:cBhvr>
                                        <p:cTn id="232" dur="1000" fill="hold"/>
                                        <p:tgtEl>
                                          <p:spTgt spid="89"/>
                                        </p:tgtEl>
                                        <p:attrNameLst>
                                          <p:attrName>ppt_x</p:attrName>
                                        </p:attrNameLst>
                                      </p:cBhvr>
                                      <p:tavLst>
                                        <p:tav tm="0">
                                          <p:val>
                                            <p:strVal val="#ppt_x"/>
                                          </p:val>
                                        </p:tav>
                                        <p:tav tm="100000">
                                          <p:val>
                                            <p:strVal val="#ppt_x"/>
                                          </p:val>
                                        </p:tav>
                                      </p:tavLst>
                                    </p:anim>
                                    <p:anim calcmode="lin" valueType="num">
                                      <p:cBhvr>
                                        <p:cTn id="233" dur="1000" fill="hold"/>
                                        <p:tgtEl>
                                          <p:spTgt spid="89"/>
                                        </p:tgtEl>
                                        <p:attrNameLst>
                                          <p:attrName>ppt_y</p:attrName>
                                        </p:attrNameLst>
                                      </p:cBhvr>
                                      <p:tavLst>
                                        <p:tav tm="0">
                                          <p:val>
                                            <p:strVal val="#ppt_y+.1"/>
                                          </p:val>
                                        </p:tav>
                                        <p:tav tm="100000">
                                          <p:val>
                                            <p:strVal val="#ppt_y"/>
                                          </p:val>
                                        </p:tav>
                                      </p:tavLst>
                                    </p:anim>
                                  </p:childTnLst>
                                </p:cTn>
                              </p:par>
                              <p:par>
                                <p:cTn id="234" presetID="42" presetClass="entr" presetSubtype="0" fill="hold" grpId="0" nodeType="withEffect">
                                  <p:stCondLst>
                                    <p:cond delay="0"/>
                                  </p:stCondLst>
                                  <p:childTnLst>
                                    <p:set>
                                      <p:cBhvr>
                                        <p:cTn id="235" dur="1" fill="hold">
                                          <p:stCondLst>
                                            <p:cond delay="0"/>
                                          </p:stCondLst>
                                        </p:cTn>
                                        <p:tgtEl>
                                          <p:spTgt spid="99"/>
                                        </p:tgtEl>
                                        <p:attrNameLst>
                                          <p:attrName>style.visibility</p:attrName>
                                        </p:attrNameLst>
                                      </p:cBhvr>
                                      <p:to>
                                        <p:strVal val="visible"/>
                                      </p:to>
                                    </p:set>
                                    <p:animEffect transition="in" filter="fade">
                                      <p:cBhvr>
                                        <p:cTn id="236" dur="1000"/>
                                        <p:tgtEl>
                                          <p:spTgt spid="99"/>
                                        </p:tgtEl>
                                      </p:cBhvr>
                                    </p:animEffect>
                                    <p:anim calcmode="lin" valueType="num">
                                      <p:cBhvr>
                                        <p:cTn id="237" dur="1000" fill="hold"/>
                                        <p:tgtEl>
                                          <p:spTgt spid="99"/>
                                        </p:tgtEl>
                                        <p:attrNameLst>
                                          <p:attrName>ppt_x</p:attrName>
                                        </p:attrNameLst>
                                      </p:cBhvr>
                                      <p:tavLst>
                                        <p:tav tm="0">
                                          <p:val>
                                            <p:strVal val="#ppt_x"/>
                                          </p:val>
                                        </p:tav>
                                        <p:tav tm="100000">
                                          <p:val>
                                            <p:strVal val="#ppt_x"/>
                                          </p:val>
                                        </p:tav>
                                      </p:tavLst>
                                    </p:anim>
                                    <p:anim calcmode="lin" valueType="num">
                                      <p:cBhvr>
                                        <p:cTn id="238" dur="1000" fill="hold"/>
                                        <p:tgtEl>
                                          <p:spTgt spid="99"/>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101"/>
                                        </p:tgtEl>
                                        <p:attrNameLst>
                                          <p:attrName>style.visibility</p:attrName>
                                        </p:attrNameLst>
                                      </p:cBhvr>
                                      <p:to>
                                        <p:strVal val="visible"/>
                                      </p:to>
                                    </p:set>
                                    <p:animEffect transition="in" filter="fade">
                                      <p:cBhvr>
                                        <p:cTn id="241" dur="1000"/>
                                        <p:tgtEl>
                                          <p:spTgt spid="101"/>
                                        </p:tgtEl>
                                      </p:cBhvr>
                                    </p:animEffect>
                                    <p:anim calcmode="lin" valueType="num">
                                      <p:cBhvr>
                                        <p:cTn id="242" dur="1000" fill="hold"/>
                                        <p:tgtEl>
                                          <p:spTgt spid="101"/>
                                        </p:tgtEl>
                                        <p:attrNameLst>
                                          <p:attrName>ppt_x</p:attrName>
                                        </p:attrNameLst>
                                      </p:cBhvr>
                                      <p:tavLst>
                                        <p:tav tm="0">
                                          <p:val>
                                            <p:strVal val="#ppt_x"/>
                                          </p:val>
                                        </p:tav>
                                        <p:tav tm="100000">
                                          <p:val>
                                            <p:strVal val="#ppt_x"/>
                                          </p:val>
                                        </p:tav>
                                      </p:tavLst>
                                    </p:anim>
                                    <p:anim calcmode="lin" valueType="num">
                                      <p:cBhvr>
                                        <p:cTn id="243" dur="1000" fill="hold"/>
                                        <p:tgtEl>
                                          <p:spTgt spid="101"/>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102"/>
                                        </p:tgtEl>
                                        <p:attrNameLst>
                                          <p:attrName>style.visibility</p:attrName>
                                        </p:attrNameLst>
                                      </p:cBhvr>
                                      <p:to>
                                        <p:strVal val="visible"/>
                                      </p:to>
                                    </p:set>
                                    <p:animEffect transition="in" filter="fade">
                                      <p:cBhvr>
                                        <p:cTn id="246" dur="1000"/>
                                        <p:tgtEl>
                                          <p:spTgt spid="102"/>
                                        </p:tgtEl>
                                      </p:cBhvr>
                                    </p:animEffect>
                                    <p:anim calcmode="lin" valueType="num">
                                      <p:cBhvr>
                                        <p:cTn id="247" dur="1000" fill="hold"/>
                                        <p:tgtEl>
                                          <p:spTgt spid="102"/>
                                        </p:tgtEl>
                                        <p:attrNameLst>
                                          <p:attrName>ppt_x</p:attrName>
                                        </p:attrNameLst>
                                      </p:cBhvr>
                                      <p:tavLst>
                                        <p:tav tm="0">
                                          <p:val>
                                            <p:strVal val="#ppt_x"/>
                                          </p:val>
                                        </p:tav>
                                        <p:tav tm="100000">
                                          <p:val>
                                            <p:strVal val="#ppt_x"/>
                                          </p:val>
                                        </p:tav>
                                      </p:tavLst>
                                    </p:anim>
                                    <p:anim calcmode="lin" valueType="num">
                                      <p:cBhvr>
                                        <p:cTn id="248" dur="1000" fill="hold"/>
                                        <p:tgtEl>
                                          <p:spTgt spid="102"/>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104"/>
                                        </p:tgtEl>
                                        <p:attrNameLst>
                                          <p:attrName>style.visibility</p:attrName>
                                        </p:attrNameLst>
                                      </p:cBhvr>
                                      <p:to>
                                        <p:strVal val="visible"/>
                                      </p:to>
                                    </p:set>
                                    <p:animEffect transition="in" filter="fade">
                                      <p:cBhvr>
                                        <p:cTn id="251" dur="1000"/>
                                        <p:tgtEl>
                                          <p:spTgt spid="104"/>
                                        </p:tgtEl>
                                      </p:cBhvr>
                                    </p:animEffect>
                                    <p:anim calcmode="lin" valueType="num">
                                      <p:cBhvr>
                                        <p:cTn id="252" dur="1000" fill="hold"/>
                                        <p:tgtEl>
                                          <p:spTgt spid="104"/>
                                        </p:tgtEl>
                                        <p:attrNameLst>
                                          <p:attrName>ppt_x</p:attrName>
                                        </p:attrNameLst>
                                      </p:cBhvr>
                                      <p:tavLst>
                                        <p:tav tm="0">
                                          <p:val>
                                            <p:strVal val="#ppt_x"/>
                                          </p:val>
                                        </p:tav>
                                        <p:tav tm="100000">
                                          <p:val>
                                            <p:strVal val="#ppt_x"/>
                                          </p:val>
                                        </p:tav>
                                      </p:tavLst>
                                    </p:anim>
                                    <p:anim calcmode="lin" valueType="num">
                                      <p:cBhvr>
                                        <p:cTn id="253" dur="1000" fill="hold"/>
                                        <p:tgtEl>
                                          <p:spTgt spid="104"/>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0"/>
                                  </p:stCondLst>
                                  <p:childTnLst>
                                    <p:set>
                                      <p:cBhvr>
                                        <p:cTn id="255" dur="1" fill="hold">
                                          <p:stCondLst>
                                            <p:cond delay="0"/>
                                          </p:stCondLst>
                                        </p:cTn>
                                        <p:tgtEl>
                                          <p:spTgt spid="105"/>
                                        </p:tgtEl>
                                        <p:attrNameLst>
                                          <p:attrName>style.visibility</p:attrName>
                                        </p:attrNameLst>
                                      </p:cBhvr>
                                      <p:to>
                                        <p:strVal val="visible"/>
                                      </p:to>
                                    </p:set>
                                    <p:animEffect transition="in" filter="fade">
                                      <p:cBhvr>
                                        <p:cTn id="256" dur="1000"/>
                                        <p:tgtEl>
                                          <p:spTgt spid="105"/>
                                        </p:tgtEl>
                                      </p:cBhvr>
                                    </p:animEffect>
                                    <p:anim calcmode="lin" valueType="num">
                                      <p:cBhvr>
                                        <p:cTn id="257" dur="1000" fill="hold"/>
                                        <p:tgtEl>
                                          <p:spTgt spid="105"/>
                                        </p:tgtEl>
                                        <p:attrNameLst>
                                          <p:attrName>ppt_x</p:attrName>
                                        </p:attrNameLst>
                                      </p:cBhvr>
                                      <p:tavLst>
                                        <p:tav tm="0">
                                          <p:val>
                                            <p:strVal val="#ppt_x"/>
                                          </p:val>
                                        </p:tav>
                                        <p:tav tm="100000">
                                          <p:val>
                                            <p:strVal val="#ppt_x"/>
                                          </p:val>
                                        </p:tav>
                                      </p:tavLst>
                                    </p:anim>
                                    <p:anim calcmode="lin" valueType="num">
                                      <p:cBhvr>
                                        <p:cTn id="258" dur="1000" fill="hold"/>
                                        <p:tgtEl>
                                          <p:spTgt spid="105"/>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97"/>
                                        </p:tgtEl>
                                        <p:attrNameLst>
                                          <p:attrName>style.visibility</p:attrName>
                                        </p:attrNameLst>
                                      </p:cBhvr>
                                      <p:to>
                                        <p:strVal val="visible"/>
                                      </p:to>
                                    </p:set>
                                    <p:animEffect transition="in" filter="fade">
                                      <p:cBhvr>
                                        <p:cTn id="261" dur="1000"/>
                                        <p:tgtEl>
                                          <p:spTgt spid="97"/>
                                        </p:tgtEl>
                                      </p:cBhvr>
                                    </p:animEffect>
                                    <p:anim calcmode="lin" valueType="num">
                                      <p:cBhvr>
                                        <p:cTn id="262" dur="1000" fill="hold"/>
                                        <p:tgtEl>
                                          <p:spTgt spid="97"/>
                                        </p:tgtEl>
                                        <p:attrNameLst>
                                          <p:attrName>ppt_x</p:attrName>
                                        </p:attrNameLst>
                                      </p:cBhvr>
                                      <p:tavLst>
                                        <p:tav tm="0">
                                          <p:val>
                                            <p:strVal val="#ppt_x"/>
                                          </p:val>
                                        </p:tav>
                                        <p:tav tm="100000">
                                          <p:val>
                                            <p:strVal val="#ppt_x"/>
                                          </p:val>
                                        </p:tav>
                                      </p:tavLst>
                                    </p:anim>
                                    <p:anim calcmode="lin" valueType="num">
                                      <p:cBhvr>
                                        <p:cTn id="263"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42" presetClass="entr" presetSubtype="0" fill="hold" grpId="0" nodeType="clickEffect">
                                  <p:stCondLst>
                                    <p:cond delay="0"/>
                                  </p:stCondLst>
                                  <p:childTnLst>
                                    <p:set>
                                      <p:cBhvr>
                                        <p:cTn id="267" dur="1" fill="hold">
                                          <p:stCondLst>
                                            <p:cond delay="0"/>
                                          </p:stCondLst>
                                        </p:cTn>
                                        <p:tgtEl>
                                          <p:spTgt spid="129"/>
                                        </p:tgtEl>
                                        <p:attrNameLst>
                                          <p:attrName>style.visibility</p:attrName>
                                        </p:attrNameLst>
                                      </p:cBhvr>
                                      <p:to>
                                        <p:strVal val="visible"/>
                                      </p:to>
                                    </p:set>
                                    <p:animEffect transition="in" filter="fade">
                                      <p:cBhvr>
                                        <p:cTn id="268" dur="1000"/>
                                        <p:tgtEl>
                                          <p:spTgt spid="129"/>
                                        </p:tgtEl>
                                      </p:cBhvr>
                                    </p:animEffect>
                                    <p:anim calcmode="lin" valueType="num">
                                      <p:cBhvr>
                                        <p:cTn id="269" dur="1000" fill="hold"/>
                                        <p:tgtEl>
                                          <p:spTgt spid="129"/>
                                        </p:tgtEl>
                                        <p:attrNameLst>
                                          <p:attrName>ppt_x</p:attrName>
                                        </p:attrNameLst>
                                      </p:cBhvr>
                                      <p:tavLst>
                                        <p:tav tm="0">
                                          <p:val>
                                            <p:strVal val="#ppt_x"/>
                                          </p:val>
                                        </p:tav>
                                        <p:tav tm="100000">
                                          <p:val>
                                            <p:strVal val="#ppt_x"/>
                                          </p:val>
                                        </p:tav>
                                      </p:tavLst>
                                    </p:anim>
                                    <p:anim calcmode="lin" valueType="num">
                                      <p:cBhvr>
                                        <p:cTn id="270" dur="1000" fill="hold"/>
                                        <p:tgtEl>
                                          <p:spTgt spid="129"/>
                                        </p:tgtEl>
                                        <p:attrNameLst>
                                          <p:attrName>ppt_y</p:attrName>
                                        </p:attrNameLst>
                                      </p:cBhvr>
                                      <p:tavLst>
                                        <p:tav tm="0">
                                          <p:val>
                                            <p:strVal val="#ppt_y+.1"/>
                                          </p:val>
                                        </p:tav>
                                        <p:tav tm="100000">
                                          <p:val>
                                            <p:strVal val="#ppt_y"/>
                                          </p:val>
                                        </p:tav>
                                      </p:tavLst>
                                    </p:anim>
                                  </p:childTnLst>
                                </p:cTn>
                              </p:par>
                              <p:par>
                                <p:cTn id="271" presetID="42" presetClass="entr" presetSubtype="0" fill="hold" grpId="0" nodeType="withEffect">
                                  <p:stCondLst>
                                    <p:cond delay="0"/>
                                  </p:stCondLst>
                                  <p:childTnLst>
                                    <p:set>
                                      <p:cBhvr>
                                        <p:cTn id="272" dur="1" fill="hold">
                                          <p:stCondLst>
                                            <p:cond delay="0"/>
                                          </p:stCondLst>
                                        </p:cTn>
                                        <p:tgtEl>
                                          <p:spTgt spid="106"/>
                                        </p:tgtEl>
                                        <p:attrNameLst>
                                          <p:attrName>style.visibility</p:attrName>
                                        </p:attrNameLst>
                                      </p:cBhvr>
                                      <p:to>
                                        <p:strVal val="visible"/>
                                      </p:to>
                                    </p:set>
                                    <p:animEffect transition="in" filter="fade">
                                      <p:cBhvr>
                                        <p:cTn id="273" dur="1000"/>
                                        <p:tgtEl>
                                          <p:spTgt spid="106"/>
                                        </p:tgtEl>
                                      </p:cBhvr>
                                    </p:animEffect>
                                    <p:anim calcmode="lin" valueType="num">
                                      <p:cBhvr>
                                        <p:cTn id="274" dur="1000" fill="hold"/>
                                        <p:tgtEl>
                                          <p:spTgt spid="106"/>
                                        </p:tgtEl>
                                        <p:attrNameLst>
                                          <p:attrName>ppt_x</p:attrName>
                                        </p:attrNameLst>
                                      </p:cBhvr>
                                      <p:tavLst>
                                        <p:tav tm="0">
                                          <p:val>
                                            <p:strVal val="#ppt_x"/>
                                          </p:val>
                                        </p:tav>
                                        <p:tav tm="100000">
                                          <p:val>
                                            <p:strVal val="#ppt_x"/>
                                          </p:val>
                                        </p:tav>
                                      </p:tavLst>
                                    </p:anim>
                                    <p:anim calcmode="lin" valueType="num">
                                      <p:cBhvr>
                                        <p:cTn id="275" dur="1000" fill="hold"/>
                                        <p:tgtEl>
                                          <p:spTgt spid="106"/>
                                        </p:tgtEl>
                                        <p:attrNameLst>
                                          <p:attrName>ppt_y</p:attrName>
                                        </p:attrNameLst>
                                      </p:cBhvr>
                                      <p:tavLst>
                                        <p:tav tm="0">
                                          <p:val>
                                            <p:strVal val="#ppt_y+.1"/>
                                          </p:val>
                                        </p:tav>
                                        <p:tav tm="100000">
                                          <p:val>
                                            <p:strVal val="#ppt_y"/>
                                          </p:val>
                                        </p:tav>
                                      </p:tavLst>
                                    </p:anim>
                                  </p:childTnLst>
                                </p:cTn>
                              </p:par>
                              <p:par>
                                <p:cTn id="276" presetID="42" presetClass="entr" presetSubtype="0" fill="hold" grpId="0" nodeType="withEffect">
                                  <p:stCondLst>
                                    <p:cond delay="0"/>
                                  </p:stCondLst>
                                  <p:childTnLst>
                                    <p:set>
                                      <p:cBhvr>
                                        <p:cTn id="277" dur="1" fill="hold">
                                          <p:stCondLst>
                                            <p:cond delay="0"/>
                                          </p:stCondLst>
                                        </p:cTn>
                                        <p:tgtEl>
                                          <p:spTgt spid="130"/>
                                        </p:tgtEl>
                                        <p:attrNameLst>
                                          <p:attrName>style.visibility</p:attrName>
                                        </p:attrNameLst>
                                      </p:cBhvr>
                                      <p:to>
                                        <p:strVal val="visible"/>
                                      </p:to>
                                    </p:set>
                                    <p:animEffect transition="in" filter="fade">
                                      <p:cBhvr>
                                        <p:cTn id="278" dur="1000"/>
                                        <p:tgtEl>
                                          <p:spTgt spid="130"/>
                                        </p:tgtEl>
                                      </p:cBhvr>
                                    </p:animEffect>
                                    <p:anim calcmode="lin" valueType="num">
                                      <p:cBhvr>
                                        <p:cTn id="279" dur="1000" fill="hold"/>
                                        <p:tgtEl>
                                          <p:spTgt spid="130"/>
                                        </p:tgtEl>
                                        <p:attrNameLst>
                                          <p:attrName>ppt_x</p:attrName>
                                        </p:attrNameLst>
                                      </p:cBhvr>
                                      <p:tavLst>
                                        <p:tav tm="0">
                                          <p:val>
                                            <p:strVal val="#ppt_x"/>
                                          </p:val>
                                        </p:tav>
                                        <p:tav tm="100000">
                                          <p:val>
                                            <p:strVal val="#ppt_x"/>
                                          </p:val>
                                        </p:tav>
                                      </p:tavLst>
                                    </p:anim>
                                    <p:anim calcmode="lin" valueType="num">
                                      <p:cBhvr>
                                        <p:cTn id="280" dur="1000" fill="hold"/>
                                        <p:tgtEl>
                                          <p:spTgt spid="130"/>
                                        </p:tgtEl>
                                        <p:attrNameLst>
                                          <p:attrName>ppt_y</p:attrName>
                                        </p:attrNameLst>
                                      </p:cBhvr>
                                      <p:tavLst>
                                        <p:tav tm="0">
                                          <p:val>
                                            <p:strVal val="#ppt_y+.1"/>
                                          </p:val>
                                        </p:tav>
                                        <p:tav tm="100000">
                                          <p:val>
                                            <p:strVal val="#ppt_y"/>
                                          </p:val>
                                        </p:tav>
                                      </p:tavLst>
                                    </p:anim>
                                  </p:childTnLst>
                                </p:cTn>
                              </p:par>
                              <p:par>
                                <p:cTn id="281" presetID="42" presetClass="entr" presetSubtype="0" fill="hold" grpId="0" nodeType="withEffect">
                                  <p:stCondLst>
                                    <p:cond delay="0"/>
                                  </p:stCondLst>
                                  <p:childTnLst>
                                    <p:set>
                                      <p:cBhvr>
                                        <p:cTn id="282" dur="1" fill="hold">
                                          <p:stCondLst>
                                            <p:cond delay="0"/>
                                          </p:stCondLst>
                                        </p:cTn>
                                        <p:tgtEl>
                                          <p:spTgt spid="244"/>
                                        </p:tgtEl>
                                        <p:attrNameLst>
                                          <p:attrName>style.visibility</p:attrName>
                                        </p:attrNameLst>
                                      </p:cBhvr>
                                      <p:to>
                                        <p:strVal val="visible"/>
                                      </p:to>
                                    </p:set>
                                    <p:animEffect transition="in" filter="fade">
                                      <p:cBhvr>
                                        <p:cTn id="283" dur="1000"/>
                                        <p:tgtEl>
                                          <p:spTgt spid="244"/>
                                        </p:tgtEl>
                                      </p:cBhvr>
                                    </p:animEffect>
                                    <p:anim calcmode="lin" valueType="num">
                                      <p:cBhvr>
                                        <p:cTn id="284" dur="1000" fill="hold"/>
                                        <p:tgtEl>
                                          <p:spTgt spid="244"/>
                                        </p:tgtEl>
                                        <p:attrNameLst>
                                          <p:attrName>ppt_x</p:attrName>
                                        </p:attrNameLst>
                                      </p:cBhvr>
                                      <p:tavLst>
                                        <p:tav tm="0">
                                          <p:val>
                                            <p:strVal val="#ppt_x"/>
                                          </p:val>
                                        </p:tav>
                                        <p:tav tm="100000">
                                          <p:val>
                                            <p:strVal val="#ppt_x"/>
                                          </p:val>
                                        </p:tav>
                                      </p:tavLst>
                                    </p:anim>
                                    <p:anim calcmode="lin" valueType="num">
                                      <p:cBhvr>
                                        <p:cTn id="285" dur="1000" fill="hold"/>
                                        <p:tgtEl>
                                          <p:spTgt spid="244"/>
                                        </p:tgtEl>
                                        <p:attrNameLst>
                                          <p:attrName>ppt_y</p:attrName>
                                        </p:attrNameLst>
                                      </p:cBhvr>
                                      <p:tavLst>
                                        <p:tav tm="0">
                                          <p:val>
                                            <p:strVal val="#ppt_y+.1"/>
                                          </p:val>
                                        </p:tav>
                                        <p:tav tm="100000">
                                          <p:val>
                                            <p:strVal val="#ppt_y"/>
                                          </p:val>
                                        </p:tav>
                                      </p:tavLst>
                                    </p:anim>
                                  </p:childTnLst>
                                </p:cTn>
                              </p:par>
                              <p:par>
                                <p:cTn id="286" presetID="42" presetClass="entr" presetSubtype="0" fill="hold" nodeType="withEffect">
                                  <p:stCondLst>
                                    <p:cond delay="0"/>
                                  </p:stCondLst>
                                  <p:childTnLst>
                                    <p:set>
                                      <p:cBhvr>
                                        <p:cTn id="287" dur="1" fill="hold">
                                          <p:stCondLst>
                                            <p:cond delay="0"/>
                                          </p:stCondLst>
                                        </p:cTn>
                                        <p:tgtEl>
                                          <p:spTgt spid="137"/>
                                        </p:tgtEl>
                                        <p:attrNameLst>
                                          <p:attrName>style.visibility</p:attrName>
                                        </p:attrNameLst>
                                      </p:cBhvr>
                                      <p:to>
                                        <p:strVal val="visible"/>
                                      </p:to>
                                    </p:set>
                                    <p:animEffect transition="in" filter="fade">
                                      <p:cBhvr>
                                        <p:cTn id="288" dur="1000"/>
                                        <p:tgtEl>
                                          <p:spTgt spid="137"/>
                                        </p:tgtEl>
                                      </p:cBhvr>
                                    </p:animEffect>
                                    <p:anim calcmode="lin" valueType="num">
                                      <p:cBhvr>
                                        <p:cTn id="289" dur="1000" fill="hold"/>
                                        <p:tgtEl>
                                          <p:spTgt spid="137"/>
                                        </p:tgtEl>
                                        <p:attrNameLst>
                                          <p:attrName>ppt_x</p:attrName>
                                        </p:attrNameLst>
                                      </p:cBhvr>
                                      <p:tavLst>
                                        <p:tav tm="0">
                                          <p:val>
                                            <p:strVal val="#ppt_x"/>
                                          </p:val>
                                        </p:tav>
                                        <p:tav tm="100000">
                                          <p:val>
                                            <p:strVal val="#ppt_x"/>
                                          </p:val>
                                        </p:tav>
                                      </p:tavLst>
                                    </p:anim>
                                    <p:anim calcmode="lin" valueType="num">
                                      <p:cBhvr>
                                        <p:cTn id="290"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presetID="42" presetClass="entr" presetSubtype="0" fill="hold" grpId="0" nodeType="clickEffect">
                                  <p:stCondLst>
                                    <p:cond delay="0"/>
                                  </p:stCondLst>
                                  <p:childTnLst>
                                    <p:set>
                                      <p:cBhvr>
                                        <p:cTn id="294" dur="1" fill="hold">
                                          <p:stCondLst>
                                            <p:cond delay="0"/>
                                          </p:stCondLst>
                                        </p:cTn>
                                        <p:tgtEl>
                                          <p:spTgt spid="132"/>
                                        </p:tgtEl>
                                        <p:attrNameLst>
                                          <p:attrName>style.visibility</p:attrName>
                                        </p:attrNameLst>
                                      </p:cBhvr>
                                      <p:to>
                                        <p:strVal val="visible"/>
                                      </p:to>
                                    </p:set>
                                    <p:animEffect transition="in" filter="fade">
                                      <p:cBhvr>
                                        <p:cTn id="295" dur="1000"/>
                                        <p:tgtEl>
                                          <p:spTgt spid="132"/>
                                        </p:tgtEl>
                                      </p:cBhvr>
                                    </p:animEffect>
                                    <p:anim calcmode="lin" valueType="num">
                                      <p:cBhvr>
                                        <p:cTn id="296" dur="1000" fill="hold"/>
                                        <p:tgtEl>
                                          <p:spTgt spid="132"/>
                                        </p:tgtEl>
                                        <p:attrNameLst>
                                          <p:attrName>ppt_x</p:attrName>
                                        </p:attrNameLst>
                                      </p:cBhvr>
                                      <p:tavLst>
                                        <p:tav tm="0">
                                          <p:val>
                                            <p:strVal val="#ppt_x"/>
                                          </p:val>
                                        </p:tav>
                                        <p:tav tm="100000">
                                          <p:val>
                                            <p:strVal val="#ppt_x"/>
                                          </p:val>
                                        </p:tav>
                                      </p:tavLst>
                                    </p:anim>
                                    <p:anim calcmode="lin" valueType="num">
                                      <p:cBhvr>
                                        <p:cTn id="297" dur="1000" fill="hold"/>
                                        <p:tgtEl>
                                          <p:spTgt spid="132"/>
                                        </p:tgtEl>
                                        <p:attrNameLst>
                                          <p:attrName>ppt_y</p:attrName>
                                        </p:attrNameLst>
                                      </p:cBhvr>
                                      <p:tavLst>
                                        <p:tav tm="0">
                                          <p:val>
                                            <p:strVal val="#ppt_y+.1"/>
                                          </p:val>
                                        </p:tav>
                                        <p:tav tm="100000">
                                          <p:val>
                                            <p:strVal val="#ppt_y"/>
                                          </p:val>
                                        </p:tav>
                                      </p:tavLst>
                                    </p:anim>
                                  </p:childTnLst>
                                </p:cTn>
                              </p:par>
                              <p:par>
                                <p:cTn id="298" presetID="42" presetClass="entr" presetSubtype="0" fill="hold" grpId="0" nodeType="withEffect">
                                  <p:stCondLst>
                                    <p:cond delay="0"/>
                                  </p:stCondLst>
                                  <p:childTnLst>
                                    <p:set>
                                      <p:cBhvr>
                                        <p:cTn id="299" dur="1" fill="hold">
                                          <p:stCondLst>
                                            <p:cond delay="0"/>
                                          </p:stCondLst>
                                        </p:cTn>
                                        <p:tgtEl>
                                          <p:spTgt spid="107"/>
                                        </p:tgtEl>
                                        <p:attrNameLst>
                                          <p:attrName>style.visibility</p:attrName>
                                        </p:attrNameLst>
                                      </p:cBhvr>
                                      <p:to>
                                        <p:strVal val="visible"/>
                                      </p:to>
                                    </p:set>
                                    <p:animEffect transition="in" filter="fade">
                                      <p:cBhvr>
                                        <p:cTn id="300" dur="1000"/>
                                        <p:tgtEl>
                                          <p:spTgt spid="107"/>
                                        </p:tgtEl>
                                      </p:cBhvr>
                                    </p:animEffect>
                                    <p:anim calcmode="lin" valueType="num">
                                      <p:cBhvr>
                                        <p:cTn id="301" dur="1000" fill="hold"/>
                                        <p:tgtEl>
                                          <p:spTgt spid="107"/>
                                        </p:tgtEl>
                                        <p:attrNameLst>
                                          <p:attrName>ppt_x</p:attrName>
                                        </p:attrNameLst>
                                      </p:cBhvr>
                                      <p:tavLst>
                                        <p:tav tm="0">
                                          <p:val>
                                            <p:strVal val="#ppt_x"/>
                                          </p:val>
                                        </p:tav>
                                        <p:tav tm="100000">
                                          <p:val>
                                            <p:strVal val="#ppt_x"/>
                                          </p:val>
                                        </p:tav>
                                      </p:tavLst>
                                    </p:anim>
                                    <p:anim calcmode="lin" valueType="num">
                                      <p:cBhvr>
                                        <p:cTn id="302"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42" presetClass="entr" presetSubtype="0" fill="hold" grpId="0" nodeType="clickEffect">
                                  <p:stCondLst>
                                    <p:cond delay="0"/>
                                  </p:stCondLst>
                                  <p:childTnLst>
                                    <p:set>
                                      <p:cBhvr>
                                        <p:cTn id="306" dur="1" fill="hold">
                                          <p:stCondLst>
                                            <p:cond delay="0"/>
                                          </p:stCondLst>
                                        </p:cTn>
                                        <p:tgtEl>
                                          <p:spTgt spid="148"/>
                                        </p:tgtEl>
                                        <p:attrNameLst>
                                          <p:attrName>style.visibility</p:attrName>
                                        </p:attrNameLst>
                                      </p:cBhvr>
                                      <p:to>
                                        <p:strVal val="visible"/>
                                      </p:to>
                                    </p:set>
                                    <p:animEffect transition="in" filter="fade">
                                      <p:cBhvr>
                                        <p:cTn id="307" dur="1000"/>
                                        <p:tgtEl>
                                          <p:spTgt spid="148"/>
                                        </p:tgtEl>
                                      </p:cBhvr>
                                    </p:animEffect>
                                    <p:anim calcmode="lin" valueType="num">
                                      <p:cBhvr>
                                        <p:cTn id="308" dur="1000" fill="hold"/>
                                        <p:tgtEl>
                                          <p:spTgt spid="148"/>
                                        </p:tgtEl>
                                        <p:attrNameLst>
                                          <p:attrName>ppt_x</p:attrName>
                                        </p:attrNameLst>
                                      </p:cBhvr>
                                      <p:tavLst>
                                        <p:tav tm="0">
                                          <p:val>
                                            <p:strVal val="#ppt_x"/>
                                          </p:val>
                                        </p:tav>
                                        <p:tav tm="100000">
                                          <p:val>
                                            <p:strVal val="#ppt_x"/>
                                          </p:val>
                                        </p:tav>
                                      </p:tavLst>
                                    </p:anim>
                                    <p:anim calcmode="lin" valueType="num">
                                      <p:cBhvr>
                                        <p:cTn id="309" dur="1000" fill="hold"/>
                                        <p:tgtEl>
                                          <p:spTgt spid="148"/>
                                        </p:tgtEl>
                                        <p:attrNameLst>
                                          <p:attrName>ppt_y</p:attrName>
                                        </p:attrNameLst>
                                      </p:cBhvr>
                                      <p:tavLst>
                                        <p:tav tm="0">
                                          <p:val>
                                            <p:strVal val="#ppt_y+.1"/>
                                          </p:val>
                                        </p:tav>
                                        <p:tav tm="100000">
                                          <p:val>
                                            <p:strVal val="#ppt_y"/>
                                          </p:val>
                                        </p:tav>
                                      </p:tavLst>
                                    </p:anim>
                                  </p:childTnLst>
                                </p:cTn>
                              </p:par>
                              <p:par>
                                <p:cTn id="310" presetID="42" presetClass="entr" presetSubtype="0" fill="hold" grpId="0" nodeType="withEffect">
                                  <p:stCondLst>
                                    <p:cond delay="0"/>
                                  </p:stCondLst>
                                  <p:childTnLst>
                                    <p:set>
                                      <p:cBhvr>
                                        <p:cTn id="311" dur="1" fill="hold">
                                          <p:stCondLst>
                                            <p:cond delay="0"/>
                                          </p:stCondLst>
                                        </p:cTn>
                                        <p:tgtEl>
                                          <p:spTgt spid="145"/>
                                        </p:tgtEl>
                                        <p:attrNameLst>
                                          <p:attrName>style.visibility</p:attrName>
                                        </p:attrNameLst>
                                      </p:cBhvr>
                                      <p:to>
                                        <p:strVal val="visible"/>
                                      </p:to>
                                    </p:set>
                                    <p:animEffect transition="in" filter="fade">
                                      <p:cBhvr>
                                        <p:cTn id="312" dur="1000"/>
                                        <p:tgtEl>
                                          <p:spTgt spid="145"/>
                                        </p:tgtEl>
                                      </p:cBhvr>
                                    </p:animEffect>
                                    <p:anim calcmode="lin" valueType="num">
                                      <p:cBhvr>
                                        <p:cTn id="313" dur="1000" fill="hold"/>
                                        <p:tgtEl>
                                          <p:spTgt spid="145"/>
                                        </p:tgtEl>
                                        <p:attrNameLst>
                                          <p:attrName>ppt_x</p:attrName>
                                        </p:attrNameLst>
                                      </p:cBhvr>
                                      <p:tavLst>
                                        <p:tav tm="0">
                                          <p:val>
                                            <p:strVal val="#ppt_x"/>
                                          </p:val>
                                        </p:tav>
                                        <p:tav tm="100000">
                                          <p:val>
                                            <p:strVal val="#ppt_x"/>
                                          </p:val>
                                        </p:tav>
                                      </p:tavLst>
                                    </p:anim>
                                    <p:anim calcmode="lin" valueType="num">
                                      <p:cBhvr>
                                        <p:cTn id="314" dur="1000" fill="hold"/>
                                        <p:tgtEl>
                                          <p:spTgt spid="145"/>
                                        </p:tgtEl>
                                        <p:attrNameLst>
                                          <p:attrName>ppt_y</p:attrName>
                                        </p:attrNameLst>
                                      </p:cBhvr>
                                      <p:tavLst>
                                        <p:tav tm="0">
                                          <p:val>
                                            <p:strVal val="#ppt_y+.1"/>
                                          </p:val>
                                        </p:tav>
                                        <p:tav tm="100000">
                                          <p:val>
                                            <p:strVal val="#ppt_y"/>
                                          </p:val>
                                        </p:tav>
                                      </p:tavLst>
                                    </p:anim>
                                  </p:childTnLst>
                                </p:cTn>
                              </p:par>
                              <p:par>
                                <p:cTn id="315" presetID="42" presetClass="entr" presetSubtype="0" fill="hold" nodeType="withEffect">
                                  <p:stCondLst>
                                    <p:cond delay="0"/>
                                  </p:stCondLst>
                                  <p:childTnLst>
                                    <p:set>
                                      <p:cBhvr>
                                        <p:cTn id="316" dur="1" fill="hold">
                                          <p:stCondLst>
                                            <p:cond delay="0"/>
                                          </p:stCondLst>
                                        </p:cTn>
                                        <p:tgtEl>
                                          <p:spTgt spid="156"/>
                                        </p:tgtEl>
                                        <p:attrNameLst>
                                          <p:attrName>style.visibility</p:attrName>
                                        </p:attrNameLst>
                                      </p:cBhvr>
                                      <p:to>
                                        <p:strVal val="visible"/>
                                      </p:to>
                                    </p:set>
                                    <p:animEffect transition="in" filter="fade">
                                      <p:cBhvr>
                                        <p:cTn id="317" dur="1000"/>
                                        <p:tgtEl>
                                          <p:spTgt spid="156"/>
                                        </p:tgtEl>
                                      </p:cBhvr>
                                    </p:animEffect>
                                    <p:anim calcmode="lin" valueType="num">
                                      <p:cBhvr>
                                        <p:cTn id="318" dur="1000" fill="hold"/>
                                        <p:tgtEl>
                                          <p:spTgt spid="156"/>
                                        </p:tgtEl>
                                        <p:attrNameLst>
                                          <p:attrName>ppt_x</p:attrName>
                                        </p:attrNameLst>
                                      </p:cBhvr>
                                      <p:tavLst>
                                        <p:tav tm="0">
                                          <p:val>
                                            <p:strVal val="#ppt_x"/>
                                          </p:val>
                                        </p:tav>
                                        <p:tav tm="100000">
                                          <p:val>
                                            <p:strVal val="#ppt_x"/>
                                          </p:val>
                                        </p:tav>
                                      </p:tavLst>
                                    </p:anim>
                                    <p:anim calcmode="lin" valueType="num">
                                      <p:cBhvr>
                                        <p:cTn id="319" dur="1000" fill="hold"/>
                                        <p:tgtEl>
                                          <p:spTgt spid="156"/>
                                        </p:tgtEl>
                                        <p:attrNameLst>
                                          <p:attrName>ppt_y</p:attrName>
                                        </p:attrNameLst>
                                      </p:cBhvr>
                                      <p:tavLst>
                                        <p:tav tm="0">
                                          <p:val>
                                            <p:strVal val="#ppt_y+.1"/>
                                          </p:val>
                                        </p:tav>
                                        <p:tav tm="100000">
                                          <p:val>
                                            <p:strVal val="#ppt_y"/>
                                          </p:val>
                                        </p:tav>
                                      </p:tavLst>
                                    </p:anim>
                                  </p:childTnLst>
                                </p:cTn>
                              </p:par>
                              <p:par>
                                <p:cTn id="320" presetID="42" presetClass="entr" presetSubtype="0" fill="hold" grpId="0" nodeType="withEffect">
                                  <p:stCondLst>
                                    <p:cond delay="0"/>
                                  </p:stCondLst>
                                  <p:childTnLst>
                                    <p:set>
                                      <p:cBhvr>
                                        <p:cTn id="321" dur="1" fill="hold">
                                          <p:stCondLst>
                                            <p:cond delay="0"/>
                                          </p:stCondLst>
                                        </p:cTn>
                                        <p:tgtEl>
                                          <p:spTgt spid="146"/>
                                        </p:tgtEl>
                                        <p:attrNameLst>
                                          <p:attrName>style.visibility</p:attrName>
                                        </p:attrNameLst>
                                      </p:cBhvr>
                                      <p:to>
                                        <p:strVal val="visible"/>
                                      </p:to>
                                    </p:set>
                                    <p:animEffect transition="in" filter="fade">
                                      <p:cBhvr>
                                        <p:cTn id="322" dur="1000"/>
                                        <p:tgtEl>
                                          <p:spTgt spid="146"/>
                                        </p:tgtEl>
                                      </p:cBhvr>
                                    </p:animEffect>
                                    <p:anim calcmode="lin" valueType="num">
                                      <p:cBhvr>
                                        <p:cTn id="323" dur="1000" fill="hold"/>
                                        <p:tgtEl>
                                          <p:spTgt spid="146"/>
                                        </p:tgtEl>
                                        <p:attrNameLst>
                                          <p:attrName>ppt_x</p:attrName>
                                        </p:attrNameLst>
                                      </p:cBhvr>
                                      <p:tavLst>
                                        <p:tav tm="0">
                                          <p:val>
                                            <p:strVal val="#ppt_x"/>
                                          </p:val>
                                        </p:tav>
                                        <p:tav tm="100000">
                                          <p:val>
                                            <p:strVal val="#ppt_x"/>
                                          </p:val>
                                        </p:tav>
                                      </p:tavLst>
                                    </p:anim>
                                    <p:anim calcmode="lin" valueType="num">
                                      <p:cBhvr>
                                        <p:cTn id="324"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42" presetClass="entr" presetSubtype="0" fill="hold" nodeType="clickEffect">
                                  <p:stCondLst>
                                    <p:cond delay="0"/>
                                  </p:stCondLst>
                                  <p:childTnLst>
                                    <p:set>
                                      <p:cBhvr>
                                        <p:cTn id="328" dur="1" fill="hold">
                                          <p:stCondLst>
                                            <p:cond delay="0"/>
                                          </p:stCondLst>
                                        </p:cTn>
                                        <p:tgtEl>
                                          <p:spTgt spid="159"/>
                                        </p:tgtEl>
                                        <p:attrNameLst>
                                          <p:attrName>style.visibility</p:attrName>
                                        </p:attrNameLst>
                                      </p:cBhvr>
                                      <p:to>
                                        <p:strVal val="visible"/>
                                      </p:to>
                                    </p:set>
                                    <p:animEffect transition="in" filter="fade">
                                      <p:cBhvr>
                                        <p:cTn id="329" dur="1000"/>
                                        <p:tgtEl>
                                          <p:spTgt spid="159"/>
                                        </p:tgtEl>
                                      </p:cBhvr>
                                    </p:animEffect>
                                    <p:anim calcmode="lin" valueType="num">
                                      <p:cBhvr>
                                        <p:cTn id="330" dur="1000" fill="hold"/>
                                        <p:tgtEl>
                                          <p:spTgt spid="159"/>
                                        </p:tgtEl>
                                        <p:attrNameLst>
                                          <p:attrName>ppt_x</p:attrName>
                                        </p:attrNameLst>
                                      </p:cBhvr>
                                      <p:tavLst>
                                        <p:tav tm="0">
                                          <p:val>
                                            <p:strVal val="#ppt_x"/>
                                          </p:val>
                                        </p:tav>
                                        <p:tav tm="100000">
                                          <p:val>
                                            <p:strVal val="#ppt_x"/>
                                          </p:val>
                                        </p:tav>
                                      </p:tavLst>
                                    </p:anim>
                                    <p:anim calcmode="lin" valueType="num">
                                      <p:cBhvr>
                                        <p:cTn id="331" dur="1000" fill="hold"/>
                                        <p:tgtEl>
                                          <p:spTgt spid="159"/>
                                        </p:tgtEl>
                                        <p:attrNameLst>
                                          <p:attrName>ppt_y</p:attrName>
                                        </p:attrNameLst>
                                      </p:cBhvr>
                                      <p:tavLst>
                                        <p:tav tm="0">
                                          <p:val>
                                            <p:strVal val="#ppt_y+.1"/>
                                          </p:val>
                                        </p:tav>
                                        <p:tav tm="100000">
                                          <p:val>
                                            <p:strVal val="#ppt_y"/>
                                          </p:val>
                                        </p:tav>
                                      </p:tavLst>
                                    </p:anim>
                                  </p:childTnLst>
                                </p:cTn>
                              </p:par>
                              <p:par>
                                <p:cTn id="332" presetID="42" presetClass="entr" presetSubtype="0" fill="hold" grpId="0" nodeType="withEffect">
                                  <p:stCondLst>
                                    <p:cond delay="0"/>
                                  </p:stCondLst>
                                  <p:childTnLst>
                                    <p:set>
                                      <p:cBhvr>
                                        <p:cTn id="333" dur="1" fill="hold">
                                          <p:stCondLst>
                                            <p:cond delay="0"/>
                                          </p:stCondLst>
                                        </p:cTn>
                                        <p:tgtEl>
                                          <p:spTgt spid="149"/>
                                        </p:tgtEl>
                                        <p:attrNameLst>
                                          <p:attrName>style.visibility</p:attrName>
                                        </p:attrNameLst>
                                      </p:cBhvr>
                                      <p:to>
                                        <p:strVal val="visible"/>
                                      </p:to>
                                    </p:set>
                                    <p:animEffect transition="in" filter="fade">
                                      <p:cBhvr>
                                        <p:cTn id="334" dur="1000"/>
                                        <p:tgtEl>
                                          <p:spTgt spid="149"/>
                                        </p:tgtEl>
                                      </p:cBhvr>
                                    </p:animEffect>
                                    <p:anim calcmode="lin" valueType="num">
                                      <p:cBhvr>
                                        <p:cTn id="335" dur="1000" fill="hold"/>
                                        <p:tgtEl>
                                          <p:spTgt spid="149"/>
                                        </p:tgtEl>
                                        <p:attrNameLst>
                                          <p:attrName>ppt_x</p:attrName>
                                        </p:attrNameLst>
                                      </p:cBhvr>
                                      <p:tavLst>
                                        <p:tav tm="0">
                                          <p:val>
                                            <p:strVal val="#ppt_x"/>
                                          </p:val>
                                        </p:tav>
                                        <p:tav tm="100000">
                                          <p:val>
                                            <p:strVal val="#ppt_x"/>
                                          </p:val>
                                        </p:tav>
                                      </p:tavLst>
                                    </p:anim>
                                    <p:anim calcmode="lin" valueType="num">
                                      <p:cBhvr>
                                        <p:cTn id="336" dur="1000" fill="hold"/>
                                        <p:tgtEl>
                                          <p:spTgt spid="149"/>
                                        </p:tgtEl>
                                        <p:attrNameLst>
                                          <p:attrName>ppt_y</p:attrName>
                                        </p:attrNameLst>
                                      </p:cBhvr>
                                      <p:tavLst>
                                        <p:tav tm="0">
                                          <p:val>
                                            <p:strVal val="#ppt_y+.1"/>
                                          </p:val>
                                        </p:tav>
                                        <p:tav tm="100000">
                                          <p:val>
                                            <p:strVal val="#ppt_y"/>
                                          </p:val>
                                        </p:tav>
                                      </p:tavLst>
                                    </p:anim>
                                  </p:childTnLst>
                                </p:cTn>
                              </p:par>
                              <p:par>
                                <p:cTn id="337" presetID="42" presetClass="entr" presetSubtype="0" fill="hold" grpId="0" nodeType="withEffect">
                                  <p:stCondLst>
                                    <p:cond delay="0"/>
                                  </p:stCondLst>
                                  <p:childTnLst>
                                    <p:set>
                                      <p:cBhvr>
                                        <p:cTn id="338" dur="1" fill="hold">
                                          <p:stCondLst>
                                            <p:cond delay="0"/>
                                          </p:stCondLst>
                                        </p:cTn>
                                        <p:tgtEl>
                                          <p:spTgt spid="150"/>
                                        </p:tgtEl>
                                        <p:attrNameLst>
                                          <p:attrName>style.visibility</p:attrName>
                                        </p:attrNameLst>
                                      </p:cBhvr>
                                      <p:to>
                                        <p:strVal val="visible"/>
                                      </p:to>
                                    </p:set>
                                    <p:animEffect transition="in" filter="fade">
                                      <p:cBhvr>
                                        <p:cTn id="339" dur="1000"/>
                                        <p:tgtEl>
                                          <p:spTgt spid="150"/>
                                        </p:tgtEl>
                                      </p:cBhvr>
                                    </p:animEffect>
                                    <p:anim calcmode="lin" valueType="num">
                                      <p:cBhvr>
                                        <p:cTn id="340" dur="1000" fill="hold"/>
                                        <p:tgtEl>
                                          <p:spTgt spid="150"/>
                                        </p:tgtEl>
                                        <p:attrNameLst>
                                          <p:attrName>ppt_x</p:attrName>
                                        </p:attrNameLst>
                                      </p:cBhvr>
                                      <p:tavLst>
                                        <p:tav tm="0">
                                          <p:val>
                                            <p:strVal val="#ppt_x"/>
                                          </p:val>
                                        </p:tav>
                                        <p:tav tm="100000">
                                          <p:val>
                                            <p:strVal val="#ppt_x"/>
                                          </p:val>
                                        </p:tav>
                                      </p:tavLst>
                                    </p:anim>
                                    <p:anim calcmode="lin" valueType="num">
                                      <p:cBhvr>
                                        <p:cTn id="341"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342" fill="hold">
                      <p:stCondLst>
                        <p:cond delay="indefinite"/>
                      </p:stCondLst>
                      <p:childTnLst>
                        <p:par>
                          <p:cTn id="343" fill="hold">
                            <p:stCondLst>
                              <p:cond delay="0"/>
                            </p:stCondLst>
                            <p:childTnLst>
                              <p:par>
                                <p:cTn id="344" presetID="42" presetClass="entr" presetSubtype="0" fill="hold" grpId="0" nodeType="clickEffect">
                                  <p:stCondLst>
                                    <p:cond delay="0"/>
                                  </p:stCondLst>
                                  <p:childTnLst>
                                    <p:set>
                                      <p:cBhvr>
                                        <p:cTn id="345" dur="1" fill="hold">
                                          <p:stCondLst>
                                            <p:cond delay="0"/>
                                          </p:stCondLst>
                                        </p:cTn>
                                        <p:tgtEl>
                                          <p:spTgt spid="164"/>
                                        </p:tgtEl>
                                        <p:attrNameLst>
                                          <p:attrName>style.visibility</p:attrName>
                                        </p:attrNameLst>
                                      </p:cBhvr>
                                      <p:to>
                                        <p:strVal val="visible"/>
                                      </p:to>
                                    </p:set>
                                    <p:animEffect transition="in" filter="fade">
                                      <p:cBhvr>
                                        <p:cTn id="346" dur="1000"/>
                                        <p:tgtEl>
                                          <p:spTgt spid="164"/>
                                        </p:tgtEl>
                                      </p:cBhvr>
                                    </p:animEffect>
                                    <p:anim calcmode="lin" valueType="num">
                                      <p:cBhvr>
                                        <p:cTn id="347" dur="1000" fill="hold"/>
                                        <p:tgtEl>
                                          <p:spTgt spid="164"/>
                                        </p:tgtEl>
                                        <p:attrNameLst>
                                          <p:attrName>ppt_x</p:attrName>
                                        </p:attrNameLst>
                                      </p:cBhvr>
                                      <p:tavLst>
                                        <p:tav tm="0">
                                          <p:val>
                                            <p:strVal val="#ppt_x"/>
                                          </p:val>
                                        </p:tav>
                                        <p:tav tm="100000">
                                          <p:val>
                                            <p:strVal val="#ppt_x"/>
                                          </p:val>
                                        </p:tav>
                                      </p:tavLst>
                                    </p:anim>
                                    <p:anim calcmode="lin" valueType="num">
                                      <p:cBhvr>
                                        <p:cTn id="348" dur="1000" fill="hold"/>
                                        <p:tgtEl>
                                          <p:spTgt spid="164"/>
                                        </p:tgtEl>
                                        <p:attrNameLst>
                                          <p:attrName>ppt_y</p:attrName>
                                        </p:attrNameLst>
                                      </p:cBhvr>
                                      <p:tavLst>
                                        <p:tav tm="0">
                                          <p:val>
                                            <p:strVal val="#ppt_y+.1"/>
                                          </p:val>
                                        </p:tav>
                                        <p:tav tm="100000">
                                          <p:val>
                                            <p:strVal val="#ppt_y"/>
                                          </p:val>
                                        </p:tav>
                                      </p:tavLst>
                                    </p:anim>
                                  </p:childTnLst>
                                </p:cTn>
                              </p:par>
                              <p:par>
                                <p:cTn id="349" presetID="42" presetClass="entr" presetSubtype="0" fill="hold" grpId="0" nodeType="withEffect">
                                  <p:stCondLst>
                                    <p:cond delay="0"/>
                                  </p:stCondLst>
                                  <p:childTnLst>
                                    <p:set>
                                      <p:cBhvr>
                                        <p:cTn id="350" dur="1" fill="hold">
                                          <p:stCondLst>
                                            <p:cond delay="0"/>
                                          </p:stCondLst>
                                        </p:cTn>
                                        <p:tgtEl>
                                          <p:spTgt spid="166"/>
                                        </p:tgtEl>
                                        <p:attrNameLst>
                                          <p:attrName>style.visibility</p:attrName>
                                        </p:attrNameLst>
                                      </p:cBhvr>
                                      <p:to>
                                        <p:strVal val="visible"/>
                                      </p:to>
                                    </p:set>
                                    <p:animEffect transition="in" filter="fade">
                                      <p:cBhvr>
                                        <p:cTn id="351" dur="1000"/>
                                        <p:tgtEl>
                                          <p:spTgt spid="166"/>
                                        </p:tgtEl>
                                      </p:cBhvr>
                                    </p:animEffect>
                                    <p:anim calcmode="lin" valueType="num">
                                      <p:cBhvr>
                                        <p:cTn id="352" dur="1000" fill="hold"/>
                                        <p:tgtEl>
                                          <p:spTgt spid="166"/>
                                        </p:tgtEl>
                                        <p:attrNameLst>
                                          <p:attrName>ppt_x</p:attrName>
                                        </p:attrNameLst>
                                      </p:cBhvr>
                                      <p:tavLst>
                                        <p:tav tm="0">
                                          <p:val>
                                            <p:strVal val="#ppt_x"/>
                                          </p:val>
                                        </p:tav>
                                        <p:tav tm="100000">
                                          <p:val>
                                            <p:strVal val="#ppt_x"/>
                                          </p:val>
                                        </p:tav>
                                      </p:tavLst>
                                    </p:anim>
                                    <p:anim calcmode="lin" valueType="num">
                                      <p:cBhvr>
                                        <p:cTn id="353" dur="1000" fill="hold"/>
                                        <p:tgtEl>
                                          <p:spTgt spid="166"/>
                                        </p:tgtEl>
                                        <p:attrNameLst>
                                          <p:attrName>ppt_y</p:attrName>
                                        </p:attrNameLst>
                                      </p:cBhvr>
                                      <p:tavLst>
                                        <p:tav tm="0">
                                          <p:val>
                                            <p:strVal val="#ppt_y+.1"/>
                                          </p:val>
                                        </p:tav>
                                        <p:tav tm="100000">
                                          <p:val>
                                            <p:strVal val="#ppt_y"/>
                                          </p:val>
                                        </p:tav>
                                      </p:tavLst>
                                    </p:anim>
                                  </p:childTnLst>
                                </p:cTn>
                              </p:par>
                              <p:par>
                                <p:cTn id="354" presetID="42" presetClass="entr" presetSubtype="0" fill="hold" nodeType="withEffect">
                                  <p:stCondLst>
                                    <p:cond delay="0"/>
                                  </p:stCondLst>
                                  <p:childTnLst>
                                    <p:set>
                                      <p:cBhvr>
                                        <p:cTn id="355" dur="1" fill="hold">
                                          <p:stCondLst>
                                            <p:cond delay="0"/>
                                          </p:stCondLst>
                                        </p:cTn>
                                        <p:tgtEl>
                                          <p:spTgt spid="178"/>
                                        </p:tgtEl>
                                        <p:attrNameLst>
                                          <p:attrName>style.visibility</p:attrName>
                                        </p:attrNameLst>
                                      </p:cBhvr>
                                      <p:to>
                                        <p:strVal val="visible"/>
                                      </p:to>
                                    </p:set>
                                    <p:animEffect transition="in" filter="fade">
                                      <p:cBhvr>
                                        <p:cTn id="356" dur="1000"/>
                                        <p:tgtEl>
                                          <p:spTgt spid="178"/>
                                        </p:tgtEl>
                                      </p:cBhvr>
                                    </p:animEffect>
                                    <p:anim calcmode="lin" valueType="num">
                                      <p:cBhvr>
                                        <p:cTn id="357" dur="1000" fill="hold"/>
                                        <p:tgtEl>
                                          <p:spTgt spid="178"/>
                                        </p:tgtEl>
                                        <p:attrNameLst>
                                          <p:attrName>ppt_x</p:attrName>
                                        </p:attrNameLst>
                                      </p:cBhvr>
                                      <p:tavLst>
                                        <p:tav tm="0">
                                          <p:val>
                                            <p:strVal val="#ppt_x"/>
                                          </p:val>
                                        </p:tav>
                                        <p:tav tm="100000">
                                          <p:val>
                                            <p:strVal val="#ppt_x"/>
                                          </p:val>
                                        </p:tav>
                                      </p:tavLst>
                                    </p:anim>
                                    <p:anim calcmode="lin" valueType="num">
                                      <p:cBhvr>
                                        <p:cTn id="358" dur="1000" fill="hold"/>
                                        <p:tgtEl>
                                          <p:spTgt spid="178"/>
                                        </p:tgtEl>
                                        <p:attrNameLst>
                                          <p:attrName>ppt_y</p:attrName>
                                        </p:attrNameLst>
                                      </p:cBhvr>
                                      <p:tavLst>
                                        <p:tav tm="0">
                                          <p:val>
                                            <p:strVal val="#ppt_y+.1"/>
                                          </p:val>
                                        </p:tav>
                                        <p:tav tm="100000">
                                          <p:val>
                                            <p:strVal val="#ppt_y"/>
                                          </p:val>
                                        </p:tav>
                                      </p:tavLst>
                                    </p:anim>
                                  </p:childTnLst>
                                </p:cTn>
                              </p:par>
                              <p:par>
                                <p:cTn id="359" presetID="42" presetClass="entr" presetSubtype="0" fill="hold" nodeType="withEffect">
                                  <p:stCondLst>
                                    <p:cond delay="0"/>
                                  </p:stCondLst>
                                  <p:childTnLst>
                                    <p:set>
                                      <p:cBhvr>
                                        <p:cTn id="360" dur="1" fill="hold">
                                          <p:stCondLst>
                                            <p:cond delay="0"/>
                                          </p:stCondLst>
                                        </p:cTn>
                                        <p:tgtEl>
                                          <p:spTgt spid="182"/>
                                        </p:tgtEl>
                                        <p:attrNameLst>
                                          <p:attrName>style.visibility</p:attrName>
                                        </p:attrNameLst>
                                      </p:cBhvr>
                                      <p:to>
                                        <p:strVal val="visible"/>
                                      </p:to>
                                    </p:set>
                                    <p:animEffect transition="in" filter="fade">
                                      <p:cBhvr>
                                        <p:cTn id="361" dur="1000"/>
                                        <p:tgtEl>
                                          <p:spTgt spid="182"/>
                                        </p:tgtEl>
                                      </p:cBhvr>
                                    </p:animEffect>
                                    <p:anim calcmode="lin" valueType="num">
                                      <p:cBhvr>
                                        <p:cTn id="362" dur="1000" fill="hold"/>
                                        <p:tgtEl>
                                          <p:spTgt spid="182"/>
                                        </p:tgtEl>
                                        <p:attrNameLst>
                                          <p:attrName>ppt_x</p:attrName>
                                        </p:attrNameLst>
                                      </p:cBhvr>
                                      <p:tavLst>
                                        <p:tav tm="0">
                                          <p:val>
                                            <p:strVal val="#ppt_x"/>
                                          </p:val>
                                        </p:tav>
                                        <p:tav tm="100000">
                                          <p:val>
                                            <p:strVal val="#ppt_x"/>
                                          </p:val>
                                        </p:tav>
                                      </p:tavLst>
                                    </p:anim>
                                    <p:anim calcmode="lin" valueType="num">
                                      <p:cBhvr>
                                        <p:cTn id="363" dur="1000" fill="hold"/>
                                        <p:tgtEl>
                                          <p:spTgt spid="182"/>
                                        </p:tgtEl>
                                        <p:attrNameLst>
                                          <p:attrName>ppt_y</p:attrName>
                                        </p:attrNameLst>
                                      </p:cBhvr>
                                      <p:tavLst>
                                        <p:tav tm="0">
                                          <p:val>
                                            <p:strVal val="#ppt_y+.1"/>
                                          </p:val>
                                        </p:tav>
                                        <p:tav tm="100000">
                                          <p:val>
                                            <p:strVal val="#ppt_y"/>
                                          </p:val>
                                        </p:tav>
                                      </p:tavLst>
                                    </p:anim>
                                  </p:childTnLst>
                                </p:cTn>
                              </p:par>
                              <p:par>
                                <p:cTn id="364" presetID="42" presetClass="entr" presetSubtype="0" fill="hold" grpId="0" nodeType="withEffect">
                                  <p:stCondLst>
                                    <p:cond delay="0"/>
                                  </p:stCondLst>
                                  <p:childTnLst>
                                    <p:set>
                                      <p:cBhvr>
                                        <p:cTn id="365" dur="1" fill="hold">
                                          <p:stCondLst>
                                            <p:cond delay="0"/>
                                          </p:stCondLst>
                                        </p:cTn>
                                        <p:tgtEl>
                                          <p:spTgt spid="190"/>
                                        </p:tgtEl>
                                        <p:attrNameLst>
                                          <p:attrName>style.visibility</p:attrName>
                                        </p:attrNameLst>
                                      </p:cBhvr>
                                      <p:to>
                                        <p:strVal val="visible"/>
                                      </p:to>
                                    </p:set>
                                    <p:animEffect transition="in" filter="fade">
                                      <p:cBhvr>
                                        <p:cTn id="366" dur="1000"/>
                                        <p:tgtEl>
                                          <p:spTgt spid="190"/>
                                        </p:tgtEl>
                                      </p:cBhvr>
                                    </p:animEffect>
                                    <p:anim calcmode="lin" valueType="num">
                                      <p:cBhvr>
                                        <p:cTn id="367" dur="1000" fill="hold"/>
                                        <p:tgtEl>
                                          <p:spTgt spid="190"/>
                                        </p:tgtEl>
                                        <p:attrNameLst>
                                          <p:attrName>ppt_x</p:attrName>
                                        </p:attrNameLst>
                                      </p:cBhvr>
                                      <p:tavLst>
                                        <p:tav tm="0">
                                          <p:val>
                                            <p:strVal val="#ppt_x"/>
                                          </p:val>
                                        </p:tav>
                                        <p:tav tm="100000">
                                          <p:val>
                                            <p:strVal val="#ppt_x"/>
                                          </p:val>
                                        </p:tav>
                                      </p:tavLst>
                                    </p:anim>
                                    <p:anim calcmode="lin" valueType="num">
                                      <p:cBhvr>
                                        <p:cTn id="368"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369" fill="hold">
                      <p:stCondLst>
                        <p:cond delay="indefinite"/>
                      </p:stCondLst>
                      <p:childTnLst>
                        <p:par>
                          <p:cTn id="370" fill="hold">
                            <p:stCondLst>
                              <p:cond delay="0"/>
                            </p:stCondLst>
                            <p:childTnLst>
                              <p:par>
                                <p:cTn id="371" presetID="42" presetClass="entr" presetSubtype="0" fill="hold" grpId="0" nodeType="clickEffect">
                                  <p:stCondLst>
                                    <p:cond delay="0"/>
                                  </p:stCondLst>
                                  <p:childTnLst>
                                    <p:set>
                                      <p:cBhvr>
                                        <p:cTn id="372" dur="1" fill="hold">
                                          <p:stCondLst>
                                            <p:cond delay="0"/>
                                          </p:stCondLst>
                                        </p:cTn>
                                        <p:tgtEl>
                                          <p:spTgt spid="245"/>
                                        </p:tgtEl>
                                        <p:attrNameLst>
                                          <p:attrName>style.visibility</p:attrName>
                                        </p:attrNameLst>
                                      </p:cBhvr>
                                      <p:to>
                                        <p:strVal val="visible"/>
                                      </p:to>
                                    </p:set>
                                    <p:animEffect transition="in" filter="fade">
                                      <p:cBhvr>
                                        <p:cTn id="373" dur="1000"/>
                                        <p:tgtEl>
                                          <p:spTgt spid="245"/>
                                        </p:tgtEl>
                                      </p:cBhvr>
                                    </p:animEffect>
                                    <p:anim calcmode="lin" valueType="num">
                                      <p:cBhvr>
                                        <p:cTn id="374" dur="1000" fill="hold"/>
                                        <p:tgtEl>
                                          <p:spTgt spid="245"/>
                                        </p:tgtEl>
                                        <p:attrNameLst>
                                          <p:attrName>ppt_x</p:attrName>
                                        </p:attrNameLst>
                                      </p:cBhvr>
                                      <p:tavLst>
                                        <p:tav tm="0">
                                          <p:val>
                                            <p:strVal val="#ppt_x"/>
                                          </p:val>
                                        </p:tav>
                                        <p:tav tm="100000">
                                          <p:val>
                                            <p:strVal val="#ppt_x"/>
                                          </p:val>
                                        </p:tav>
                                      </p:tavLst>
                                    </p:anim>
                                    <p:anim calcmode="lin" valueType="num">
                                      <p:cBhvr>
                                        <p:cTn id="375" dur="1000" fill="hold"/>
                                        <p:tgtEl>
                                          <p:spTgt spid="245"/>
                                        </p:tgtEl>
                                        <p:attrNameLst>
                                          <p:attrName>ppt_y</p:attrName>
                                        </p:attrNameLst>
                                      </p:cBhvr>
                                      <p:tavLst>
                                        <p:tav tm="0">
                                          <p:val>
                                            <p:strVal val="#ppt_y+.1"/>
                                          </p:val>
                                        </p:tav>
                                        <p:tav tm="100000">
                                          <p:val>
                                            <p:strVal val="#ppt_y"/>
                                          </p:val>
                                        </p:tav>
                                      </p:tavLst>
                                    </p:anim>
                                  </p:childTnLst>
                                </p:cTn>
                              </p:par>
                              <p:par>
                                <p:cTn id="376" presetID="42" presetClass="entr" presetSubtype="0" fill="hold" grpId="0" nodeType="withEffect">
                                  <p:stCondLst>
                                    <p:cond delay="0"/>
                                  </p:stCondLst>
                                  <p:childTnLst>
                                    <p:set>
                                      <p:cBhvr>
                                        <p:cTn id="377" dur="1" fill="hold">
                                          <p:stCondLst>
                                            <p:cond delay="0"/>
                                          </p:stCondLst>
                                        </p:cTn>
                                        <p:tgtEl>
                                          <p:spTgt spid="109"/>
                                        </p:tgtEl>
                                        <p:attrNameLst>
                                          <p:attrName>style.visibility</p:attrName>
                                        </p:attrNameLst>
                                      </p:cBhvr>
                                      <p:to>
                                        <p:strVal val="visible"/>
                                      </p:to>
                                    </p:set>
                                    <p:animEffect transition="in" filter="fade">
                                      <p:cBhvr>
                                        <p:cTn id="378" dur="1000"/>
                                        <p:tgtEl>
                                          <p:spTgt spid="109"/>
                                        </p:tgtEl>
                                      </p:cBhvr>
                                    </p:animEffect>
                                    <p:anim calcmode="lin" valueType="num">
                                      <p:cBhvr>
                                        <p:cTn id="379" dur="1000" fill="hold"/>
                                        <p:tgtEl>
                                          <p:spTgt spid="109"/>
                                        </p:tgtEl>
                                        <p:attrNameLst>
                                          <p:attrName>ppt_x</p:attrName>
                                        </p:attrNameLst>
                                      </p:cBhvr>
                                      <p:tavLst>
                                        <p:tav tm="0">
                                          <p:val>
                                            <p:strVal val="#ppt_x"/>
                                          </p:val>
                                        </p:tav>
                                        <p:tav tm="100000">
                                          <p:val>
                                            <p:strVal val="#ppt_x"/>
                                          </p:val>
                                        </p:tav>
                                      </p:tavLst>
                                    </p:anim>
                                    <p:anim calcmode="lin" valueType="num">
                                      <p:cBhvr>
                                        <p:cTn id="380" dur="1000" fill="hold"/>
                                        <p:tgtEl>
                                          <p:spTgt spid="109"/>
                                        </p:tgtEl>
                                        <p:attrNameLst>
                                          <p:attrName>ppt_y</p:attrName>
                                        </p:attrNameLst>
                                      </p:cBhvr>
                                      <p:tavLst>
                                        <p:tav tm="0">
                                          <p:val>
                                            <p:strVal val="#ppt_y+.1"/>
                                          </p:val>
                                        </p:tav>
                                        <p:tav tm="100000">
                                          <p:val>
                                            <p:strVal val="#ppt_y"/>
                                          </p:val>
                                        </p:tav>
                                      </p:tavLst>
                                    </p:anim>
                                  </p:childTnLst>
                                </p:cTn>
                              </p:par>
                              <p:par>
                                <p:cTn id="381" presetID="42" presetClass="entr" presetSubtype="0" fill="hold" grpId="0" nodeType="withEffect">
                                  <p:stCondLst>
                                    <p:cond delay="0"/>
                                  </p:stCondLst>
                                  <p:childTnLst>
                                    <p:set>
                                      <p:cBhvr>
                                        <p:cTn id="382" dur="1" fill="hold">
                                          <p:stCondLst>
                                            <p:cond delay="0"/>
                                          </p:stCondLst>
                                        </p:cTn>
                                        <p:tgtEl>
                                          <p:spTgt spid="155"/>
                                        </p:tgtEl>
                                        <p:attrNameLst>
                                          <p:attrName>style.visibility</p:attrName>
                                        </p:attrNameLst>
                                      </p:cBhvr>
                                      <p:to>
                                        <p:strVal val="visible"/>
                                      </p:to>
                                    </p:set>
                                    <p:animEffect transition="in" filter="fade">
                                      <p:cBhvr>
                                        <p:cTn id="383" dur="1000"/>
                                        <p:tgtEl>
                                          <p:spTgt spid="155"/>
                                        </p:tgtEl>
                                      </p:cBhvr>
                                    </p:animEffect>
                                    <p:anim calcmode="lin" valueType="num">
                                      <p:cBhvr>
                                        <p:cTn id="384" dur="1000" fill="hold"/>
                                        <p:tgtEl>
                                          <p:spTgt spid="155"/>
                                        </p:tgtEl>
                                        <p:attrNameLst>
                                          <p:attrName>ppt_x</p:attrName>
                                        </p:attrNameLst>
                                      </p:cBhvr>
                                      <p:tavLst>
                                        <p:tav tm="0">
                                          <p:val>
                                            <p:strVal val="#ppt_x"/>
                                          </p:val>
                                        </p:tav>
                                        <p:tav tm="100000">
                                          <p:val>
                                            <p:strVal val="#ppt_x"/>
                                          </p:val>
                                        </p:tav>
                                      </p:tavLst>
                                    </p:anim>
                                    <p:anim calcmode="lin" valueType="num">
                                      <p:cBhvr>
                                        <p:cTn id="385" dur="1000" fill="hold"/>
                                        <p:tgtEl>
                                          <p:spTgt spid="155"/>
                                        </p:tgtEl>
                                        <p:attrNameLst>
                                          <p:attrName>ppt_y</p:attrName>
                                        </p:attrNameLst>
                                      </p:cBhvr>
                                      <p:tavLst>
                                        <p:tav tm="0">
                                          <p:val>
                                            <p:strVal val="#ppt_y+.1"/>
                                          </p:val>
                                        </p:tav>
                                        <p:tav tm="100000">
                                          <p:val>
                                            <p:strVal val="#ppt_y"/>
                                          </p:val>
                                        </p:tav>
                                      </p:tavLst>
                                    </p:anim>
                                  </p:childTnLst>
                                </p:cTn>
                              </p:par>
                              <p:par>
                                <p:cTn id="386" presetID="42" presetClass="entr" presetSubtype="0" fill="hold" grpId="0" nodeType="withEffect">
                                  <p:stCondLst>
                                    <p:cond delay="0"/>
                                  </p:stCondLst>
                                  <p:childTnLst>
                                    <p:set>
                                      <p:cBhvr>
                                        <p:cTn id="387" dur="1" fill="hold">
                                          <p:stCondLst>
                                            <p:cond delay="0"/>
                                          </p:stCondLst>
                                        </p:cTn>
                                        <p:tgtEl>
                                          <p:spTgt spid="154"/>
                                        </p:tgtEl>
                                        <p:attrNameLst>
                                          <p:attrName>style.visibility</p:attrName>
                                        </p:attrNameLst>
                                      </p:cBhvr>
                                      <p:to>
                                        <p:strVal val="visible"/>
                                      </p:to>
                                    </p:set>
                                    <p:animEffect transition="in" filter="fade">
                                      <p:cBhvr>
                                        <p:cTn id="388" dur="1000"/>
                                        <p:tgtEl>
                                          <p:spTgt spid="154"/>
                                        </p:tgtEl>
                                      </p:cBhvr>
                                    </p:animEffect>
                                    <p:anim calcmode="lin" valueType="num">
                                      <p:cBhvr>
                                        <p:cTn id="389" dur="1000" fill="hold"/>
                                        <p:tgtEl>
                                          <p:spTgt spid="154"/>
                                        </p:tgtEl>
                                        <p:attrNameLst>
                                          <p:attrName>ppt_x</p:attrName>
                                        </p:attrNameLst>
                                      </p:cBhvr>
                                      <p:tavLst>
                                        <p:tav tm="0">
                                          <p:val>
                                            <p:strVal val="#ppt_x"/>
                                          </p:val>
                                        </p:tav>
                                        <p:tav tm="100000">
                                          <p:val>
                                            <p:strVal val="#ppt_x"/>
                                          </p:val>
                                        </p:tav>
                                      </p:tavLst>
                                    </p:anim>
                                    <p:anim calcmode="lin" valueType="num">
                                      <p:cBhvr>
                                        <p:cTn id="390"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391" fill="hold">
                      <p:stCondLst>
                        <p:cond delay="indefinite"/>
                      </p:stCondLst>
                      <p:childTnLst>
                        <p:par>
                          <p:cTn id="392" fill="hold">
                            <p:stCondLst>
                              <p:cond delay="0"/>
                            </p:stCondLst>
                            <p:childTnLst>
                              <p:par>
                                <p:cTn id="393" presetID="42" presetClass="entr" presetSubtype="0" fill="hold" grpId="0" nodeType="clickEffect">
                                  <p:stCondLst>
                                    <p:cond delay="0"/>
                                  </p:stCondLst>
                                  <p:childTnLst>
                                    <p:set>
                                      <p:cBhvr>
                                        <p:cTn id="394" dur="1" fill="hold">
                                          <p:stCondLst>
                                            <p:cond delay="0"/>
                                          </p:stCondLst>
                                        </p:cTn>
                                        <p:tgtEl>
                                          <p:spTgt spid="183"/>
                                        </p:tgtEl>
                                        <p:attrNameLst>
                                          <p:attrName>style.visibility</p:attrName>
                                        </p:attrNameLst>
                                      </p:cBhvr>
                                      <p:to>
                                        <p:strVal val="visible"/>
                                      </p:to>
                                    </p:set>
                                    <p:animEffect transition="in" filter="fade">
                                      <p:cBhvr>
                                        <p:cTn id="395" dur="1000"/>
                                        <p:tgtEl>
                                          <p:spTgt spid="183"/>
                                        </p:tgtEl>
                                      </p:cBhvr>
                                    </p:animEffect>
                                    <p:anim calcmode="lin" valueType="num">
                                      <p:cBhvr>
                                        <p:cTn id="396" dur="1000" fill="hold"/>
                                        <p:tgtEl>
                                          <p:spTgt spid="183"/>
                                        </p:tgtEl>
                                        <p:attrNameLst>
                                          <p:attrName>ppt_x</p:attrName>
                                        </p:attrNameLst>
                                      </p:cBhvr>
                                      <p:tavLst>
                                        <p:tav tm="0">
                                          <p:val>
                                            <p:strVal val="#ppt_x"/>
                                          </p:val>
                                        </p:tav>
                                        <p:tav tm="100000">
                                          <p:val>
                                            <p:strVal val="#ppt_x"/>
                                          </p:val>
                                        </p:tav>
                                      </p:tavLst>
                                    </p:anim>
                                    <p:anim calcmode="lin" valueType="num">
                                      <p:cBhvr>
                                        <p:cTn id="397" dur="1000" fill="hold"/>
                                        <p:tgtEl>
                                          <p:spTgt spid="183"/>
                                        </p:tgtEl>
                                        <p:attrNameLst>
                                          <p:attrName>ppt_y</p:attrName>
                                        </p:attrNameLst>
                                      </p:cBhvr>
                                      <p:tavLst>
                                        <p:tav tm="0">
                                          <p:val>
                                            <p:strVal val="#ppt_y+.1"/>
                                          </p:val>
                                        </p:tav>
                                        <p:tav tm="100000">
                                          <p:val>
                                            <p:strVal val="#ppt_y"/>
                                          </p:val>
                                        </p:tav>
                                      </p:tavLst>
                                    </p:anim>
                                  </p:childTnLst>
                                </p:cTn>
                              </p:par>
                              <p:par>
                                <p:cTn id="398" presetID="42" presetClass="entr" presetSubtype="0" fill="hold" grpId="0" nodeType="withEffect">
                                  <p:stCondLst>
                                    <p:cond delay="0"/>
                                  </p:stCondLst>
                                  <p:childTnLst>
                                    <p:set>
                                      <p:cBhvr>
                                        <p:cTn id="399" dur="1" fill="hold">
                                          <p:stCondLst>
                                            <p:cond delay="0"/>
                                          </p:stCondLst>
                                        </p:cTn>
                                        <p:tgtEl>
                                          <p:spTgt spid="184"/>
                                        </p:tgtEl>
                                        <p:attrNameLst>
                                          <p:attrName>style.visibility</p:attrName>
                                        </p:attrNameLst>
                                      </p:cBhvr>
                                      <p:to>
                                        <p:strVal val="visible"/>
                                      </p:to>
                                    </p:set>
                                    <p:animEffect transition="in" filter="fade">
                                      <p:cBhvr>
                                        <p:cTn id="400" dur="1000"/>
                                        <p:tgtEl>
                                          <p:spTgt spid="184"/>
                                        </p:tgtEl>
                                      </p:cBhvr>
                                    </p:animEffect>
                                    <p:anim calcmode="lin" valueType="num">
                                      <p:cBhvr>
                                        <p:cTn id="401" dur="1000" fill="hold"/>
                                        <p:tgtEl>
                                          <p:spTgt spid="184"/>
                                        </p:tgtEl>
                                        <p:attrNameLst>
                                          <p:attrName>ppt_x</p:attrName>
                                        </p:attrNameLst>
                                      </p:cBhvr>
                                      <p:tavLst>
                                        <p:tav tm="0">
                                          <p:val>
                                            <p:strVal val="#ppt_x"/>
                                          </p:val>
                                        </p:tav>
                                        <p:tav tm="100000">
                                          <p:val>
                                            <p:strVal val="#ppt_x"/>
                                          </p:val>
                                        </p:tav>
                                      </p:tavLst>
                                    </p:anim>
                                    <p:anim calcmode="lin" valueType="num">
                                      <p:cBhvr>
                                        <p:cTn id="402" dur="1000" fill="hold"/>
                                        <p:tgtEl>
                                          <p:spTgt spid="184"/>
                                        </p:tgtEl>
                                        <p:attrNameLst>
                                          <p:attrName>ppt_y</p:attrName>
                                        </p:attrNameLst>
                                      </p:cBhvr>
                                      <p:tavLst>
                                        <p:tav tm="0">
                                          <p:val>
                                            <p:strVal val="#ppt_y+.1"/>
                                          </p:val>
                                        </p:tav>
                                        <p:tav tm="100000">
                                          <p:val>
                                            <p:strVal val="#ppt_y"/>
                                          </p:val>
                                        </p:tav>
                                      </p:tavLst>
                                    </p:anim>
                                  </p:childTnLst>
                                </p:cTn>
                              </p:par>
                              <p:par>
                                <p:cTn id="403" presetID="42" presetClass="entr" presetSubtype="0" fill="hold" nodeType="withEffect">
                                  <p:stCondLst>
                                    <p:cond delay="0"/>
                                  </p:stCondLst>
                                  <p:childTnLst>
                                    <p:set>
                                      <p:cBhvr>
                                        <p:cTn id="404" dur="1" fill="hold">
                                          <p:stCondLst>
                                            <p:cond delay="0"/>
                                          </p:stCondLst>
                                        </p:cTn>
                                        <p:tgtEl>
                                          <p:spTgt spid="186"/>
                                        </p:tgtEl>
                                        <p:attrNameLst>
                                          <p:attrName>style.visibility</p:attrName>
                                        </p:attrNameLst>
                                      </p:cBhvr>
                                      <p:to>
                                        <p:strVal val="visible"/>
                                      </p:to>
                                    </p:set>
                                    <p:animEffect transition="in" filter="fade">
                                      <p:cBhvr>
                                        <p:cTn id="405" dur="1000"/>
                                        <p:tgtEl>
                                          <p:spTgt spid="186"/>
                                        </p:tgtEl>
                                      </p:cBhvr>
                                    </p:animEffect>
                                    <p:anim calcmode="lin" valueType="num">
                                      <p:cBhvr>
                                        <p:cTn id="406" dur="1000" fill="hold"/>
                                        <p:tgtEl>
                                          <p:spTgt spid="186"/>
                                        </p:tgtEl>
                                        <p:attrNameLst>
                                          <p:attrName>ppt_x</p:attrName>
                                        </p:attrNameLst>
                                      </p:cBhvr>
                                      <p:tavLst>
                                        <p:tav tm="0">
                                          <p:val>
                                            <p:strVal val="#ppt_x"/>
                                          </p:val>
                                        </p:tav>
                                        <p:tav tm="100000">
                                          <p:val>
                                            <p:strVal val="#ppt_x"/>
                                          </p:val>
                                        </p:tav>
                                      </p:tavLst>
                                    </p:anim>
                                    <p:anim calcmode="lin" valueType="num">
                                      <p:cBhvr>
                                        <p:cTn id="407" dur="1000" fill="hold"/>
                                        <p:tgtEl>
                                          <p:spTgt spid="186"/>
                                        </p:tgtEl>
                                        <p:attrNameLst>
                                          <p:attrName>ppt_y</p:attrName>
                                        </p:attrNameLst>
                                      </p:cBhvr>
                                      <p:tavLst>
                                        <p:tav tm="0">
                                          <p:val>
                                            <p:strVal val="#ppt_y+.1"/>
                                          </p:val>
                                        </p:tav>
                                        <p:tav tm="100000">
                                          <p:val>
                                            <p:strVal val="#ppt_y"/>
                                          </p:val>
                                        </p:tav>
                                      </p:tavLst>
                                    </p:anim>
                                  </p:childTnLst>
                                </p:cTn>
                              </p:par>
                              <p:par>
                                <p:cTn id="408" presetID="42" presetClass="entr" presetSubtype="0" fill="hold" grpId="0" nodeType="withEffect">
                                  <p:stCondLst>
                                    <p:cond delay="0"/>
                                  </p:stCondLst>
                                  <p:childTnLst>
                                    <p:set>
                                      <p:cBhvr>
                                        <p:cTn id="409" dur="1" fill="hold">
                                          <p:stCondLst>
                                            <p:cond delay="0"/>
                                          </p:stCondLst>
                                        </p:cTn>
                                        <p:tgtEl>
                                          <p:spTgt spid="191"/>
                                        </p:tgtEl>
                                        <p:attrNameLst>
                                          <p:attrName>style.visibility</p:attrName>
                                        </p:attrNameLst>
                                      </p:cBhvr>
                                      <p:to>
                                        <p:strVal val="visible"/>
                                      </p:to>
                                    </p:set>
                                    <p:animEffect transition="in" filter="fade">
                                      <p:cBhvr>
                                        <p:cTn id="410" dur="1000"/>
                                        <p:tgtEl>
                                          <p:spTgt spid="191"/>
                                        </p:tgtEl>
                                      </p:cBhvr>
                                    </p:animEffect>
                                    <p:anim calcmode="lin" valueType="num">
                                      <p:cBhvr>
                                        <p:cTn id="411" dur="1000" fill="hold"/>
                                        <p:tgtEl>
                                          <p:spTgt spid="191"/>
                                        </p:tgtEl>
                                        <p:attrNameLst>
                                          <p:attrName>ppt_x</p:attrName>
                                        </p:attrNameLst>
                                      </p:cBhvr>
                                      <p:tavLst>
                                        <p:tav tm="0">
                                          <p:val>
                                            <p:strVal val="#ppt_x"/>
                                          </p:val>
                                        </p:tav>
                                        <p:tav tm="100000">
                                          <p:val>
                                            <p:strVal val="#ppt_x"/>
                                          </p:val>
                                        </p:tav>
                                      </p:tavLst>
                                    </p:anim>
                                    <p:anim calcmode="lin" valueType="num">
                                      <p:cBhvr>
                                        <p:cTn id="412" dur="1000" fill="hold"/>
                                        <p:tgtEl>
                                          <p:spTgt spid="191"/>
                                        </p:tgtEl>
                                        <p:attrNameLst>
                                          <p:attrName>ppt_y</p:attrName>
                                        </p:attrNameLst>
                                      </p:cBhvr>
                                      <p:tavLst>
                                        <p:tav tm="0">
                                          <p:val>
                                            <p:strVal val="#ppt_y+.1"/>
                                          </p:val>
                                        </p:tav>
                                        <p:tav tm="100000">
                                          <p:val>
                                            <p:strVal val="#ppt_y"/>
                                          </p:val>
                                        </p:tav>
                                      </p:tavLst>
                                    </p:anim>
                                  </p:childTnLst>
                                </p:cTn>
                              </p:par>
                              <p:par>
                                <p:cTn id="413" presetID="42" presetClass="entr" presetSubtype="0" fill="hold" grpId="0" nodeType="withEffect">
                                  <p:stCondLst>
                                    <p:cond delay="0"/>
                                  </p:stCondLst>
                                  <p:childTnLst>
                                    <p:set>
                                      <p:cBhvr>
                                        <p:cTn id="414" dur="1" fill="hold">
                                          <p:stCondLst>
                                            <p:cond delay="0"/>
                                          </p:stCondLst>
                                        </p:cTn>
                                        <p:tgtEl>
                                          <p:spTgt spid="192"/>
                                        </p:tgtEl>
                                        <p:attrNameLst>
                                          <p:attrName>style.visibility</p:attrName>
                                        </p:attrNameLst>
                                      </p:cBhvr>
                                      <p:to>
                                        <p:strVal val="visible"/>
                                      </p:to>
                                    </p:set>
                                    <p:animEffect transition="in" filter="fade">
                                      <p:cBhvr>
                                        <p:cTn id="415" dur="1000"/>
                                        <p:tgtEl>
                                          <p:spTgt spid="192"/>
                                        </p:tgtEl>
                                      </p:cBhvr>
                                    </p:animEffect>
                                    <p:anim calcmode="lin" valueType="num">
                                      <p:cBhvr>
                                        <p:cTn id="416" dur="1000" fill="hold"/>
                                        <p:tgtEl>
                                          <p:spTgt spid="192"/>
                                        </p:tgtEl>
                                        <p:attrNameLst>
                                          <p:attrName>ppt_x</p:attrName>
                                        </p:attrNameLst>
                                      </p:cBhvr>
                                      <p:tavLst>
                                        <p:tav tm="0">
                                          <p:val>
                                            <p:strVal val="#ppt_x"/>
                                          </p:val>
                                        </p:tav>
                                        <p:tav tm="100000">
                                          <p:val>
                                            <p:strVal val="#ppt_x"/>
                                          </p:val>
                                        </p:tav>
                                      </p:tavLst>
                                    </p:anim>
                                    <p:anim calcmode="lin" valueType="num">
                                      <p:cBhvr>
                                        <p:cTn id="417" dur="1000" fill="hold"/>
                                        <p:tgtEl>
                                          <p:spTgt spid="192"/>
                                        </p:tgtEl>
                                        <p:attrNameLst>
                                          <p:attrName>ppt_y</p:attrName>
                                        </p:attrNameLst>
                                      </p:cBhvr>
                                      <p:tavLst>
                                        <p:tav tm="0">
                                          <p:val>
                                            <p:strVal val="#ppt_y+.1"/>
                                          </p:val>
                                        </p:tav>
                                        <p:tav tm="100000">
                                          <p:val>
                                            <p:strVal val="#ppt_y"/>
                                          </p:val>
                                        </p:tav>
                                      </p:tavLst>
                                    </p:anim>
                                  </p:childTnLst>
                                </p:cTn>
                              </p:par>
                            </p:childTnLst>
                          </p:cTn>
                        </p:par>
                      </p:childTnLst>
                    </p:cTn>
                  </p:par>
                  <p:par>
                    <p:cTn id="418" fill="hold">
                      <p:stCondLst>
                        <p:cond delay="indefinite"/>
                      </p:stCondLst>
                      <p:childTnLst>
                        <p:par>
                          <p:cTn id="419" fill="hold">
                            <p:stCondLst>
                              <p:cond delay="0"/>
                            </p:stCondLst>
                            <p:childTnLst>
                              <p:par>
                                <p:cTn id="420" presetID="42" presetClass="entr" presetSubtype="0" fill="hold" grpId="0" nodeType="clickEffect">
                                  <p:stCondLst>
                                    <p:cond delay="0"/>
                                  </p:stCondLst>
                                  <p:childTnLst>
                                    <p:set>
                                      <p:cBhvr>
                                        <p:cTn id="421" dur="1" fill="hold">
                                          <p:stCondLst>
                                            <p:cond delay="0"/>
                                          </p:stCondLst>
                                        </p:cTn>
                                        <p:tgtEl>
                                          <p:spTgt spid="215"/>
                                        </p:tgtEl>
                                        <p:attrNameLst>
                                          <p:attrName>style.visibility</p:attrName>
                                        </p:attrNameLst>
                                      </p:cBhvr>
                                      <p:to>
                                        <p:strVal val="visible"/>
                                      </p:to>
                                    </p:set>
                                    <p:animEffect transition="in" filter="fade">
                                      <p:cBhvr>
                                        <p:cTn id="422" dur="1000"/>
                                        <p:tgtEl>
                                          <p:spTgt spid="215"/>
                                        </p:tgtEl>
                                      </p:cBhvr>
                                    </p:animEffect>
                                    <p:anim calcmode="lin" valueType="num">
                                      <p:cBhvr>
                                        <p:cTn id="423" dur="1000" fill="hold"/>
                                        <p:tgtEl>
                                          <p:spTgt spid="215"/>
                                        </p:tgtEl>
                                        <p:attrNameLst>
                                          <p:attrName>ppt_x</p:attrName>
                                        </p:attrNameLst>
                                      </p:cBhvr>
                                      <p:tavLst>
                                        <p:tav tm="0">
                                          <p:val>
                                            <p:strVal val="#ppt_x"/>
                                          </p:val>
                                        </p:tav>
                                        <p:tav tm="100000">
                                          <p:val>
                                            <p:strVal val="#ppt_x"/>
                                          </p:val>
                                        </p:tav>
                                      </p:tavLst>
                                    </p:anim>
                                    <p:anim calcmode="lin" valueType="num">
                                      <p:cBhvr>
                                        <p:cTn id="424" dur="1000" fill="hold"/>
                                        <p:tgtEl>
                                          <p:spTgt spid="215"/>
                                        </p:tgtEl>
                                        <p:attrNameLst>
                                          <p:attrName>ppt_y</p:attrName>
                                        </p:attrNameLst>
                                      </p:cBhvr>
                                      <p:tavLst>
                                        <p:tav tm="0">
                                          <p:val>
                                            <p:strVal val="#ppt_y+.1"/>
                                          </p:val>
                                        </p:tav>
                                        <p:tav tm="100000">
                                          <p:val>
                                            <p:strVal val="#ppt_y"/>
                                          </p:val>
                                        </p:tav>
                                      </p:tavLst>
                                    </p:anim>
                                  </p:childTnLst>
                                </p:cTn>
                              </p:par>
                              <p:par>
                                <p:cTn id="425" presetID="42" presetClass="entr" presetSubtype="0" fill="hold" grpId="0" nodeType="withEffect">
                                  <p:stCondLst>
                                    <p:cond delay="0"/>
                                  </p:stCondLst>
                                  <p:childTnLst>
                                    <p:set>
                                      <p:cBhvr>
                                        <p:cTn id="426" dur="1" fill="hold">
                                          <p:stCondLst>
                                            <p:cond delay="0"/>
                                          </p:stCondLst>
                                        </p:cTn>
                                        <p:tgtEl>
                                          <p:spTgt spid="229"/>
                                        </p:tgtEl>
                                        <p:attrNameLst>
                                          <p:attrName>style.visibility</p:attrName>
                                        </p:attrNameLst>
                                      </p:cBhvr>
                                      <p:to>
                                        <p:strVal val="visible"/>
                                      </p:to>
                                    </p:set>
                                    <p:animEffect transition="in" filter="fade">
                                      <p:cBhvr>
                                        <p:cTn id="427" dur="1000"/>
                                        <p:tgtEl>
                                          <p:spTgt spid="229"/>
                                        </p:tgtEl>
                                      </p:cBhvr>
                                    </p:animEffect>
                                    <p:anim calcmode="lin" valueType="num">
                                      <p:cBhvr>
                                        <p:cTn id="428" dur="1000" fill="hold"/>
                                        <p:tgtEl>
                                          <p:spTgt spid="229"/>
                                        </p:tgtEl>
                                        <p:attrNameLst>
                                          <p:attrName>ppt_x</p:attrName>
                                        </p:attrNameLst>
                                      </p:cBhvr>
                                      <p:tavLst>
                                        <p:tav tm="0">
                                          <p:val>
                                            <p:strVal val="#ppt_x"/>
                                          </p:val>
                                        </p:tav>
                                        <p:tav tm="100000">
                                          <p:val>
                                            <p:strVal val="#ppt_x"/>
                                          </p:val>
                                        </p:tav>
                                      </p:tavLst>
                                    </p:anim>
                                    <p:anim calcmode="lin" valueType="num">
                                      <p:cBhvr>
                                        <p:cTn id="429" dur="1000" fill="hold"/>
                                        <p:tgtEl>
                                          <p:spTgt spid="229"/>
                                        </p:tgtEl>
                                        <p:attrNameLst>
                                          <p:attrName>ppt_y</p:attrName>
                                        </p:attrNameLst>
                                      </p:cBhvr>
                                      <p:tavLst>
                                        <p:tav tm="0">
                                          <p:val>
                                            <p:strVal val="#ppt_y+.1"/>
                                          </p:val>
                                        </p:tav>
                                        <p:tav tm="100000">
                                          <p:val>
                                            <p:strVal val="#ppt_y"/>
                                          </p:val>
                                        </p:tav>
                                      </p:tavLst>
                                    </p:anim>
                                  </p:childTnLst>
                                </p:cTn>
                              </p:par>
                              <p:par>
                                <p:cTn id="430" presetID="42" presetClass="entr" presetSubtype="0" fill="hold" nodeType="withEffect">
                                  <p:stCondLst>
                                    <p:cond delay="0"/>
                                  </p:stCondLst>
                                  <p:childTnLst>
                                    <p:set>
                                      <p:cBhvr>
                                        <p:cTn id="431" dur="1" fill="hold">
                                          <p:stCondLst>
                                            <p:cond delay="0"/>
                                          </p:stCondLst>
                                        </p:cTn>
                                        <p:tgtEl>
                                          <p:spTgt spid="230"/>
                                        </p:tgtEl>
                                        <p:attrNameLst>
                                          <p:attrName>style.visibility</p:attrName>
                                        </p:attrNameLst>
                                      </p:cBhvr>
                                      <p:to>
                                        <p:strVal val="visible"/>
                                      </p:to>
                                    </p:set>
                                    <p:animEffect transition="in" filter="fade">
                                      <p:cBhvr>
                                        <p:cTn id="432" dur="1000"/>
                                        <p:tgtEl>
                                          <p:spTgt spid="230"/>
                                        </p:tgtEl>
                                      </p:cBhvr>
                                    </p:animEffect>
                                    <p:anim calcmode="lin" valueType="num">
                                      <p:cBhvr>
                                        <p:cTn id="433" dur="1000" fill="hold"/>
                                        <p:tgtEl>
                                          <p:spTgt spid="230"/>
                                        </p:tgtEl>
                                        <p:attrNameLst>
                                          <p:attrName>ppt_x</p:attrName>
                                        </p:attrNameLst>
                                      </p:cBhvr>
                                      <p:tavLst>
                                        <p:tav tm="0">
                                          <p:val>
                                            <p:strVal val="#ppt_x"/>
                                          </p:val>
                                        </p:tav>
                                        <p:tav tm="100000">
                                          <p:val>
                                            <p:strVal val="#ppt_x"/>
                                          </p:val>
                                        </p:tav>
                                      </p:tavLst>
                                    </p:anim>
                                    <p:anim calcmode="lin" valueType="num">
                                      <p:cBhvr>
                                        <p:cTn id="434" dur="1000" fill="hold"/>
                                        <p:tgtEl>
                                          <p:spTgt spid="230"/>
                                        </p:tgtEl>
                                        <p:attrNameLst>
                                          <p:attrName>ppt_y</p:attrName>
                                        </p:attrNameLst>
                                      </p:cBhvr>
                                      <p:tavLst>
                                        <p:tav tm="0">
                                          <p:val>
                                            <p:strVal val="#ppt_y+.1"/>
                                          </p:val>
                                        </p:tav>
                                        <p:tav tm="100000">
                                          <p:val>
                                            <p:strVal val="#ppt_y"/>
                                          </p:val>
                                        </p:tav>
                                      </p:tavLst>
                                    </p:anim>
                                  </p:childTnLst>
                                </p:cTn>
                              </p:par>
                              <p:par>
                                <p:cTn id="435" presetID="42" presetClass="entr" presetSubtype="0" fill="hold" nodeType="withEffect">
                                  <p:stCondLst>
                                    <p:cond delay="0"/>
                                  </p:stCondLst>
                                  <p:childTnLst>
                                    <p:set>
                                      <p:cBhvr>
                                        <p:cTn id="436" dur="1" fill="hold">
                                          <p:stCondLst>
                                            <p:cond delay="0"/>
                                          </p:stCondLst>
                                        </p:cTn>
                                        <p:tgtEl>
                                          <p:spTgt spid="231"/>
                                        </p:tgtEl>
                                        <p:attrNameLst>
                                          <p:attrName>style.visibility</p:attrName>
                                        </p:attrNameLst>
                                      </p:cBhvr>
                                      <p:to>
                                        <p:strVal val="visible"/>
                                      </p:to>
                                    </p:set>
                                    <p:animEffect transition="in" filter="fade">
                                      <p:cBhvr>
                                        <p:cTn id="437" dur="1000"/>
                                        <p:tgtEl>
                                          <p:spTgt spid="231"/>
                                        </p:tgtEl>
                                      </p:cBhvr>
                                    </p:animEffect>
                                    <p:anim calcmode="lin" valueType="num">
                                      <p:cBhvr>
                                        <p:cTn id="438" dur="1000" fill="hold"/>
                                        <p:tgtEl>
                                          <p:spTgt spid="231"/>
                                        </p:tgtEl>
                                        <p:attrNameLst>
                                          <p:attrName>ppt_x</p:attrName>
                                        </p:attrNameLst>
                                      </p:cBhvr>
                                      <p:tavLst>
                                        <p:tav tm="0">
                                          <p:val>
                                            <p:strVal val="#ppt_x"/>
                                          </p:val>
                                        </p:tav>
                                        <p:tav tm="100000">
                                          <p:val>
                                            <p:strVal val="#ppt_x"/>
                                          </p:val>
                                        </p:tav>
                                      </p:tavLst>
                                    </p:anim>
                                    <p:anim calcmode="lin" valueType="num">
                                      <p:cBhvr>
                                        <p:cTn id="439" dur="1000" fill="hold"/>
                                        <p:tgtEl>
                                          <p:spTgt spid="231"/>
                                        </p:tgtEl>
                                        <p:attrNameLst>
                                          <p:attrName>ppt_y</p:attrName>
                                        </p:attrNameLst>
                                      </p:cBhvr>
                                      <p:tavLst>
                                        <p:tav tm="0">
                                          <p:val>
                                            <p:strVal val="#ppt_y+.1"/>
                                          </p:val>
                                        </p:tav>
                                        <p:tav tm="100000">
                                          <p:val>
                                            <p:strVal val="#ppt_y"/>
                                          </p:val>
                                        </p:tav>
                                      </p:tavLst>
                                    </p:anim>
                                  </p:childTnLst>
                                </p:cTn>
                              </p:par>
                              <p:par>
                                <p:cTn id="440" presetID="42" presetClass="entr" presetSubtype="0" fill="hold" grpId="0" nodeType="withEffect">
                                  <p:stCondLst>
                                    <p:cond delay="0"/>
                                  </p:stCondLst>
                                  <p:childTnLst>
                                    <p:set>
                                      <p:cBhvr>
                                        <p:cTn id="441" dur="1" fill="hold">
                                          <p:stCondLst>
                                            <p:cond delay="0"/>
                                          </p:stCondLst>
                                        </p:cTn>
                                        <p:tgtEl>
                                          <p:spTgt spid="239"/>
                                        </p:tgtEl>
                                        <p:attrNameLst>
                                          <p:attrName>style.visibility</p:attrName>
                                        </p:attrNameLst>
                                      </p:cBhvr>
                                      <p:to>
                                        <p:strVal val="visible"/>
                                      </p:to>
                                    </p:set>
                                    <p:animEffect transition="in" filter="fade">
                                      <p:cBhvr>
                                        <p:cTn id="442" dur="1000"/>
                                        <p:tgtEl>
                                          <p:spTgt spid="239"/>
                                        </p:tgtEl>
                                      </p:cBhvr>
                                    </p:animEffect>
                                    <p:anim calcmode="lin" valueType="num">
                                      <p:cBhvr>
                                        <p:cTn id="443" dur="1000" fill="hold"/>
                                        <p:tgtEl>
                                          <p:spTgt spid="239"/>
                                        </p:tgtEl>
                                        <p:attrNameLst>
                                          <p:attrName>ppt_x</p:attrName>
                                        </p:attrNameLst>
                                      </p:cBhvr>
                                      <p:tavLst>
                                        <p:tav tm="0">
                                          <p:val>
                                            <p:strVal val="#ppt_x"/>
                                          </p:val>
                                        </p:tav>
                                        <p:tav tm="100000">
                                          <p:val>
                                            <p:strVal val="#ppt_x"/>
                                          </p:val>
                                        </p:tav>
                                      </p:tavLst>
                                    </p:anim>
                                    <p:anim calcmode="lin" valueType="num">
                                      <p:cBhvr>
                                        <p:cTn id="444" dur="1000" fill="hold"/>
                                        <p:tgtEl>
                                          <p:spTgt spid="239"/>
                                        </p:tgtEl>
                                        <p:attrNameLst>
                                          <p:attrName>ppt_y</p:attrName>
                                        </p:attrNameLst>
                                      </p:cBhvr>
                                      <p:tavLst>
                                        <p:tav tm="0">
                                          <p:val>
                                            <p:strVal val="#ppt_y+.1"/>
                                          </p:val>
                                        </p:tav>
                                        <p:tav tm="100000">
                                          <p:val>
                                            <p:strVal val="#ppt_y"/>
                                          </p:val>
                                        </p:tav>
                                      </p:tavLst>
                                    </p:anim>
                                  </p:childTnLst>
                                </p:cTn>
                              </p:par>
                              <p:par>
                                <p:cTn id="445" presetID="42" presetClass="entr" presetSubtype="0" fill="hold" grpId="0" nodeType="withEffect">
                                  <p:stCondLst>
                                    <p:cond delay="0"/>
                                  </p:stCondLst>
                                  <p:childTnLst>
                                    <p:set>
                                      <p:cBhvr>
                                        <p:cTn id="446" dur="1" fill="hold">
                                          <p:stCondLst>
                                            <p:cond delay="0"/>
                                          </p:stCondLst>
                                        </p:cTn>
                                        <p:tgtEl>
                                          <p:spTgt spid="240"/>
                                        </p:tgtEl>
                                        <p:attrNameLst>
                                          <p:attrName>style.visibility</p:attrName>
                                        </p:attrNameLst>
                                      </p:cBhvr>
                                      <p:to>
                                        <p:strVal val="visible"/>
                                      </p:to>
                                    </p:set>
                                    <p:animEffect transition="in" filter="fade">
                                      <p:cBhvr>
                                        <p:cTn id="447" dur="1000"/>
                                        <p:tgtEl>
                                          <p:spTgt spid="240"/>
                                        </p:tgtEl>
                                      </p:cBhvr>
                                    </p:animEffect>
                                    <p:anim calcmode="lin" valueType="num">
                                      <p:cBhvr>
                                        <p:cTn id="448" dur="1000" fill="hold"/>
                                        <p:tgtEl>
                                          <p:spTgt spid="240"/>
                                        </p:tgtEl>
                                        <p:attrNameLst>
                                          <p:attrName>ppt_x</p:attrName>
                                        </p:attrNameLst>
                                      </p:cBhvr>
                                      <p:tavLst>
                                        <p:tav tm="0">
                                          <p:val>
                                            <p:strVal val="#ppt_x"/>
                                          </p:val>
                                        </p:tav>
                                        <p:tav tm="100000">
                                          <p:val>
                                            <p:strVal val="#ppt_x"/>
                                          </p:val>
                                        </p:tav>
                                      </p:tavLst>
                                    </p:anim>
                                    <p:anim calcmode="lin" valueType="num">
                                      <p:cBhvr>
                                        <p:cTn id="449" dur="1000" fill="hold"/>
                                        <p:tgtEl>
                                          <p:spTgt spid="240"/>
                                        </p:tgtEl>
                                        <p:attrNameLst>
                                          <p:attrName>ppt_y</p:attrName>
                                        </p:attrNameLst>
                                      </p:cBhvr>
                                      <p:tavLst>
                                        <p:tav tm="0">
                                          <p:val>
                                            <p:strVal val="#ppt_y+.1"/>
                                          </p:val>
                                        </p:tav>
                                        <p:tav tm="100000">
                                          <p:val>
                                            <p:strVal val="#ppt_y"/>
                                          </p:val>
                                        </p:tav>
                                      </p:tavLst>
                                    </p:anim>
                                  </p:childTnLst>
                                </p:cTn>
                              </p:par>
                              <p:par>
                                <p:cTn id="450" presetID="42" presetClass="entr" presetSubtype="0" fill="hold" grpId="0" nodeType="withEffect">
                                  <p:stCondLst>
                                    <p:cond delay="0"/>
                                  </p:stCondLst>
                                  <p:childTnLst>
                                    <p:set>
                                      <p:cBhvr>
                                        <p:cTn id="451" dur="1" fill="hold">
                                          <p:stCondLst>
                                            <p:cond delay="0"/>
                                          </p:stCondLst>
                                        </p:cTn>
                                        <p:tgtEl>
                                          <p:spTgt spid="241"/>
                                        </p:tgtEl>
                                        <p:attrNameLst>
                                          <p:attrName>style.visibility</p:attrName>
                                        </p:attrNameLst>
                                      </p:cBhvr>
                                      <p:to>
                                        <p:strVal val="visible"/>
                                      </p:to>
                                    </p:set>
                                    <p:animEffect transition="in" filter="fade">
                                      <p:cBhvr>
                                        <p:cTn id="452" dur="1000"/>
                                        <p:tgtEl>
                                          <p:spTgt spid="241"/>
                                        </p:tgtEl>
                                      </p:cBhvr>
                                    </p:animEffect>
                                    <p:anim calcmode="lin" valueType="num">
                                      <p:cBhvr>
                                        <p:cTn id="453" dur="1000" fill="hold"/>
                                        <p:tgtEl>
                                          <p:spTgt spid="241"/>
                                        </p:tgtEl>
                                        <p:attrNameLst>
                                          <p:attrName>ppt_x</p:attrName>
                                        </p:attrNameLst>
                                      </p:cBhvr>
                                      <p:tavLst>
                                        <p:tav tm="0">
                                          <p:val>
                                            <p:strVal val="#ppt_x"/>
                                          </p:val>
                                        </p:tav>
                                        <p:tav tm="100000">
                                          <p:val>
                                            <p:strVal val="#ppt_x"/>
                                          </p:val>
                                        </p:tav>
                                      </p:tavLst>
                                    </p:anim>
                                    <p:anim calcmode="lin" valueType="num">
                                      <p:cBhvr>
                                        <p:cTn id="454" dur="1000" fill="hold"/>
                                        <p:tgtEl>
                                          <p:spTgt spid="241"/>
                                        </p:tgtEl>
                                        <p:attrNameLst>
                                          <p:attrName>ppt_y</p:attrName>
                                        </p:attrNameLst>
                                      </p:cBhvr>
                                      <p:tavLst>
                                        <p:tav tm="0">
                                          <p:val>
                                            <p:strVal val="#ppt_y+.1"/>
                                          </p:val>
                                        </p:tav>
                                        <p:tav tm="100000">
                                          <p:val>
                                            <p:strVal val="#ppt_y"/>
                                          </p:val>
                                        </p:tav>
                                      </p:tavLst>
                                    </p:anim>
                                  </p:childTnLst>
                                </p:cTn>
                              </p:par>
                              <p:par>
                                <p:cTn id="455" presetID="42" presetClass="entr" presetSubtype="0" fill="hold" grpId="0" nodeType="withEffect">
                                  <p:stCondLst>
                                    <p:cond delay="0"/>
                                  </p:stCondLst>
                                  <p:childTnLst>
                                    <p:set>
                                      <p:cBhvr>
                                        <p:cTn id="456" dur="1" fill="hold">
                                          <p:stCondLst>
                                            <p:cond delay="0"/>
                                          </p:stCondLst>
                                        </p:cTn>
                                        <p:tgtEl>
                                          <p:spTgt spid="238"/>
                                        </p:tgtEl>
                                        <p:attrNameLst>
                                          <p:attrName>style.visibility</p:attrName>
                                        </p:attrNameLst>
                                      </p:cBhvr>
                                      <p:to>
                                        <p:strVal val="visible"/>
                                      </p:to>
                                    </p:set>
                                    <p:animEffect transition="in" filter="fade">
                                      <p:cBhvr>
                                        <p:cTn id="457" dur="1000"/>
                                        <p:tgtEl>
                                          <p:spTgt spid="238"/>
                                        </p:tgtEl>
                                      </p:cBhvr>
                                    </p:animEffect>
                                    <p:anim calcmode="lin" valueType="num">
                                      <p:cBhvr>
                                        <p:cTn id="458" dur="1000" fill="hold"/>
                                        <p:tgtEl>
                                          <p:spTgt spid="238"/>
                                        </p:tgtEl>
                                        <p:attrNameLst>
                                          <p:attrName>ppt_x</p:attrName>
                                        </p:attrNameLst>
                                      </p:cBhvr>
                                      <p:tavLst>
                                        <p:tav tm="0">
                                          <p:val>
                                            <p:strVal val="#ppt_x"/>
                                          </p:val>
                                        </p:tav>
                                        <p:tav tm="100000">
                                          <p:val>
                                            <p:strVal val="#ppt_x"/>
                                          </p:val>
                                        </p:tav>
                                      </p:tavLst>
                                    </p:anim>
                                    <p:anim calcmode="lin" valueType="num">
                                      <p:cBhvr>
                                        <p:cTn id="459" dur="1000" fill="hold"/>
                                        <p:tgtEl>
                                          <p:spTgt spid="2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76" grpId="0" bldLvl="0" animBg="1"/>
      <p:bldP spid="91" grpId="0" bldLvl="0" animBg="1"/>
      <p:bldP spid="8" grpId="0" bldLvl="0" animBg="1"/>
      <p:bldP spid="92" grpId="0"/>
      <p:bldP spid="93" grpId="0"/>
      <p:bldP spid="95" grpId="0"/>
      <p:bldP spid="100" grpId="0" bldLvl="0" animBg="1"/>
      <p:bldP spid="43" grpId="0" bldLvl="0" animBg="1"/>
      <p:bldP spid="60" grpId="0" bldLvl="0" animBg="1"/>
      <p:bldP spid="126" grpId="0" bldLvl="0" animBg="1"/>
      <p:bldP spid="127" grpId="0"/>
      <p:bldP spid="61" grpId="0" bldLvl="0" animBg="1"/>
      <p:bldP spid="62" grpId="0" bldLvl="0" animBg="1"/>
      <p:bldP spid="131" grpId="0"/>
      <p:bldP spid="133" grpId="0"/>
      <p:bldP spid="173" grpId="0"/>
      <p:bldP spid="224" grpId="0"/>
      <p:bldP spid="225" grpId="0"/>
      <p:bldP spid="226" grpId="0"/>
      <p:bldP spid="227" grpId="0"/>
      <p:bldP spid="82" grpId="0" bldLvl="0" animBg="1"/>
      <p:bldP spid="84" grpId="0"/>
      <p:bldP spid="129" grpId="0" bldLvl="0" animBg="1"/>
      <p:bldP spid="130" grpId="0" bldLvl="0" animBg="1"/>
      <p:bldP spid="132" grpId="0" bldLvl="0" animBg="1"/>
      <p:bldP spid="145" grpId="0" bldLvl="0" animBg="1"/>
      <p:bldP spid="146" grpId="0" bldLvl="0" animBg="1"/>
      <p:bldP spid="148" grpId="0"/>
      <p:bldP spid="149" grpId="0" bldLvl="0" animBg="1"/>
      <p:bldP spid="150" grpId="0" bldLvl="0" animBg="1"/>
      <p:bldP spid="154" grpId="0" bldLvl="0" animBg="1"/>
      <p:bldP spid="155" grpId="0" bldLvl="0" animBg="1"/>
      <p:bldP spid="164" grpId="0" bldLvl="0" animBg="1"/>
      <p:bldP spid="166" grpId="0" bldLvl="0" animBg="1"/>
      <p:bldP spid="183" grpId="0" bldLvl="0" animBg="1"/>
      <p:bldP spid="184" grpId="0" bldLvl="0" animBg="1"/>
      <p:bldP spid="190" grpId="0"/>
      <p:bldP spid="191" grpId="0"/>
      <p:bldP spid="192" grpId="0"/>
      <p:bldP spid="199" grpId="0" bldLvl="0" animBg="1"/>
      <p:bldP spid="203" grpId="0"/>
      <p:bldP spid="215" grpId="0" bldLvl="0" animBg="1"/>
      <p:bldP spid="229" grpId="0" bldLvl="0" animBg="1"/>
      <p:bldP spid="238" grpId="0"/>
      <p:bldP spid="239" grpId="0"/>
      <p:bldP spid="240" grpId="0"/>
      <p:bldP spid="241" grpId="0"/>
      <p:bldP spid="242" grpId="0"/>
      <p:bldP spid="244" grpId="0"/>
      <p:bldP spid="245" grpId="0"/>
      <p:bldP spid="86" grpId="0" bldLvl="0" animBg="1"/>
      <p:bldP spid="87" grpId="0"/>
      <p:bldP spid="88" grpId="0" bldLvl="0" animBg="1"/>
      <p:bldP spid="89" grpId="0" bldLvl="0" animBg="1"/>
      <p:bldP spid="97" grpId="0"/>
      <p:bldP spid="99" grpId="0"/>
      <p:bldP spid="101" grpId="0"/>
      <p:bldP spid="102" grpId="0"/>
      <p:bldP spid="104" grpId="0"/>
      <p:bldP spid="105" grpId="0"/>
      <p:bldP spid="106" grpId="0" bldLvl="0" animBg="1"/>
      <p:bldP spid="107" grpId="0" bldLvl="0" animBg="1"/>
      <p:bldP spid="10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p:cNvSpPr/>
          <p:nvPr/>
        </p:nvSpPr>
        <p:spPr>
          <a:xfrm>
            <a:off x="165516" y="6052176"/>
            <a:ext cx="1412340" cy="6250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33" dirty="0" err="1"/>
              <a:t>Mr</a:t>
            </a:r>
            <a:r>
              <a:rPr lang="en-US" altLang="zh-CN" sz="1333" dirty="0"/>
              <a:t> </a:t>
            </a:r>
            <a:r>
              <a:rPr lang="en-US" altLang="zh-CN" sz="1333" dirty="0" err="1"/>
              <a:t>appmaster</a:t>
            </a:r>
            <a:endParaRPr lang="en-US" altLang="zh-CN" sz="1333" dirty="0"/>
          </a:p>
        </p:txBody>
      </p:sp>
      <p:sp>
        <p:nvSpPr>
          <p:cNvPr id="89" name="矩形 88"/>
          <p:cNvSpPr/>
          <p:nvPr/>
        </p:nvSpPr>
        <p:spPr>
          <a:xfrm>
            <a:off x="3839426" y="1131925"/>
            <a:ext cx="5759140" cy="23764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99" name="矩形 98"/>
          <p:cNvSpPr/>
          <p:nvPr/>
        </p:nvSpPr>
        <p:spPr>
          <a:xfrm>
            <a:off x="4045591" y="1859327"/>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&lt;a,1&gt;&lt;a,1&gt;&lt;c,1&gt;&lt;e,1&gt;</a:t>
            </a:r>
            <a:endParaRPr lang="zh-CN" altLang="en-US" sz="1066" dirty="0"/>
          </a:p>
        </p:txBody>
      </p:sp>
      <p:sp>
        <p:nvSpPr>
          <p:cNvPr id="105" name="矩形 104"/>
          <p:cNvSpPr/>
          <p:nvPr/>
        </p:nvSpPr>
        <p:spPr>
          <a:xfrm>
            <a:off x="545758" y="1859327"/>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&lt;a,1&gt;&lt;a,1&gt;&lt;c,1&gt;&lt;e,1&gt;</a:t>
            </a:r>
            <a:endParaRPr lang="zh-CN" altLang="en-US" sz="1066" dirty="0"/>
          </a:p>
        </p:txBody>
      </p:sp>
      <p:sp>
        <p:nvSpPr>
          <p:cNvPr id="106" name="矩形 105"/>
          <p:cNvSpPr/>
          <p:nvPr/>
        </p:nvSpPr>
        <p:spPr>
          <a:xfrm>
            <a:off x="2081143" y="1859327"/>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&lt;b,1&gt;&lt;b,1&gt;&lt;d,1&gt;&lt;f,1&gt;</a:t>
            </a:r>
            <a:endParaRPr lang="zh-CN" altLang="en-US" sz="1066" dirty="0"/>
          </a:p>
        </p:txBody>
      </p:sp>
      <p:cxnSp>
        <p:nvCxnSpPr>
          <p:cNvPr id="107" name="直接箭头连接符 106"/>
          <p:cNvCxnSpPr>
            <a:endCxn id="105" idx="1"/>
          </p:cNvCxnSpPr>
          <p:nvPr/>
        </p:nvCxnSpPr>
        <p:spPr>
          <a:xfrm flipV="1">
            <a:off x="191971" y="2009685"/>
            <a:ext cx="353787" cy="200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endCxn id="105" idx="1"/>
          </p:cNvCxnSpPr>
          <p:nvPr/>
        </p:nvCxnSpPr>
        <p:spPr>
          <a:xfrm>
            <a:off x="191972" y="1827356"/>
            <a:ext cx="353785" cy="18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429054" y="1574185"/>
            <a:ext cx="1859604" cy="297454"/>
          </a:xfrm>
          <a:prstGeom prst="rect">
            <a:avLst/>
          </a:prstGeom>
          <a:noFill/>
        </p:spPr>
        <p:txBody>
          <a:bodyPr wrap="square" rtlCol="0">
            <a:spAutoFit/>
          </a:bodyPr>
          <a:lstStyle/>
          <a:p>
            <a:r>
              <a:rPr lang="en-US" altLang="zh-CN" sz="1333" dirty="0"/>
              <a:t>10 Merge </a:t>
            </a:r>
            <a:r>
              <a:rPr lang="zh-CN" altLang="en-US" sz="1333" dirty="0"/>
              <a:t>归并排序</a:t>
            </a:r>
            <a:endParaRPr lang="en-US" altLang="zh-CN" sz="1333" dirty="0"/>
          </a:p>
        </p:txBody>
      </p:sp>
      <p:sp>
        <p:nvSpPr>
          <p:cNvPr id="116" name="文本框 115"/>
          <p:cNvSpPr txBox="1"/>
          <p:nvPr/>
        </p:nvSpPr>
        <p:spPr>
          <a:xfrm>
            <a:off x="783371" y="2180532"/>
            <a:ext cx="989541" cy="297454"/>
          </a:xfrm>
          <a:prstGeom prst="rect">
            <a:avLst/>
          </a:prstGeom>
          <a:noFill/>
        </p:spPr>
        <p:txBody>
          <a:bodyPr wrap="square" rtlCol="0">
            <a:spAutoFit/>
          </a:bodyPr>
          <a:lstStyle/>
          <a:p>
            <a:r>
              <a:rPr lang="zh-CN" altLang="en-US" sz="1333" dirty="0"/>
              <a:t>分区</a:t>
            </a:r>
            <a:r>
              <a:rPr lang="en-US" altLang="zh-CN" sz="1333" dirty="0"/>
              <a:t>1</a:t>
            </a:r>
          </a:p>
        </p:txBody>
      </p:sp>
      <p:sp>
        <p:nvSpPr>
          <p:cNvPr id="117" name="文本框 116"/>
          <p:cNvSpPr txBox="1"/>
          <p:nvPr/>
        </p:nvSpPr>
        <p:spPr>
          <a:xfrm>
            <a:off x="2340045" y="2146613"/>
            <a:ext cx="1092482" cy="297454"/>
          </a:xfrm>
          <a:prstGeom prst="rect">
            <a:avLst/>
          </a:prstGeom>
          <a:noFill/>
        </p:spPr>
        <p:txBody>
          <a:bodyPr wrap="square" rtlCol="0">
            <a:spAutoFit/>
          </a:bodyPr>
          <a:lstStyle/>
          <a:p>
            <a:r>
              <a:rPr lang="zh-CN" altLang="en-US" sz="1333" dirty="0"/>
              <a:t>分区</a:t>
            </a:r>
            <a:r>
              <a:rPr lang="en-US" altLang="zh-CN" sz="1333" dirty="0"/>
              <a:t>2</a:t>
            </a:r>
          </a:p>
        </p:txBody>
      </p:sp>
      <p:sp>
        <p:nvSpPr>
          <p:cNvPr id="118" name="矩形 117"/>
          <p:cNvSpPr/>
          <p:nvPr/>
        </p:nvSpPr>
        <p:spPr>
          <a:xfrm>
            <a:off x="545758" y="4760611"/>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&lt;g,1&gt;</a:t>
            </a:r>
            <a:endParaRPr lang="zh-CN" altLang="en-US" sz="1066" dirty="0"/>
          </a:p>
        </p:txBody>
      </p:sp>
      <p:sp>
        <p:nvSpPr>
          <p:cNvPr id="122" name="矩形 121"/>
          <p:cNvSpPr/>
          <p:nvPr/>
        </p:nvSpPr>
        <p:spPr>
          <a:xfrm>
            <a:off x="2081143" y="4760611"/>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&lt;h,1&gt;</a:t>
            </a:r>
            <a:endParaRPr lang="zh-CN" altLang="en-US" sz="1066" dirty="0"/>
          </a:p>
        </p:txBody>
      </p:sp>
      <p:cxnSp>
        <p:nvCxnSpPr>
          <p:cNvPr id="124" name="直接箭头连接符 123"/>
          <p:cNvCxnSpPr>
            <a:endCxn id="118" idx="1"/>
          </p:cNvCxnSpPr>
          <p:nvPr/>
        </p:nvCxnSpPr>
        <p:spPr>
          <a:xfrm flipV="1">
            <a:off x="191971" y="4910969"/>
            <a:ext cx="353787" cy="200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endCxn id="118" idx="1"/>
          </p:cNvCxnSpPr>
          <p:nvPr/>
        </p:nvCxnSpPr>
        <p:spPr>
          <a:xfrm>
            <a:off x="191972" y="4728640"/>
            <a:ext cx="353785" cy="18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349021" y="4380843"/>
            <a:ext cx="1732121" cy="297454"/>
          </a:xfrm>
          <a:prstGeom prst="rect">
            <a:avLst/>
          </a:prstGeom>
          <a:noFill/>
        </p:spPr>
        <p:txBody>
          <a:bodyPr wrap="square" rtlCol="0">
            <a:spAutoFit/>
          </a:bodyPr>
          <a:lstStyle/>
          <a:p>
            <a:r>
              <a:rPr lang="en-US" altLang="zh-CN" sz="1333" dirty="0"/>
              <a:t>10 Merge </a:t>
            </a:r>
            <a:r>
              <a:rPr lang="zh-CN" altLang="en-US" sz="1333" dirty="0"/>
              <a:t>归并排序</a:t>
            </a:r>
            <a:endParaRPr lang="en-US" altLang="zh-CN" sz="1333" dirty="0"/>
          </a:p>
        </p:txBody>
      </p:sp>
      <p:sp>
        <p:nvSpPr>
          <p:cNvPr id="139" name="文本框 138"/>
          <p:cNvSpPr txBox="1"/>
          <p:nvPr/>
        </p:nvSpPr>
        <p:spPr>
          <a:xfrm>
            <a:off x="829567" y="5088820"/>
            <a:ext cx="989541" cy="297454"/>
          </a:xfrm>
          <a:prstGeom prst="rect">
            <a:avLst/>
          </a:prstGeom>
          <a:noFill/>
        </p:spPr>
        <p:txBody>
          <a:bodyPr wrap="square" rtlCol="0">
            <a:spAutoFit/>
          </a:bodyPr>
          <a:lstStyle/>
          <a:p>
            <a:r>
              <a:rPr lang="zh-CN" altLang="en-US" sz="1333" dirty="0"/>
              <a:t>分区</a:t>
            </a:r>
            <a:r>
              <a:rPr lang="en-US" altLang="zh-CN" sz="1333" dirty="0"/>
              <a:t>1</a:t>
            </a:r>
          </a:p>
        </p:txBody>
      </p:sp>
      <p:sp>
        <p:nvSpPr>
          <p:cNvPr id="141" name="文本框 140"/>
          <p:cNvSpPr txBox="1"/>
          <p:nvPr/>
        </p:nvSpPr>
        <p:spPr>
          <a:xfrm>
            <a:off x="2409449" y="5123069"/>
            <a:ext cx="1092482" cy="297454"/>
          </a:xfrm>
          <a:prstGeom prst="rect">
            <a:avLst/>
          </a:prstGeom>
          <a:noFill/>
        </p:spPr>
        <p:txBody>
          <a:bodyPr wrap="square" rtlCol="0">
            <a:spAutoFit/>
          </a:bodyPr>
          <a:lstStyle/>
          <a:p>
            <a:r>
              <a:rPr lang="zh-CN" altLang="en-US" sz="1333" dirty="0"/>
              <a:t>分区</a:t>
            </a:r>
            <a:r>
              <a:rPr lang="en-US" altLang="zh-CN" sz="1333" dirty="0"/>
              <a:t>2</a:t>
            </a:r>
          </a:p>
        </p:txBody>
      </p:sp>
      <p:sp>
        <p:nvSpPr>
          <p:cNvPr id="142" name="矩形 141"/>
          <p:cNvSpPr/>
          <p:nvPr/>
        </p:nvSpPr>
        <p:spPr>
          <a:xfrm>
            <a:off x="4045589" y="2367614"/>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&lt;g,1&gt;</a:t>
            </a:r>
            <a:endParaRPr lang="zh-CN" altLang="en-US" sz="1066" dirty="0"/>
          </a:p>
        </p:txBody>
      </p:sp>
      <p:sp>
        <p:nvSpPr>
          <p:cNvPr id="143" name="矩形 142"/>
          <p:cNvSpPr/>
          <p:nvPr/>
        </p:nvSpPr>
        <p:spPr>
          <a:xfrm>
            <a:off x="4031397" y="4420288"/>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&lt;b,1&gt;&lt;b,1&gt;&lt;d,1&gt;&lt;f,1&gt;</a:t>
            </a:r>
            <a:endParaRPr lang="zh-CN" altLang="en-US" sz="1066" dirty="0"/>
          </a:p>
        </p:txBody>
      </p:sp>
      <p:sp>
        <p:nvSpPr>
          <p:cNvPr id="144" name="矩形 143"/>
          <p:cNvSpPr/>
          <p:nvPr/>
        </p:nvSpPr>
        <p:spPr>
          <a:xfrm>
            <a:off x="4031397" y="4958593"/>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&lt;h,1&gt;</a:t>
            </a:r>
            <a:endParaRPr lang="zh-CN" altLang="en-US" sz="1066" dirty="0"/>
          </a:p>
        </p:txBody>
      </p:sp>
      <p:sp>
        <p:nvSpPr>
          <p:cNvPr id="147" name="矩形 146"/>
          <p:cNvSpPr/>
          <p:nvPr/>
        </p:nvSpPr>
        <p:spPr>
          <a:xfrm>
            <a:off x="5888604" y="2084975"/>
            <a:ext cx="1796573"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&lt;a,1&gt;&lt;a,1&gt;&lt;c,1&gt;&lt;e,1&gt;&lt;g,1&gt;</a:t>
            </a:r>
            <a:endParaRPr lang="zh-CN" altLang="en-US" sz="1066" dirty="0"/>
          </a:p>
        </p:txBody>
      </p:sp>
      <p:sp>
        <p:nvSpPr>
          <p:cNvPr id="153" name="文本框 152"/>
          <p:cNvSpPr txBox="1"/>
          <p:nvPr/>
        </p:nvSpPr>
        <p:spPr>
          <a:xfrm>
            <a:off x="165515" y="1145279"/>
            <a:ext cx="1112625" cy="297454"/>
          </a:xfrm>
          <a:prstGeom prst="rect">
            <a:avLst/>
          </a:prstGeom>
          <a:noFill/>
        </p:spPr>
        <p:txBody>
          <a:bodyPr wrap="square" rtlCol="0">
            <a:spAutoFit/>
          </a:bodyPr>
          <a:lstStyle/>
          <a:p>
            <a:r>
              <a:rPr lang="en-US" altLang="zh-CN" sz="1333" dirty="0"/>
              <a:t>maptask1</a:t>
            </a:r>
          </a:p>
        </p:txBody>
      </p:sp>
      <p:sp>
        <p:nvSpPr>
          <p:cNvPr id="157" name="文本框 156"/>
          <p:cNvSpPr txBox="1"/>
          <p:nvPr/>
        </p:nvSpPr>
        <p:spPr>
          <a:xfrm>
            <a:off x="144280" y="3940407"/>
            <a:ext cx="942808" cy="297454"/>
          </a:xfrm>
          <a:prstGeom prst="rect">
            <a:avLst/>
          </a:prstGeom>
          <a:noFill/>
        </p:spPr>
        <p:txBody>
          <a:bodyPr wrap="square" rtlCol="0">
            <a:spAutoFit/>
          </a:bodyPr>
          <a:lstStyle/>
          <a:p>
            <a:r>
              <a:rPr lang="en-US" altLang="zh-CN" sz="1333" dirty="0"/>
              <a:t>maptask2</a:t>
            </a:r>
          </a:p>
        </p:txBody>
      </p:sp>
      <p:sp>
        <p:nvSpPr>
          <p:cNvPr id="158" name="矩形 157"/>
          <p:cNvSpPr/>
          <p:nvPr/>
        </p:nvSpPr>
        <p:spPr>
          <a:xfrm>
            <a:off x="5917869" y="2942894"/>
            <a:ext cx="1952955"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GroupingComparator</a:t>
            </a:r>
            <a:r>
              <a:rPr lang="en-US" altLang="zh-CN" sz="1066" dirty="0"/>
              <a:t>(</a:t>
            </a:r>
            <a:r>
              <a:rPr lang="en-US" altLang="zh-CN" sz="1066" dirty="0" err="1"/>
              <a:t>k,knext</a:t>
            </a:r>
            <a:r>
              <a:rPr lang="en-US" altLang="zh-CN" sz="1066" dirty="0"/>
              <a:t>)</a:t>
            </a:r>
            <a:endParaRPr lang="zh-CN" altLang="en-US" sz="1066" dirty="0"/>
          </a:p>
        </p:txBody>
      </p:sp>
      <p:sp>
        <p:nvSpPr>
          <p:cNvPr id="160" name="文本框 159"/>
          <p:cNvSpPr txBox="1"/>
          <p:nvPr/>
        </p:nvSpPr>
        <p:spPr>
          <a:xfrm>
            <a:off x="3767728" y="1375879"/>
            <a:ext cx="2365444" cy="502573"/>
          </a:xfrm>
          <a:prstGeom prst="rect">
            <a:avLst/>
          </a:prstGeom>
          <a:noFill/>
        </p:spPr>
        <p:txBody>
          <a:bodyPr wrap="square" rtlCol="0">
            <a:spAutoFit/>
          </a:bodyPr>
          <a:lstStyle/>
          <a:p>
            <a:r>
              <a:rPr lang="en-US" altLang="zh-CN" sz="1333" dirty="0"/>
              <a:t>13</a:t>
            </a:r>
            <a:r>
              <a:rPr lang="zh-CN" altLang="en-US" sz="1333" dirty="0"/>
              <a:t>下载到</a:t>
            </a:r>
            <a:r>
              <a:rPr lang="en-US" altLang="zh-CN" sz="1333" dirty="0" err="1"/>
              <a:t>reducetask</a:t>
            </a:r>
            <a:r>
              <a:rPr lang="zh-CN" altLang="en-US" sz="1333" dirty="0"/>
              <a:t>本地磁盘</a:t>
            </a:r>
            <a:endParaRPr lang="en-US" altLang="zh-CN" sz="1333" dirty="0"/>
          </a:p>
        </p:txBody>
      </p:sp>
      <p:sp>
        <p:nvSpPr>
          <p:cNvPr id="161" name="文本框 160"/>
          <p:cNvSpPr txBox="1"/>
          <p:nvPr/>
        </p:nvSpPr>
        <p:spPr>
          <a:xfrm>
            <a:off x="5787140" y="1749451"/>
            <a:ext cx="1860351" cy="297454"/>
          </a:xfrm>
          <a:prstGeom prst="rect">
            <a:avLst/>
          </a:prstGeom>
          <a:noFill/>
        </p:spPr>
        <p:txBody>
          <a:bodyPr wrap="square" rtlCol="0">
            <a:spAutoFit/>
          </a:bodyPr>
          <a:lstStyle/>
          <a:p>
            <a:r>
              <a:rPr lang="en-US" altLang="zh-CN" sz="1333" dirty="0"/>
              <a:t>13 </a:t>
            </a:r>
            <a:r>
              <a:rPr lang="zh-CN" altLang="en-US" sz="1333" dirty="0"/>
              <a:t>合并文件 归并排序</a:t>
            </a:r>
            <a:endParaRPr lang="en-US" altLang="zh-CN" sz="1333" dirty="0"/>
          </a:p>
        </p:txBody>
      </p:sp>
      <p:sp>
        <p:nvSpPr>
          <p:cNvPr id="163" name="矩形 162"/>
          <p:cNvSpPr/>
          <p:nvPr/>
        </p:nvSpPr>
        <p:spPr>
          <a:xfrm>
            <a:off x="8181534" y="1631430"/>
            <a:ext cx="1168449" cy="10996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a:t>Reduce(</a:t>
            </a:r>
            <a:r>
              <a:rPr lang="en-US" altLang="zh-CN" sz="1066" dirty="0" err="1"/>
              <a:t>k,v</a:t>
            </a:r>
            <a:r>
              <a:rPr lang="en-US" altLang="zh-CN" sz="1066" dirty="0"/>
              <a:t>)</a:t>
            </a:r>
          </a:p>
          <a:p>
            <a:pPr algn="ctr"/>
            <a:r>
              <a:rPr lang="en-US" altLang="zh-CN" sz="1066" dirty="0" err="1"/>
              <a:t>Context.write</a:t>
            </a:r>
            <a:r>
              <a:rPr lang="en-US" altLang="zh-CN" sz="1066" dirty="0"/>
              <a:t>(</a:t>
            </a:r>
            <a:r>
              <a:rPr lang="en-US" altLang="zh-CN" sz="1066" dirty="0" err="1"/>
              <a:t>kv</a:t>
            </a:r>
            <a:r>
              <a:rPr lang="en-US" altLang="zh-CN" sz="1066" dirty="0"/>
              <a:t>)</a:t>
            </a:r>
            <a:endParaRPr lang="zh-CN" altLang="en-US" sz="1066" dirty="0"/>
          </a:p>
        </p:txBody>
      </p:sp>
      <p:sp>
        <p:nvSpPr>
          <p:cNvPr id="167" name="文本框 166"/>
          <p:cNvSpPr txBox="1"/>
          <p:nvPr/>
        </p:nvSpPr>
        <p:spPr>
          <a:xfrm>
            <a:off x="8235836" y="1303222"/>
            <a:ext cx="837876" cy="297454"/>
          </a:xfrm>
          <a:prstGeom prst="rect">
            <a:avLst/>
          </a:prstGeom>
          <a:noFill/>
        </p:spPr>
        <p:txBody>
          <a:bodyPr wrap="square" rtlCol="0">
            <a:spAutoFit/>
          </a:bodyPr>
          <a:lstStyle/>
          <a:p>
            <a:r>
              <a:rPr lang="en-US" altLang="zh-CN" sz="1333" dirty="0"/>
              <a:t>reducer</a:t>
            </a:r>
          </a:p>
        </p:txBody>
      </p:sp>
      <p:sp>
        <p:nvSpPr>
          <p:cNvPr id="4" name="矩形 3"/>
          <p:cNvSpPr/>
          <p:nvPr/>
        </p:nvSpPr>
        <p:spPr>
          <a:xfrm>
            <a:off x="6000449" y="2009685"/>
            <a:ext cx="622562" cy="462542"/>
          </a:xfrm>
          <a:prstGeom prst="rect">
            <a:avLst/>
          </a:prstGeom>
          <a:noFill/>
          <a:ln w="6350">
            <a:solidFill>
              <a:schemeClr val="tx2">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cxnSp>
        <p:nvCxnSpPr>
          <p:cNvPr id="168" name="直接箭头连接符 167"/>
          <p:cNvCxnSpPr>
            <a:stCxn id="158" idx="0"/>
            <a:endCxn id="4" idx="2"/>
          </p:cNvCxnSpPr>
          <p:nvPr/>
        </p:nvCxnSpPr>
        <p:spPr>
          <a:xfrm flipH="1" flipV="1">
            <a:off x="6311730" y="2472226"/>
            <a:ext cx="582616" cy="470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5936553" y="2160041"/>
            <a:ext cx="250320" cy="211516"/>
          </a:xfrm>
          <a:prstGeom prst="rect">
            <a:avLst/>
          </a:prstGeom>
          <a:noFill/>
          <a:ln w="6350">
            <a:solidFill>
              <a:schemeClr val="accent4">
                <a:lumMod val="7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70" name="矩形 169"/>
          <p:cNvSpPr/>
          <p:nvPr/>
        </p:nvSpPr>
        <p:spPr>
          <a:xfrm>
            <a:off x="9345916" y="2414146"/>
            <a:ext cx="1136156"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OutPutFormat</a:t>
            </a:r>
            <a:endParaRPr lang="zh-CN" altLang="en-US" sz="1066" dirty="0"/>
          </a:p>
        </p:txBody>
      </p:sp>
      <p:sp>
        <p:nvSpPr>
          <p:cNvPr id="171" name="矩形 170"/>
          <p:cNvSpPr/>
          <p:nvPr/>
        </p:nvSpPr>
        <p:spPr>
          <a:xfrm>
            <a:off x="9773160" y="2845727"/>
            <a:ext cx="1136156"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RecordWriter</a:t>
            </a:r>
            <a:endParaRPr lang="zh-CN" altLang="en-US" sz="1066" dirty="0"/>
          </a:p>
        </p:txBody>
      </p:sp>
      <p:sp>
        <p:nvSpPr>
          <p:cNvPr id="172" name="文本框 171"/>
          <p:cNvSpPr txBox="1"/>
          <p:nvPr/>
        </p:nvSpPr>
        <p:spPr>
          <a:xfrm>
            <a:off x="9942066" y="3339595"/>
            <a:ext cx="942808" cy="297454"/>
          </a:xfrm>
          <a:prstGeom prst="rect">
            <a:avLst/>
          </a:prstGeom>
          <a:noFill/>
        </p:spPr>
        <p:txBody>
          <a:bodyPr wrap="square" rtlCol="0">
            <a:spAutoFit/>
          </a:bodyPr>
          <a:lstStyle/>
          <a:p>
            <a:r>
              <a:rPr lang="en-US" altLang="zh-CN" sz="1333" dirty="0"/>
              <a:t>Write(</a:t>
            </a:r>
            <a:r>
              <a:rPr lang="en-US" altLang="zh-CN" sz="1333" dirty="0" err="1"/>
              <a:t>k,v</a:t>
            </a:r>
            <a:r>
              <a:rPr lang="en-US" altLang="zh-CN" sz="1333" dirty="0"/>
              <a:t>)</a:t>
            </a:r>
          </a:p>
        </p:txBody>
      </p:sp>
      <p:sp>
        <p:nvSpPr>
          <p:cNvPr id="174" name="矩形 173"/>
          <p:cNvSpPr/>
          <p:nvPr/>
        </p:nvSpPr>
        <p:spPr>
          <a:xfrm>
            <a:off x="11452496" y="2731053"/>
            <a:ext cx="461672" cy="9924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a 2</a:t>
            </a:r>
          </a:p>
          <a:p>
            <a:pPr algn="ctr"/>
            <a:r>
              <a:rPr lang="en-US" altLang="zh-CN" sz="1066" dirty="0"/>
              <a:t>b 1</a:t>
            </a:r>
          </a:p>
          <a:p>
            <a:pPr algn="ctr"/>
            <a:r>
              <a:rPr lang="en-US" altLang="zh-CN" sz="1066" dirty="0"/>
              <a:t>c 1</a:t>
            </a:r>
          </a:p>
          <a:p>
            <a:pPr algn="ctr"/>
            <a:r>
              <a:rPr lang="en-US" altLang="zh-CN" sz="1066" dirty="0"/>
              <a:t>d 1</a:t>
            </a:r>
          </a:p>
          <a:p>
            <a:pPr algn="ctr"/>
            <a:r>
              <a:rPr lang="en-US" altLang="zh-CN" sz="1066" dirty="0"/>
              <a:t>…</a:t>
            </a:r>
            <a:endParaRPr lang="zh-CN" altLang="en-US" sz="1066" dirty="0"/>
          </a:p>
        </p:txBody>
      </p:sp>
      <p:sp>
        <p:nvSpPr>
          <p:cNvPr id="175" name="文本框 174"/>
          <p:cNvSpPr txBox="1"/>
          <p:nvPr/>
        </p:nvSpPr>
        <p:spPr>
          <a:xfrm>
            <a:off x="11134138" y="2472227"/>
            <a:ext cx="1103357" cy="256352"/>
          </a:xfrm>
          <a:prstGeom prst="rect">
            <a:avLst/>
          </a:prstGeom>
          <a:noFill/>
        </p:spPr>
        <p:txBody>
          <a:bodyPr wrap="square" rtlCol="0">
            <a:spAutoFit/>
          </a:bodyPr>
          <a:lstStyle/>
          <a:p>
            <a:r>
              <a:rPr lang="en-US" altLang="zh-CN" sz="1066" dirty="0"/>
              <a:t>Part-r-000000</a:t>
            </a:r>
          </a:p>
        </p:txBody>
      </p:sp>
      <p:sp>
        <p:nvSpPr>
          <p:cNvPr id="176" name="文本框 175"/>
          <p:cNvSpPr txBox="1"/>
          <p:nvPr/>
        </p:nvSpPr>
        <p:spPr>
          <a:xfrm>
            <a:off x="9557255" y="2045284"/>
            <a:ext cx="2092024" cy="502573"/>
          </a:xfrm>
          <a:prstGeom prst="rect">
            <a:avLst/>
          </a:prstGeom>
          <a:noFill/>
        </p:spPr>
        <p:txBody>
          <a:bodyPr wrap="square" rtlCol="0">
            <a:spAutoFit/>
          </a:bodyPr>
          <a:lstStyle/>
          <a:p>
            <a:r>
              <a:rPr lang="en-US" altLang="zh-CN" sz="1333" dirty="0"/>
              <a:t>16 </a:t>
            </a:r>
            <a:r>
              <a:rPr lang="zh-CN" altLang="en-US" sz="1333" dirty="0"/>
              <a:t>默认</a:t>
            </a:r>
            <a:r>
              <a:rPr lang="en-US" altLang="zh-CN" sz="1333" dirty="0" err="1"/>
              <a:t>TextOutputFormat</a:t>
            </a:r>
            <a:endParaRPr lang="en-US" altLang="zh-CN" sz="1333" dirty="0"/>
          </a:p>
        </p:txBody>
      </p:sp>
      <p:sp>
        <p:nvSpPr>
          <p:cNvPr id="177" name="文本框 176"/>
          <p:cNvSpPr txBox="1"/>
          <p:nvPr/>
        </p:nvSpPr>
        <p:spPr>
          <a:xfrm>
            <a:off x="6381351" y="1131924"/>
            <a:ext cx="1266138" cy="297454"/>
          </a:xfrm>
          <a:prstGeom prst="rect">
            <a:avLst/>
          </a:prstGeom>
          <a:noFill/>
        </p:spPr>
        <p:txBody>
          <a:bodyPr wrap="square" rtlCol="0">
            <a:spAutoFit/>
          </a:bodyPr>
          <a:lstStyle/>
          <a:p>
            <a:r>
              <a:rPr lang="en-US" altLang="zh-CN" sz="1333" dirty="0"/>
              <a:t>Reducetask1</a:t>
            </a:r>
          </a:p>
        </p:txBody>
      </p:sp>
      <p:cxnSp>
        <p:nvCxnSpPr>
          <p:cNvPr id="14" name="曲线连接符 13"/>
          <p:cNvCxnSpPr>
            <a:stCxn id="115" idx="2"/>
            <a:endCxn id="99" idx="0"/>
          </p:cNvCxnSpPr>
          <p:nvPr/>
        </p:nvCxnSpPr>
        <p:spPr>
          <a:xfrm rot="5400000" flipH="1" flipV="1">
            <a:off x="3079914" y="138269"/>
            <a:ext cx="12312" cy="3454428"/>
          </a:xfrm>
          <a:prstGeom prst="curvedConnector5">
            <a:avLst>
              <a:gd name="adj1" fmla="val -1856725"/>
              <a:gd name="adj2" fmla="val 52346"/>
              <a:gd name="adj3" fmla="val 19567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曲线连接符 178"/>
          <p:cNvCxnSpPr>
            <a:stCxn id="118" idx="0"/>
            <a:endCxn id="142" idx="2"/>
          </p:cNvCxnSpPr>
          <p:nvPr/>
        </p:nvCxnSpPr>
        <p:spPr>
          <a:xfrm rot="5400000" flipH="1" flipV="1">
            <a:off x="2017225" y="1964555"/>
            <a:ext cx="2092282" cy="349983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矩形 179"/>
          <p:cNvSpPr/>
          <p:nvPr/>
        </p:nvSpPr>
        <p:spPr>
          <a:xfrm>
            <a:off x="3798114" y="3952303"/>
            <a:ext cx="5759140" cy="18761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cxnSp>
        <p:nvCxnSpPr>
          <p:cNvPr id="181" name="曲线连接符 180"/>
          <p:cNvCxnSpPr>
            <a:stCxn id="117" idx="0"/>
            <a:endCxn id="143" idx="0"/>
          </p:cNvCxnSpPr>
          <p:nvPr/>
        </p:nvCxnSpPr>
        <p:spPr>
          <a:xfrm rot="16200000" flipH="1">
            <a:off x="2705946" y="2326952"/>
            <a:ext cx="2273675" cy="1912997"/>
          </a:xfrm>
          <a:prstGeom prst="curvedConnector3">
            <a:avLst>
              <a:gd name="adj1" fmla="val -100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曲线连接符 186"/>
          <p:cNvCxnSpPr>
            <a:stCxn id="122" idx="2"/>
            <a:endCxn id="144" idx="2"/>
          </p:cNvCxnSpPr>
          <p:nvPr/>
        </p:nvCxnSpPr>
        <p:spPr>
          <a:xfrm rot="16200000" flipH="1">
            <a:off x="3725166" y="4185188"/>
            <a:ext cx="197982" cy="1950255"/>
          </a:xfrm>
          <a:prstGeom prst="curvedConnector3">
            <a:avLst>
              <a:gd name="adj1" fmla="val 2539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99" idx="3"/>
            <a:endCxn id="147" idx="1"/>
          </p:cNvCxnSpPr>
          <p:nvPr/>
        </p:nvCxnSpPr>
        <p:spPr>
          <a:xfrm>
            <a:off x="5580976" y="2009684"/>
            <a:ext cx="307628" cy="22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stCxn id="142" idx="3"/>
            <a:endCxn id="147" idx="1"/>
          </p:cNvCxnSpPr>
          <p:nvPr/>
        </p:nvCxnSpPr>
        <p:spPr>
          <a:xfrm flipV="1">
            <a:off x="5580974" y="2235333"/>
            <a:ext cx="307629" cy="282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3" name="矩形 192"/>
          <p:cNvSpPr/>
          <p:nvPr/>
        </p:nvSpPr>
        <p:spPr>
          <a:xfrm>
            <a:off x="188389" y="1131924"/>
            <a:ext cx="3476444" cy="237649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194" name="矩形 193"/>
          <p:cNvSpPr/>
          <p:nvPr/>
        </p:nvSpPr>
        <p:spPr>
          <a:xfrm>
            <a:off x="183841" y="3950677"/>
            <a:ext cx="3476444" cy="187779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cxnSp>
        <p:nvCxnSpPr>
          <p:cNvPr id="205" name="曲线连接符 204"/>
          <p:cNvCxnSpPr/>
          <p:nvPr/>
        </p:nvCxnSpPr>
        <p:spPr>
          <a:xfrm flipV="1">
            <a:off x="6155558" y="1659264"/>
            <a:ext cx="2025976" cy="409712"/>
          </a:xfrm>
          <a:prstGeom prst="curvedConnector3">
            <a:avLst>
              <a:gd name="adj1" fmla="val -3287"/>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文本框 205"/>
          <p:cNvSpPr txBox="1"/>
          <p:nvPr/>
        </p:nvSpPr>
        <p:spPr>
          <a:xfrm>
            <a:off x="6261277" y="3979085"/>
            <a:ext cx="1266138" cy="297454"/>
          </a:xfrm>
          <a:prstGeom prst="rect">
            <a:avLst/>
          </a:prstGeom>
          <a:noFill/>
        </p:spPr>
        <p:txBody>
          <a:bodyPr wrap="square" rtlCol="0">
            <a:spAutoFit/>
          </a:bodyPr>
          <a:lstStyle/>
          <a:p>
            <a:r>
              <a:rPr lang="en-US" altLang="zh-CN" sz="1333" dirty="0"/>
              <a:t>Reducetask2</a:t>
            </a:r>
          </a:p>
        </p:txBody>
      </p:sp>
      <p:sp>
        <p:nvSpPr>
          <p:cNvPr id="207" name="文本框 206"/>
          <p:cNvSpPr txBox="1"/>
          <p:nvPr/>
        </p:nvSpPr>
        <p:spPr>
          <a:xfrm>
            <a:off x="6554833" y="1409783"/>
            <a:ext cx="1626700" cy="297454"/>
          </a:xfrm>
          <a:prstGeom prst="rect">
            <a:avLst/>
          </a:prstGeom>
          <a:noFill/>
        </p:spPr>
        <p:txBody>
          <a:bodyPr wrap="square" rtlCol="0">
            <a:spAutoFit/>
          </a:bodyPr>
          <a:lstStyle/>
          <a:p>
            <a:r>
              <a:rPr lang="en-US" altLang="zh-CN" sz="1333" dirty="0"/>
              <a:t>14 </a:t>
            </a:r>
            <a:r>
              <a:rPr lang="zh-CN" altLang="en-US" sz="1333" dirty="0"/>
              <a:t>一次读取一组</a:t>
            </a:r>
            <a:endParaRPr lang="en-US" altLang="zh-CN" sz="1333" dirty="0"/>
          </a:p>
        </p:txBody>
      </p:sp>
      <p:cxnSp>
        <p:nvCxnSpPr>
          <p:cNvPr id="208" name="曲线连接符 207"/>
          <p:cNvCxnSpPr>
            <a:stCxn id="169" idx="2"/>
          </p:cNvCxnSpPr>
          <p:nvPr/>
        </p:nvCxnSpPr>
        <p:spPr>
          <a:xfrm rot="5400000" flipH="1" flipV="1">
            <a:off x="7301821" y="769574"/>
            <a:ext cx="361874" cy="2842092"/>
          </a:xfrm>
          <a:prstGeom prst="curvedConnector4">
            <a:avLst>
              <a:gd name="adj1" fmla="val -84206"/>
              <a:gd name="adj2" fmla="val 65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 name="直接箭头连接符 208"/>
          <p:cNvCxnSpPr>
            <a:stCxn id="170" idx="2"/>
            <a:endCxn id="171" idx="0"/>
          </p:cNvCxnSpPr>
          <p:nvPr/>
        </p:nvCxnSpPr>
        <p:spPr>
          <a:xfrm>
            <a:off x="9913995" y="2714861"/>
            <a:ext cx="427243" cy="1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p:cNvCxnSpPr>
            <a:stCxn id="171" idx="2"/>
            <a:endCxn id="172" idx="0"/>
          </p:cNvCxnSpPr>
          <p:nvPr/>
        </p:nvCxnSpPr>
        <p:spPr>
          <a:xfrm>
            <a:off x="10341238" y="3146442"/>
            <a:ext cx="72232" cy="19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a:stCxn id="172" idx="3"/>
            <a:endCxn id="174" idx="1"/>
          </p:cNvCxnSpPr>
          <p:nvPr/>
        </p:nvCxnSpPr>
        <p:spPr>
          <a:xfrm flipV="1">
            <a:off x="10884874" y="3227295"/>
            <a:ext cx="567622" cy="261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8158782" y="4332274"/>
            <a:ext cx="1168449" cy="10996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a:t>Reduce(</a:t>
            </a:r>
            <a:r>
              <a:rPr lang="en-US" altLang="zh-CN" sz="1066" dirty="0" err="1"/>
              <a:t>k,v</a:t>
            </a:r>
            <a:r>
              <a:rPr lang="en-US" altLang="zh-CN" sz="1066" dirty="0"/>
              <a:t>)</a:t>
            </a:r>
          </a:p>
          <a:p>
            <a:pPr algn="ctr"/>
            <a:r>
              <a:rPr lang="en-US" altLang="zh-CN" sz="1066" dirty="0" err="1"/>
              <a:t>Context.write</a:t>
            </a:r>
            <a:r>
              <a:rPr lang="en-US" altLang="zh-CN" sz="1066" dirty="0"/>
              <a:t>(</a:t>
            </a:r>
            <a:r>
              <a:rPr lang="en-US" altLang="zh-CN" sz="1066" dirty="0" err="1"/>
              <a:t>kv</a:t>
            </a:r>
            <a:r>
              <a:rPr lang="en-US" altLang="zh-CN" sz="1066" dirty="0"/>
              <a:t>)</a:t>
            </a:r>
            <a:endParaRPr lang="zh-CN" altLang="en-US" sz="1066" dirty="0"/>
          </a:p>
        </p:txBody>
      </p:sp>
      <p:sp>
        <p:nvSpPr>
          <p:cNvPr id="213" name="文本框 212"/>
          <p:cNvSpPr txBox="1"/>
          <p:nvPr/>
        </p:nvSpPr>
        <p:spPr>
          <a:xfrm>
            <a:off x="8213084" y="4004067"/>
            <a:ext cx="837876" cy="297454"/>
          </a:xfrm>
          <a:prstGeom prst="rect">
            <a:avLst/>
          </a:prstGeom>
          <a:noFill/>
        </p:spPr>
        <p:txBody>
          <a:bodyPr wrap="square" rtlCol="0">
            <a:spAutoFit/>
          </a:bodyPr>
          <a:lstStyle/>
          <a:p>
            <a:r>
              <a:rPr lang="en-US" altLang="zh-CN" sz="1333" dirty="0"/>
              <a:t>reducer</a:t>
            </a:r>
          </a:p>
        </p:txBody>
      </p:sp>
      <p:sp>
        <p:nvSpPr>
          <p:cNvPr id="214" name="矩形 213"/>
          <p:cNvSpPr/>
          <p:nvPr/>
        </p:nvSpPr>
        <p:spPr>
          <a:xfrm>
            <a:off x="9323164" y="5114991"/>
            <a:ext cx="1136156"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OutPutFormat</a:t>
            </a:r>
            <a:endParaRPr lang="zh-CN" altLang="en-US" sz="1066" dirty="0"/>
          </a:p>
        </p:txBody>
      </p:sp>
      <p:sp>
        <p:nvSpPr>
          <p:cNvPr id="216" name="矩形 215"/>
          <p:cNvSpPr/>
          <p:nvPr/>
        </p:nvSpPr>
        <p:spPr>
          <a:xfrm>
            <a:off x="9750407" y="5546572"/>
            <a:ext cx="1136156"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RecordWriter</a:t>
            </a:r>
            <a:endParaRPr lang="zh-CN" altLang="en-US" sz="1066" dirty="0"/>
          </a:p>
        </p:txBody>
      </p:sp>
      <p:sp>
        <p:nvSpPr>
          <p:cNvPr id="217" name="文本框 216"/>
          <p:cNvSpPr txBox="1"/>
          <p:nvPr/>
        </p:nvSpPr>
        <p:spPr>
          <a:xfrm>
            <a:off x="9919313" y="6040439"/>
            <a:ext cx="942808" cy="297454"/>
          </a:xfrm>
          <a:prstGeom prst="rect">
            <a:avLst/>
          </a:prstGeom>
          <a:noFill/>
        </p:spPr>
        <p:txBody>
          <a:bodyPr wrap="square" rtlCol="0">
            <a:spAutoFit/>
          </a:bodyPr>
          <a:lstStyle/>
          <a:p>
            <a:r>
              <a:rPr lang="en-US" altLang="zh-CN" sz="1333" dirty="0"/>
              <a:t>Write(</a:t>
            </a:r>
            <a:r>
              <a:rPr lang="en-US" altLang="zh-CN" sz="1333" dirty="0" err="1"/>
              <a:t>k,v</a:t>
            </a:r>
            <a:r>
              <a:rPr lang="en-US" altLang="zh-CN" sz="1333" dirty="0"/>
              <a:t>)</a:t>
            </a:r>
          </a:p>
        </p:txBody>
      </p:sp>
      <p:sp>
        <p:nvSpPr>
          <p:cNvPr id="218" name="矩形 217"/>
          <p:cNvSpPr/>
          <p:nvPr/>
        </p:nvSpPr>
        <p:spPr>
          <a:xfrm>
            <a:off x="11429743" y="5431898"/>
            <a:ext cx="461672" cy="9924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a 2</a:t>
            </a:r>
          </a:p>
          <a:p>
            <a:pPr algn="ctr"/>
            <a:r>
              <a:rPr lang="en-US" altLang="zh-CN" sz="1066" dirty="0"/>
              <a:t>b 1</a:t>
            </a:r>
          </a:p>
          <a:p>
            <a:pPr algn="ctr"/>
            <a:r>
              <a:rPr lang="en-US" altLang="zh-CN" sz="1066" dirty="0"/>
              <a:t>c 1</a:t>
            </a:r>
          </a:p>
          <a:p>
            <a:pPr algn="ctr"/>
            <a:r>
              <a:rPr lang="en-US" altLang="zh-CN" sz="1066" dirty="0"/>
              <a:t>d 1</a:t>
            </a:r>
          </a:p>
          <a:p>
            <a:pPr algn="ctr"/>
            <a:r>
              <a:rPr lang="en-US" altLang="zh-CN" sz="1066" dirty="0"/>
              <a:t>…</a:t>
            </a:r>
            <a:endParaRPr lang="zh-CN" altLang="en-US" sz="1066" dirty="0"/>
          </a:p>
        </p:txBody>
      </p:sp>
      <p:sp>
        <p:nvSpPr>
          <p:cNvPr id="219" name="文本框 218"/>
          <p:cNvSpPr txBox="1"/>
          <p:nvPr/>
        </p:nvSpPr>
        <p:spPr>
          <a:xfrm>
            <a:off x="11111386" y="5173072"/>
            <a:ext cx="1103357" cy="256352"/>
          </a:xfrm>
          <a:prstGeom prst="rect">
            <a:avLst/>
          </a:prstGeom>
          <a:noFill/>
        </p:spPr>
        <p:txBody>
          <a:bodyPr wrap="square" rtlCol="0">
            <a:spAutoFit/>
          </a:bodyPr>
          <a:lstStyle/>
          <a:p>
            <a:r>
              <a:rPr lang="en-US" altLang="zh-CN" sz="1066" dirty="0"/>
              <a:t>Part-r-000001</a:t>
            </a:r>
          </a:p>
        </p:txBody>
      </p:sp>
      <p:sp>
        <p:nvSpPr>
          <p:cNvPr id="220" name="文本框 219"/>
          <p:cNvSpPr txBox="1"/>
          <p:nvPr/>
        </p:nvSpPr>
        <p:spPr>
          <a:xfrm>
            <a:off x="9534502" y="4746128"/>
            <a:ext cx="2092024" cy="297454"/>
          </a:xfrm>
          <a:prstGeom prst="rect">
            <a:avLst/>
          </a:prstGeom>
          <a:noFill/>
        </p:spPr>
        <p:txBody>
          <a:bodyPr wrap="square" rtlCol="0">
            <a:spAutoFit/>
          </a:bodyPr>
          <a:lstStyle/>
          <a:p>
            <a:r>
              <a:rPr lang="zh-CN" altLang="en-US" sz="1333" dirty="0"/>
              <a:t>默认</a:t>
            </a:r>
            <a:r>
              <a:rPr lang="en-US" altLang="zh-CN" sz="1333" dirty="0" err="1"/>
              <a:t>TextOutputFormat</a:t>
            </a:r>
            <a:endParaRPr lang="en-US" altLang="zh-CN" sz="1333" dirty="0"/>
          </a:p>
        </p:txBody>
      </p:sp>
      <p:cxnSp>
        <p:nvCxnSpPr>
          <p:cNvPr id="221" name="直接箭头连接符 220"/>
          <p:cNvCxnSpPr>
            <a:stCxn id="214" idx="2"/>
            <a:endCxn id="216" idx="0"/>
          </p:cNvCxnSpPr>
          <p:nvPr/>
        </p:nvCxnSpPr>
        <p:spPr>
          <a:xfrm>
            <a:off x="9891242" y="5415706"/>
            <a:ext cx="427243" cy="1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221"/>
          <p:cNvCxnSpPr>
            <a:stCxn id="216" idx="2"/>
            <a:endCxn id="217" idx="0"/>
          </p:cNvCxnSpPr>
          <p:nvPr/>
        </p:nvCxnSpPr>
        <p:spPr>
          <a:xfrm>
            <a:off x="10318485" y="5847287"/>
            <a:ext cx="72232" cy="19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p:cNvCxnSpPr>
            <a:stCxn id="217" idx="3"/>
            <a:endCxn id="218" idx="1"/>
          </p:cNvCxnSpPr>
          <p:nvPr/>
        </p:nvCxnSpPr>
        <p:spPr>
          <a:xfrm flipV="1">
            <a:off x="10862121" y="5928140"/>
            <a:ext cx="567622" cy="26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4198051" y="361616"/>
            <a:ext cx="4126451" cy="420564"/>
          </a:xfrm>
          <a:prstGeom prst="rect">
            <a:avLst/>
          </a:prstGeom>
        </p:spPr>
        <p:txBody>
          <a:bodyPr wrap="none">
            <a:spAutoFit/>
          </a:bodyPr>
          <a:lstStyle/>
          <a:p>
            <a:pPr lvl="0"/>
            <a:r>
              <a:rPr lang="en-US" altLang="zh-CN" sz="2133" dirty="0" err="1">
                <a:solidFill>
                  <a:srgbClr val="FF0000"/>
                </a:solidFill>
              </a:rPr>
              <a:t>MapReduce</a:t>
            </a:r>
            <a:r>
              <a:rPr lang="zh-CN" altLang="en-US" sz="2133" dirty="0">
                <a:solidFill>
                  <a:srgbClr val="FF0000"/>
                </a:solidFill>
              </a:rPr>
              <a:t>详细工作流程（二）</a:t>
            </a:r>
            <a:endParaRPr lang="zh-CN" altLang="en-US" sz="2133" b="1" dirty="0">
              <a:solidFill>
                <a:srgbClr val="FF0000"/>
              </a:solidFill>
            </a:endParaRPr>
          </a:p>
        </p:txBody>
      </p:sp>
      <p:sp>
        <p:nvSpPr>
          <p:cNvPr id="234" name="文本框 233"/>
          <p:cNvSpPr txBox="1"/>
          <p:nvPr/>
        </p:nvSpPr>
        <p:spPr>
          <a:xfrm>
            <a:off x="1618441" y="6026457"/>
            <a:ext cx="2889850" cy="707694"/>
          </a:xfrm>
          <a:prstGeom prst="rect">
            <a:avLst/>
          </a:prstGeom>
          <a:noFill/>
        </p:spPr>
        <p:txBody>
          <a:bodyPr wrap="square" rtlCol="0">
            <a:spAutoFit/>
          </a:bodyPr>
          <a:lstStyle/>
          <a:p>
            <a:r>
              <a:rPr lang="en-US" altLang="zh-CN" sz="1333" dirty="0"/>
              <a:t>12 </a:t>
            </a:r>
            <a:r>
              <a:rPr lang="zh-CN" altLang="en-US" sz="1333" dirty="0"/>
              <a:t>所有</a:t>
            </a:r>
            <a:r>
              <a:rPr lang="en-US" altLang="zh-CN" sz="1333" dirty="0" err="1"/>
              <a:t>maptask</a:t>
            </a:r>
            <a:r>
              <a:rPr lang="zh-CN" altLang="en-US" sz="1333" dirty="0"/>
              <a:t>任务完成后，启动相应数量的</a:t>
            </a:r>
            <a:r>
              <a:rPr lang="en-US" altLang="zh-CN" sz="1333" dirty="0" err="1"/>
              <a:t>reducetask</a:t>
            </a:r>
            <a:r>
              <a:rPr lang="zh-CN" altLang="en-US" sz="1333" dirty="0"/>
              <a:t>，并告知</a:t>
            </a:r>
            <a:r>
              <a:rPr lang="en-US" altLang="zh-CN" sz="1333" dirty="0" err="1"/>
              <a:t>reducetask</a:t>
            </a:r>
            <a:r>
              <a:rPr lang="zh-CN" altLang="en-US" sz="1333" dirty="0"/>
              <a:t>处理数据范围（数据分区）</a:t>
            </a:r>
            <a:endParaRPr lang="en-US" altLang="zh-CN" sz="1333" dirty="0"/>
          </a:p>
        </p:txBody>
      </p:sp>
      <p:sp>
        <p:nvSpPr>
          <p:cNvPr id="69" name="文本框 68"/>
          <p:cNvSpPr txBox="1"/>
          <p:nvPr/>
        </p:nvSpPr>
        <p:spPr>
          <a:xfrm>
            <a:off x="6329694" y="3214597"/>
            <a:ext cx="1626700" cy="297454"/>
          </a:xfrm>
          <a:prstGeom prst="rect">
            <a:avLst/>
          </a:prstGeom>
          <a:noFill/>
        </p:spPr>
        <p:txBody>
          <a:bodyPr wrap="square" rtlCol="0">
            <a:spAutoFit/>
          </a:bodyPr>
          <a:lstStyle/>
          <a:p>
            <a:r>
              <a:rPr lang="en-US" altLang="zh-CN" sz="1333" dirty="0"/>
              <a:t>15 </a:t>
            </a:r>
            <a:r>
              <a:rPr lang="zh-CN" altLang="en-US" sz="1333" dirty="0"/>
              <a:t>分组</a:t>
            </a:r>
            <a:endParaRPr lang="en-US" altLang="zh-CN" sz="133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anim calcmode="lin" valueType="num">
                                      <p:cBhvr>
                                        <p:cTn id="8" dur="1000" fill="hold"/>
                                        <p:tgtEl>
                                          <p:spTgt spid="91"/>
                                        </p:tgtEl>
                                        <p:attrNameLst>
                                          <p:attrName>ppt_x</p:attrName>
                                        </p:attrNameLst>
                                      </p:cBhvr>
                                      <p:tavLst>
                                        <p:tav tm="0">
                                          <p:val>
                                            <p:strVal val="#ppt_x"/>
                                          </p:val>
                                        </p:tav>
                                        <p:tav tm="100000">
                                          <p:val>
                                            <p:strVal val="#ppt_x"/>
                                          </p:val>
                                        </p:tav>
                                      </p:tavLst>
                                    </p:anim>
                                    <p:anim calcmode="lin" valueType="num">
                                      <p:cBhvr>
                                        <p:cTn id="9" dur="1000" fill="hold"/>
                                        <p:tgtEl>
                                          <p:spTgt spid="9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1000"/>
                                        <p:tgtEl>
                                          <p:spTgt spid="105"/>
                                        </p:tgtEl>
                                      </p:cBhvr>
                                    </p:animEffect>
                                    <p:anim calcmode="lin" valueType="num">
                                      <p:cBhvr>
                                        <p:cTn id="13" dur="1000" fill="hold"/>
                                        <p:tgtEl>
                                          <p:spTgt spid="105"/>
                                        </p:tgtEl>
                                        <p:attrNameLst>
                                          <p:attrName>ppt_x</p:attrName>
                                        </p:attrNameLst>
                                      </p:cBhvr>
                                      <p:tavLst>
                                        <p:tav tm="0">
                                          <p:val>
                                            <p:strVal val="#ppt_x"/>
                                          </p:val>
                                        </p:tav>
                                        <p:tav tm="100000">
                                          <p:val>
                                            <p:strVal val="#ppt_x"/>
                                          </p:val>
                                        </p:tav>
                                      </p:tavLst>
                                    </p:anim>
                                    <p:anim calcmode="lin" valueType="num">
                                      <p:cBhvr>
                                        <p:cTn id="14" dur="1000" fill="hold"/>
                                        <p:tgtEl>
                                          <p:spTgt spid="10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anim calcmode="lin" valueType="num">
                                      <p:cBhvr>
                                        <p:cTn id="18" dur="1000" fill="hold"/>
                                        <p:tgtEl>
                                          <p:spTgt spid="106"/>
                                        </p:tgtEl>
                                        <p:attrNameLst>
                                          <p:attrName>ppt_x</p:attrName>
                                        </p:attrNameLst>
                                      </p:cBhvr>
                                      <p:tavLst>
                                        <p:tav tm="0">
                                          <p:val>
                                            <p:strVal val="#ppt_x"/>
                                          </p:val>
                                        </p:tav>
                                        <p:tav tm="100000">
                                          <p:val>
                                            <p:strVal val="#ppt_x"/>
                                          </p:val>
                                        </p:tav>
                                      </p:tavLst>
                                    </p:anim>
                                    <p:anim calcmode="lin" valueType="num">
                                      <p:cBhvr>
                                        <p:cTn id="19" dur="1000" fill="hold"/>
                                        <p:tgtEl>
                                          <p:spTgt spid="10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1000"/>
                                        <p:tgtEl>
                                          <p:spTgt spid="107"/>
                                        </p:tgtEl>
                                      </p:cBhvr>
                                    </p:animEffect>
                                    <p:anim calcmode="lin" valueType="num">
                                      <p:cBhvr>
                                        <p:cTn id="23" dur="1000" fill="hold"/>
                                        <p:tgtEl>
                                          <p:spTgt spid="107"/>
                                        </p:tgtEl>
                                        <p:attrNameLst>
                                          <p:attrName>ppt_x</p:attrName>
                                        </p:attrNameLst>
                                      </p:cBhvr>
                                      <p:tavLst>
                                        <p:tav tm="0">
                                          <p:val>
                                            <p:strVal val="#ppt_x"/>
                                          </p:val>
                                        </p:tav>
                                        <p:tav tm="100000">
                                          <p:val>
                                            <p:strVal val="#ppt_x"/>
                                          </p:val>
                                        </p:tav>
                                      </p:tavLst>
                                    </p:anim>
                                    <p:anim calcmode="lin" valueType="num">
                                      <p:cBhvr>
                                        <p:cTn id="24" dur="1000" fill="hold"/>
                                        <p:tgtEl>
                                          <p:spTgt spid="10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1000"/>
                                        <p:tgtEl>
                                          <p:spTgt spid="115"/>
                                        </p:tgtEl>
                                      </p:cBhvr>
                                    </p:animEffect>
                                    <p:anim calcmode="lin" valueType="num">
                                      <p:cBhvr>
                                        <p:cTn id="33" dur="1000" fill="hold"/>
                                        <p:tgtEl>
                                          <p:spTgt spid="115"/>
                                        </p:tgtEl>
                                        <p:attrNameLst>
                                          <p:attrName>ppt_x</p:attrName>
                                        </p:attrNameLst>
                                      </p:cBhvr>
                                      <p:tavLst>
                                        <p:tav tm="0">
                                          <p:val>
                                            <p:strVal val="#ppt_x"/>
                                          </p:val>
                                        </p:tav>
                                        <p:tav tm="100000">
                                          <p:val>
                                            <p:strVal val="#ppt_x"/>
                                          </p:val>
                                        </p:tav>
                                      </p:tavLst>
                                    </p:anim>
                                    <p:anim calcmode="lin" valueType="num">
                                      <p:cBhvr>
                                        <p:cTn id="34" dur="1000" fill="hold"/>
                                        <p:tgtEl>
                                          <p:spTgt spid="1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1000"/>
                                        <p:tgtEl>
                                          <p:spTgt spid="116"/>
                                        </p:tgtEl>
                                      </p:cBhvr>
                                    </p:animEffect>
                                    <p:anim calcmode="lin" valueType="num">
                                      <p:cBhvr>
                                        <p:cTn id="38" dur="1000" fill="hold"/>
                                        <p:tgtEl>
                                          <p:spTgt spid="116"/>
                                        </p:tgtEl>
                                        <p:attrNameLst>
                                          <p:attrName>ppt_x</p:attrName>
                                        </p:attrNameLst>
                                      </p:cBhvr>
                                      <p:tavLst>
                                        <p:tav tm="0">
                                          <p:val>
                                            <p:strVal val="#ppt_x"/>
                                          </p:val>
                                        </p:tav>
                                        <p:tav tm="100000">
                                          <p:val>
                                            <p:strVal val="#ppt_x"/>
                                          </p:val>
                                        </p:tav>
                                      </p:tavLst>
                                    </p:anim>
                                    <p:anim calcmode="lin" valueType="num">
                                      <p:cBhvr>
                                        <p:cTn id="39" dur="1000" fill="hold"/>
                                        <p:tgtEl>
                                          <p:spTgt spid="1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1000"/>
                                        <p:tgtEl>
                                          <p:spTgt spid="117"/>
                                        </p:tgtEl>
                                      </p:cBhvr>
                                    </p:animEffect>
                                    <p:anim calcmode="lin" valueType="num">
                                      <p:cBhvr>
                                        <p:cTn id="43" dur="1000" fill="hold"/>
                                        <p:tgtEl>
                                          <p:spTgt spid="117"/>
                                        </p:tgtEl>
                                        <p:attrNameLst>
                                          <p:attrName>ppt_x</p:attrName>
                                        </p:attrNameLst>
                                      </p:cBhvr>
                                      <p:tavLst>
                                        <p:tav tm="0">
                                          <p:val>
                                            <p:strVal val="#ppt_x"/>
                                          </p:val>
                                        </p:tav>
                                        <p:tav tm="100000">
                                          <p:val>
                                            <p:strVal val="#ppt_x"/>
                                          </p:val>
                                        </p:tav>
                                      </p:tavLst>
                                    </p:anim>
                                    <p:anim calcmode="lin" valueType="num">
                                      <p:cBhvr>
                                        <p:cTn id="44" dur="1000" fill="hold"/>
                                        <p:tgtEl>
                                          <p:spTgt spid="1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1000"/>
                                        <p:tgtEl>
                                          <p:spTgt spid="118"/>
                                        </p:tgtEl>
                                      </p:cBhvr>
                                    </p:animEffect>
                                    <p:anim calcmode="lin" valueType="num">
                                      <p:cBhvr>
                                        <p:cTn id="48" dur="1000" fill="hold"/>
                                        <p:tgtEl>
                                          <p:spTgt spid="118"/>
                                        </p:tgtEl>
                                        <p:attrNameLst>
                                          <p:attrName>ppt_x</p:attrName>
                                        </p:attrNameLst>
                                      </p:cBhvr>
                                      <p:tavLst>
                                        <p:tav tm="0">
                                          <p:val>
                                            <p:strVal val="#ppt_x"/>
                                          </p:val>
                                        </p:tav>
                                        <p:tav tm="100000">
                                          <p:val>
                                            <p:strVal val="#ppt_x"/>
                                          </p:val>
                                        </p:tav>
                                      </p:tavLst>
                                    </p:anim>
                                    <p:anim calcmode="lin" valueType="num">
                                      <p:cBhvr>
                                        <p:cTn id="49" dur="1000" fill="hold"/>
                                        <p:tgtEl>
                                          <p:spTgt spid="11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fade">
                                      <p:cBhvr>
                                        <p:cTn id="52" dur="1000"/>
                                        <p:tgtEl>
                                          <p:spTgt spid="122"/>
                                        </p:tgtEl>
                                      </p:cBhvr>
                                    </p:animEffect>
                                    <p:anim calcmode="lin" valueType="num">
                                      <p:cBhvr>
                                        <p:cTn id="53" dur="1000" fill="hold"/>
                                        <p:tgtEl>
                                          <p:spTgt spid="122"/>
                                        </p:tgtEl>
                                        <p:attrNameLst>
                                          <p:attrName>ppt_x</p:attrName>
                                        </p:attrNameLst>
                                      </p:cBhvr>
                                      <p:tavLst>
                                        <p:tav tm="0">
                                          <p:val>
                                            <p:strVal val="#ppt_x"/>
                                          </p:val>
                                        </p:tav>
                                        <p:tav tm="100000">
                                          <p:val>
                                            <p:strVal val="#ppt_x"/>
                                          </p:val>
                                        </p:tav>
                                      </p:tavLst>
                                    </p:anim>
                                    <p:anim calcmode="lin" valueType="num">
                                      <p:cBhvr>
                                        <p:cTn id="54" dur="1000" fill="hold"/>
                                        <p:tgtEl>
                                          <p:spTgt spid="12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24"/>
                                        </p:tgtEl>
                                        <p:attrNameLst>
                                          <p:attrName>style.visibility</p:attrName>
                                        </p:attrNameLst>
                                      </p:cBhvr>
                                      <p:to>
                                        <p:strVal val="visible"/>
                                      </p:to>
                                    </p:set>
                                    <p:animEffect transition="in" filter="fade">
                                      <p:cBhvr>
                                        <p:cTn id="57" dur="1000"/>
                                        <p:tgtEl>
                                          <p:spTgt spid="124"/>
                                        </p:tgtEl>
                                      </p:cBhvr>
                                    </p:animEffect>
                                    <p:anim calcmode="lin" valueType="num">
                                      <p:cBhvr>
                                        <p:cTn id="58" dur="1000" fill="hold"/>
                                        <p:tgtEl>
                                          <p:spTgt spid="124"/>
                                        </p:tgtEl>
                                        <p:attrNameLst>
                                          <p:attrName>ppt_x</p:attrName>
                                        </p:attrNameLst>
                                      </p:cBhvr>
                                      <p:tavLst>
                                        <p:tav tm="0">
                                          <p:val>
                                            <p:strVal val="#ppt_x"/>
                                          </p:val>
                                        </p:tav>
                                        <p:tav tm="100000">
                                          <p:val>
                                            <p:strVal val="#ppt_x"/>
                                          </p:val>
                                        </p:tav>
                                      </p:tavLst>
                                    </p:anim>
                                    <p:anim calcmode="lin" valueType="num">
                                      <p:cBhvr>
                                        <p:cTn id="59" dur="1000" fill="hold"/>
                                        <p:tgtEl>
                                          <p:spTgt spid="12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36"/>
                                        </p:tgtEl>
                                        <p:attrNameLst>
                                          <p:attrName>style.visibility</p:attrName>
                                        </p:attrNameLst>
                                      </p:cBhvr>
                                      <p:to>
                                        <p:strVal val="visible"/>
                                      </p:to>
                                    </p:set>
                                    <p:animEffect transition="in" filter="fade">
                                      <p:cBhvr>
                                        <p:cTn id="62" dur="1000"/>
                                        <p:tgtEl>
                                          <p:spTgt spid="136"/>
                                        </p:tgtEl>
                                      </p:cBhvr>
                                    </p:animEffect>
                                    <p:anim calcmode="lin" valueType="num">
                                      <p:cBhvr>
                                        <p:cTn id="63" dur="1000" fill="hold"/>
                                        <p:tgtEl>
                                          <p:spTgt spid="136"/>
                                        </p:tgtEl>
                                        <p:attrNameLst>
                                          <p:attrName>ppt_x</p:attrName>
                                        </p:attrNameLst>
                                      </p:cBhvr>
                                      <p:tavLst>
                                        <p:tav tm="0">
                                          <p:val>
                                            <p:strVal val="#ppt_x"/>
                                          </p:val>
                                        </p:tav>
                                        <p:tav tm="100000">
                                          <p:val>
                                            <p:strVal val="#ppt_x"/>
                                          </p:val>
                                        </p:tav>
                                      </p:tavLst>
                                    </p:anim>
                                    <p:anim calcmode="lin" valueType="num">
                                      <p:cBhvr>
                                        <p:cTn id="64" dur="1000" fill="hold"/>
                                        <p:tgtEl>
                                          <p:spTgt spid="13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1000"/>
                                        <p:tgtEl>
                                          <p:spTgt spid="138"/>
                                        </p:tgtEl>
                                      </p:cBhvr>
                                    </p:animEffect>
                                    <p:anim calcmode="lin" valueType="num">
                                      <p:cBhvr>
                                        <p:cTn id="68" dur="1000" fill="hold"/>
                                        <p:tgtEl>
                                          <p:spTgt spid="138"/>
                                        </p:tgtEl>
                                        <p:attrNameLst>
                                          <p:attrName>ppt_x</p:attrName>
                                        </p:attrNameLst>
                                      </p:cBhvr>
                                      <p:tavLst>
                                        <p:tav tm="0">
                                          <p:val>
                                            <p:strVal val="#ppt_x"/>
                                          </p:val>
                                        </p:tav>
                                        <p:tav tm="100000">
                                          <p:val>
                                            <p:strVal val="#ppt_x"/>
                                          </p:val>
                                        </p:tav>
                                      </p:tavLst>
                                    </p:anim>
                                    <p:anim calcmode="lin" valueType="num">
                                      <p:cBhvr>
                                        <p:cTn id="69" dur="1000" fill="hold"/>
                                        <p:tgtEl>
                                          <p:spTgt spid="13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39"/>
                                        </p:tgtEl>
                                        <p:attrNameLst>
                                          <p:attrName>style.visibility</p:attrName>
                                        </p:attrNameLst>
                                      </p:cBhvr>
                                      <p:to>
                                        <p:strVal val="visible"/>
                                      </p:to>
                                    </p:set>
                                    <p:animEffect transition="in" filter="fade">
                                      <p:cBhvr>
                                        <p:cTn id="72" dur="1000"/>
                                        <p:tgtEl>
                                          <p:spTgt spid="139"/>
                                        </p:tgtEl>
                                      </p:cBhvr>
                                    </p:animEffect>
                                    <p:anim calcmode="lin" valueType="num">
                                      <p:cBhvr>
                                        <p:cTn id="73" dur="1000" fill="hold"/>
                                        <p:tgtEl>
                                          <p:spTgt spid="139"/>
                                        </p:tgtEl>
                                        <p:attrNameLst>
                                          <p:attrName>ppt_x</p:attrName>
                                        </p:attrNameLst>
                                      </p:cBhvr>
                                      <p:tavLst>
                                        <p:tav tm="0">
                                          <p:val>
                                            <p:strVal val="#ppt_x"/>
                                          </p:val>
                                        </p:tav>
                                        <p:tav tm="100000">
                                          <p:val>
                                            <p:strVal val="#ppt_x"/>
                                          </p:val>
                                        </p:tav>
                                      </p:tavLst>
                                    </p:anim>
                                    <p:anim calcmode="lin" valueType="num">
                                      <p:cBhvr>
                                        <p:cTn id="74" dur="1000" fill="hold"/>
                                        <p:tgtEl>
                                          <p:spTgt spid="13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fade">
                                      <p:cBhvr>
                                        <p:cTn id="77" dur="1000"/>
                                        <p:tgtEl>
                                          <p:spTgt spid="141"/>
                                        </p:tgtEl>
                                      </p:cBhvr>
                                    </p:animEffect>
                                    <p:anim calcmode="lin" valueType="num">
                                      <p:cBhvr>
                                        <p:cTn id="78" dur="1000" fill="hold"/>
                                        <p:tgtEl>
                                          <p:spTgt spid="141"/>
                                        </p:tgtEl>
                                        <p:attrNameLst>
                                          <p:attrName>ppt_x</p:attrName>
                                        </p:attrNameLst>
                                      </p:cBhvr>
                                      <p:tavLst>
                                        <p:tav tm="0">
                                          <p:val>
                                            <p:strVal val="#ppt_x"/>
                                          </p:val>
                                        </p:tav>
                                        <p:tav tm="100000">
                                          <p:val>
                                            <p:strVal val="#ppt_x"/>
                                          </p:val>
                                        </p:tav>
                                      </p:tavLst>
                                    </p:anim>
                                    <p:anim calcmode="lin" valueType="num">
                                      <p:cBhvr>
                                        <p:cTn id="79" dur="1000" fill="hold"/>
                                        <p:tgtEl>
                                          <p:spTgt spid="14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1000"/>
                                        <p:tgtEl>
                                          <p:spTgt spid="153"/>
                                        </p:tgtEl>
                                      </p:cBhvr>
                                    </p:animEffect>
                                    <p:anim calcmode="lin" valueType="num">
                                      <p:cBhvr>
                                        <p:cTn id="83" dur="1000" fill="hold"/>
                                        <p:tgtEl>
                                          <p:spTgt spid="153"/>
                                        </p:tgtEl>
                                        <p:attrNameLst>
                                          <p:attrName>ppt_x</p:attrName>
                                        </p:attrNameLst>
                                      </p:cBhvr>
                                      <p:tavLst>
                                        <p:tav tm="0">
                                          <p:val>
                                            <p:strVal val="#ppt_x"/>
                                          </p:val>
                                        </p:tav>
                                        <p:tav tm="100000">
                                          <p:val>
                                            <p:strVal val="#ppt_x"/>
                                          </p:val>
                                        </p:tav>
                                      </p:tavLst>
                                    </p:anim>
                                    <p:anim calcmode="lin" valueType="num">
                                      <p:cBhvr>
                                        <p:cTn id="84" dur="1000" fill="hold"/>
                                        <p:tgtEl>
                                          <p:spTgt spid="15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animEffect transition="in" filter="fade">
                                      <p:cBhvr>
                                        <p:cTn id="87" dur="1000"/>
                                        <p:tgtEl>
                                          <p:spTgt spid="157"/>
                                        </p:tgtEl>
                                      </p:cBhvr>
                                    </p:animEffect>
                                    <p:anim calcmode="lin" valueType="num">
                                      <p:cBhvr>
                                        <p:cTn id="88" dur="1000" fill="hold"/>
                                        <p:tgtEl>
                                          <p:spTgt spid="157"/>
                                        </p:tgtEl>
                                        <p:attrNameLst>
                                          <p:attrName>ppt_x</p:attrName>
                                        </p:attrNameLst>
                                      </p:cBhvr>
                                      <p:tavLst>
                                        <p:tav tm="0">
                                          <p:val>
                                            <p:strVal val="#ppt_x"/>
                                          </p:val>
                                        </p:tav>
                                        <p:tav tm="100000">
                                          <p:val>
                                            <p:strVal val="#ppt_x"/>
                                          </p:val>
                                        </p:tav>
                                      </p:tavLst>
                                    </p:anim>
                                    <p:anim calcmode="lin" valueType="num">
                                      <p:cBhvr>
                                        <p:cTn id="89" dur="1000" fill="hold"/>
                                        <p:tgtEl>
                                          <p:spTgt spid="15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3"/>
                                        </p:tgtEl>
                                        <p:attrNameLst>
                                          <p:attrName>style.visibility</p:attrName>
                                        </p:attrNameLst>
                                      </p:cBhvr>
                                      <p:to>
                                        <p:strVal val="visible"/>
                                      </p:to>
                                    </p:set>
                                    <p:animEffect transition="in" filter="fade">
                                      <p:cBhvr>
                                        <p:cTn id="92" dur="1000"/>
                                        <p:tgtEl>
                                          <p:spTgt spid="193"/>
                                        </p:tgtEl>
                                      </p:cBhvr>
                                    </p:animEffect>
                                    <p:anim calcmode="lin" valueType="num">
                                      <p:cBhvr>
                                        <p:cTn id="93" dur="1000" fill="hold"/>
                                        <p:tgtEl>
                                          <p:spTgt spid="193"/>
                                        </p:tgtEl>
                                        <p:attrNameLst>
                                          <p:attrName>ppt_x</p:attrName>
                                        </p:attrNameLst>
                                      </p:cBhvr>
                                      <p:tavLst>
                                        <p:tav tm="0">
                                          <p:val>
                                            <p:strVal val="#ppt_x"/>
                                          </p:val>
                                        </p:tav>
                                        <p:tav tm="100000">
                                          <p:val>
                                            <p:strVal val="#ppt_x"/>
                                          </p:val>
                                        </p:tav>
                                      </p:tavLst>
                                    </p:anim>
                                    <p:anim calcmode="lin" valueType="num">
                                      <p:cBhvr>
                                        <p:cTn id="94" dur="1000" fill="hold"/>
                                        <p:tgtEl>
                                          <p:spTgt spid="19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94"/>
                                        </p:tgtEl>
                                        <p:attrNameLst>
                                          <p:attrName>style.visibility</p:attrName>
                                        </p:attrNameLst>
                                      </p:cBhvr>
                                      <p:to>
                                        <p:strVal val="visible"/>
                                      </p:to>
                                    </p:set>
                                    <p:animEffect transition="in" filter="fade">
                                      <p:cBhvr>
                                        <p:cTn id="97" dur="1000"/>
                                        <p:tgtEl>
                                          <p:spTgt spid="194"/>
                                        </p:tgtEl>
                                      </p:cBhvr>
                                    </p:animEffect>
                                    <p:anim calcmode="lin" valueType="num">
                                      <p:cBhvr>
                                        <p:cTn id="98" dur="1000" fill="hold"/>
                                        <p:tgtEl>
                                          <p:spTgt spid="194"/>
                                        </p:tgtEl>
                                        <p:attrNameLst>
                                          <p:attrName>ppt_x</p:attrName>
                                        </p:attrNameLst>
                                      </p:cBhvr>
                                      <p:tavLst>
                                        <p:tav tm="0">
                                          <p:val>
                                            <p:strVal val="#ppt_x"/>
                                          </p:val>
                                        </p:tav>
                                        <p:tav tm="100000">
                                          <p:val>
                                            <p:strVal val="#ppt_x"/>
                                          </p:val>
                                        </p:tav>
                                      </p:tavLst>
                                    </p:anim>
                                    <p:anim calcmode="lin" valueType="num">
                                      <p:cBhvr>
                                        <p:cTn id="99" dur="1000" fill="hold"/>
                                        <p:tgtEl>
                                          <p:spTgt spid="194"/>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234"/>
                                        </p:tgtEl>
                                        <p:attrNameLst>
                                          <p:attrName>style.visibility</p:attrName>
                                        </p:attrNameLst>
                                      </p:cBhvr>
                                      <p:to>
                                        <p:strVal val="visible"/>
                                      </p:to>
                                    </p:set>
                                    <p:animEffect transition="in" filter="fade">
                                      <p:cBhvr>
                                        <p:cTn id="104" dur="1000"/>
                                        <p:tgtEl>
                                          <p:spTgt spid="234"/>
                                        </p:tgtEl>
                                      </p:cBhvr>
                                    </p:animEffect>
                                    <p:anim calcmode="lin" valueType="num">
                                      <p:cBhvr>
                                        <p:cTn id="105" dur="1000" fill="hold"/>
                                        <p:tgtEl>
                                          <p:spTgt spid="234"/>
                                        </p:tgtEl>
                                        <p:attrNameLst>
                                          <p:attrName>ppt_x</p:attrName>
                                        </p:attrNameLst>
                                      </p:cBhvr>
                                      <p:tavLst>
                                        <p:tav tm="0">
                                          <p:val>
                                            <p:strVal val="#ppt_x"/>
                                          </p:val>
                                        </p:tav>
                                        <p:tav tm="100000">
                                          <p:val>
                                            <p:strVal val="#ppt_x"/>
                                          </p:val>
                                        </p:tav>
                                      </p:tavLst>
                                    </p:anim>
                                    <p:anim calcmode="lin" valueType="num">
                                      <p:cBhvr>
                                        <p:cTn id="106" dur="1000" fill="hold"/>
                                        <p:tgtEl>
                                          <p:spTgt spid="234"/>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fade">
                                      <p:cBhvr>
                                        <p:cTn id="111" dur="1000"/>
                                        <p:tgtEl>
                                          <p:spTgt spid="89"/>
                                        </p:tgtEl>
                                      </p:cBhvr>
                                    </p:animEffect>
                                    <p:anim calcmode="lin" valueType="num">
                                      <p:cBhvr>
                                        <p:cTn id="112" dur="1000" fill="hold"/>
                                        <p:tgtEl>
                                          <p:spTgt spid="89"/>
                                        </p:tgtEl>
                                        <p:attrNameLst>
                                          <p:attrName>ppt_x</p:attrName>
                                        </p:attrNameLst>
                                      </p:cBhvr>
                                      <p:tavLst>
                                        <p:tav tm="0">
                                          <p:val>
                                            <p:strVal val="#ppt_x"/>
                                          </p:val>
                                        </p:tav>
                                        <p:tav tm="100000">
                                          <p:val>
                                            <p:strVal val="#ppt_x"/>
                                          </p:val>
                                        </p:tav>
                                      </p:tavLst>
                                    </p:anim>
                                    <p:anim calcmode="lin" valueType="num">
                                      <p:cBhvr>
                                        <p:cTn id="113" dur="1000" fill="hold"/>
                                        <p:tgtEl>
                                          <p:spTgt spid="89"/>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77"/>
                                        </p:tgtEl>
                                        <p:attrNameLst>
                                          <p:attrName>style.visibility</p:attrName>
                                        </p:attrNameLst>
                                      </p:cBhvr>
                                      <p:to>
                                        <p:strVal val="visible"/>
                                      </p:to>
                                    </p:set>
                                    <p:animEffect transition="in" filter="fade">
                                      <p:cBhvr>
                                        <p:cTn id="116" dur="1000"/>
                                        <p:tgtEl>
                                          <p:spTgt spid="177"/>
                                        </p:tgtEl>
                                      </p:cBhvr>
                                    </p:animEffect>
                                    <p:anim calcmode="lin" valueType="num">
                                      <p:cBhvr>
                                        <p:cTn id="117" dur="1000" fill="hold"/>
                                        <p:tgtEl>
                                          <p:spTgt spid="177"/>
                                        </p:tgtEl>
                                        <p:attrNameLst>
                                          <p:attrName>ppt_x</p:attrName>
                                        </p:attrNameLst>
                                      </p:cBhvr>
                                      <p:tavLst>
                                        <p:tav tm="0">
                                          <p:val>
                                            <p:strVal val="#ppt_x"/>
                                          </p:val>
                                        </p:tav>
                                        <p:tav tm="100000">
                                          <p:val>
                                            <p:strVal val="#ppt_x"/>
                                          </p:val>
                                        </p:tav>
                                      </p:tavLst>
                                    </p:anim>
                                    <p:anim calcmode="lin" valueType="num">
                                      <p:cBhvr>
                                        <p:cTn id="118" dur="1000" fill="hold"/>
                                        <p:tgtEl>
                                          <p:spTgt spid="177"/>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180"/>
                                        </p:tgtEl>
                                        <p:attrNameLst>
                                          <p:attrName>style.visibility</p:attrName>
                                        </p:attrNameLst>
                                      </p:cBhvr>
                                      <p:to>
                                        <p:strVal val="visible"/>
                                      </p:to>
                                    </p:set>
                                    <p:animEffect transition="in" filter="fade">
                                      <p:cBhvr>
                                        <p:cTn id="121" dur="1000"/>
                                        <p:tgtEl>
                                          <p:spTgt spid="180"/>
                                        </p:tgtEl>
                                      </p:cBhvr>
                                    </p:animEffect>
                                    <p:anim calcmode="lin" valueType="num">
                                      <p:cBhvr>
                                        <p:cTn id="122" dur="1000" fill="hold"/>
                                        <p:tgtEl>
                                          <p:spTgt spid="180"/>
                                        </p:tgtEl>
                                        <p:attrNameLst>
                                          <p:attrName>ppt_x</p:attrName>
                                        </p:attrNameLst>
                                      </p:cBhvr>
                                      <p:tavLst>
                                        <p:tav tm="0">
                                          <p:val>
                                            <p:strVal val="#ppt_x"/>
                                          </p:val>
                                        </p:tav>
                                        <p:tav tm="100000">
                                          <p:val>
                                            <p:strVal val="#ppt_x"/>
                                          </p:val>
                                        </p:tav>
                                      </p:tavLst>
                                    </p:anim>
                                    <p:anim calcmode="lin" valueType="num">
                                      <p:cBhvr>
                                        <p:cTn id="123" dur="1000" fill="hold"/>
                                        <p:tgtEl>
                                          <p:spTgt spid="180"/>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206"/>
                                        </p:tgtEl>
                                        <p:attrNameLst>
                                          <p:attrName>style.visibility</p:attrName>
                                        </p:attrNameLst>
                                      </p:cBhvr>
                                      <p:to>
                                        <p:strVal val="visible"/>
                                      </p:to>
                                    </p:set>
                                    <p:animEffect transition="in" filter="fade">
                                      <p:cBhvr>
                                        <p:cTn id="126" dur="1000"/>
                                        <p:tgtEl>
                                          <p:spTgt spid="206"/>
                                        </p:tgtEl>
                                      </p:cBhvr>
                                    </p:animEffect>
                                    <p:anim calcmode="lin" valueType="num">
                                      <p:cBhvr>
                                        <p:cTn id="127" dur="1000" fill="hold"/>
                                        <p:tgtEl>
                                          <p:spTgt spid="206"/>
                                        </p:tgtEl>
                                        <p:attrNameLst>
                                          <p:attrName>ppt_x</p:attrName>
                                        </p:attrNameLst>
                                      </p:cBhvr>
                                      <p:tavLst>
                                        <p:tav tm="0">
                                          <p:val>
                                            <p:strVal val="#ppt_x"/>
                                          </p:val>
                                        </p:tav>
                                        <p:tav tm="100000">
                                          <p:val>
                                            <p:strVal val="#ppt_x"/>
                                          </p:val>
                                        </p:tav>
                                      </p:tavLst>
                                    </p:anim>
                                    <p:anim calcmode="lin" valueType="num">
                                      <p:cBhvr>
                                        <p:cTn id="128" dur="1000" fill="hold"/>
                                        <p:tgtEl>
                                          <p:spTgt spid="206"/>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14"/>
                                        </p:tgtEl>
                                        <p:attrNameLst>
                                          <p:attrName>style.visibility</p:attrName>
                                        </p:attrNameLst>
                                      </p:cBhvr>
                                      <p:to>
                                        <p:strVal val="visible"/>
                                      </p:to>
                                    </p:set>
                                    <p:animEffect transition="in" filter="fade">
                                      <p:cBhvr>
                                        <p:cTn id="133" dur="1000"/>
                                        <p:tgtEl>
                                          <p:spTgt spid="14"/>
                                        </p:tgtEl>
                                      </p:cBhvr>
                                    </p:animEffect>
                                    <p:anim calcmode="lin" valueType="num">
                                      <p:cBhvr>
                                        <p:cTn id="134" dur="1000" fill="hold"/>
                                        <p:tgtEl>
                                          <p:spTgt spid="14"/>
                                        </p:tgtEl>
                                        <p:attrNameLst>
                                          <p:attrName>ppt_x</p:attrName>
                                        </p:attrNameLst>
                                      </p:cBhvr>
                                      <p:tavLst>
                                        <p:tav tm="0">
                                          <p:val>
                                            <p:strVal val="#ppt_x"/>
                                          </p:val>
                                        </p:tav>
                                        <p:tav tm="100000">
                                          <p:val>
                                            <p:strVal val="#ppt_x"/>
                                          </p:val>
                                        </p:tav>
                                      </p:tavLst>
                                    </p:anim>
                                    <p:anim calcmode="lin" valueType="num">
                                      <p:cBhvr>
                                        <p:cTn id="135" dur="1000" fill="hold"/>
                                        <p:tgtEl>
                                          <p:spTgt spid="14"/>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181"/>
                                        </p:tgtEl>
                                        <p:attrNameLst>
                                          <p:attrName>style.visibility</p:attrName>
                                        </p:attrNameLst>
                                      </p:cBhvr>
                                      <p:to>
                                        <p:strVal val="visible"/>
                                      </p:to>
                                    </p:set>
                                    <p:animEffect transition="in" filter="fade">
                                      <p:cBhvr>
                                        <p:cTn id="138" dur="1000"/>
                                        <p:tgtEl>
                                          <p:spTgt spid="181"/>
                                        </p:tgtEl>
                                      </p:cBhvr>
                                    </p:animEffect>
                                    <p:anim calcmode="lin" valueType="num">
                                      <p:cBhvr>
                                        <p:cTn id="139" dur="1000" fill="hold"/>
                                        <p:tgtEl>
                                          <p:spTgt spid="181"/>
                                        </p:tgtEl>
                                        <p:attrNameLst>
                                          <p:attrName>ppt_x</p:attrName>
                                        </p:attrNameLst>
                                      </p:cBhvr>
                                      <p:tavLst>
                                        <p:tav tm="0">
                                          <p:val>
                                            <p:strVal val="#ppt_x"/>
                                          </p:val>
                                        </p:tav>
                                        <p:tav tm="100000">
                                          <p:val>
                                            <p:strVal val="#ppt_x"/>
                                          </p:val>
                                        </p:tav>
                                      </p:tavLst>
                                    </p:anim>
                                    <p:anim calcmode="lin" valueType="num">
                                      <p:cBhvr>
                                        <p:cTn id="140" dur="1000" fill="hold"/>
                                        <p:tgtEl>
                                          <p:spTgt spid="181"/>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179"/>
                                        </p:tgtEl>
                                        <p:attrNameLst>
                                          <p:attrName>style.visibility</p:attrName>
                                        </p:attrNameLst>
                                      </p:cBhvr>
                                      <p:to>
                                        <p:strVal val="visible"/>
                                      </p:to>
                                    </p:set>
                                    <p:animEffect transition="in" filter="fade">
                                      <p:cBhvr>
                                        <p:cTn id="143" dur="1000"/>
                                        <p:tgtEl>
                                          <p:spTgt spid="179"/>
                                        </p:tgtEl>
                                      </p:cBhvr>
                                    </p:animEffect>
                                    <p:anim calcmode="lin" valueType="num">
                                      <p:cBhvr>
                                        <p:cTn id="144" dur="1000" fill="hold"/>
                                        <p:tgtEl>
                                          <p:spTgt spid="179"/>
                                        </p:tgtEl>
                                        <p:attrNameLst>
                                          <p:attrName>ppt_x</p:attrName>
                                        </p:attrNameLst>
                                      </p:cBhvr>
                                      <p:tavLst>
                                        <p:tav tm="0">
                                          <p:val>
                                            <p:strVal val="#ppt_x"/>
                                          </p:val>
                                        </p:tav>
                                        <p:tav tm="100000">
                                          <p:val>
                                            <p:strVal val="#ppt_x"/>
                                          </p:val>
                                        </p:tav>
                                      </p:tavLst>
                                    </p:anim>
                                    <p:anim calcmode="lin" valueType="num">
                                      <p:cBhvr>
                                        <p:cTn id="145" dur="1000" fill="hold"/>
                                        <p:tgtEl>
                                          <p:spTgt spid="179"/>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187"/>
                                        </p:tgtEl>
                                        <p:attrNameLst>
                                          <p:attrName>style.visibility</p:attrName>
                                        </p:attrNameLst>
                                      </p:cBhvr>
                                      <p:to>
                                        <p:strVal val="visible"/>
                                      </p:to>
                                    </p:set>
                                    <p:animEffect transition="in" filter="fade">
                                      <p:cBhvr>
                                        <p:cTn id="148" dur="1000"/>
                                        <p:tgtEl>
                                          <p:spTgt spid="187"/>
                                        </p:tgtEl>
                                      </p:cBhvr>
                                    </p:animEffect>
                                    <p:anim calcmode="lin" valueType="num">
                                      <p:cBhvr>
                                        <p:cTn id="149" dur="1000" fill="hold"/>
                                        <p:tgtEl>
                                          <p:spTgt spid="187"/>
                                        </p:tgtEl>
                                        <p:attrNameLst>
                                          <p:attrName>ppt_x</p:attrName>
                                        </p:attrNameLst>
                                      </p:cBhvr>
                                      <p:tavLst>
                                        <p:tav tm="0">
                                          <p:val>
                                            <p:strVal val="#ppt_x"/>
                                          </p:val>
                                        </p:tav>
                                        <p:tav tm="100000">
                                          <p:val>
                                            <p:strVal val="#ppt_x"/>
                                          </p:val>
                                        </p:tav>
                                      </p:tavLst>
                                    </p:anim>
                                    <p:anim calcmode="lin" valueType="num">
                                      <p:cBhvr>
                                        <p:cTn id="150" dur="1000" fill="hold"/>
                                        <p:tgtEl>
                                          <p:spTgt spid="187"/>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144"/>
                                        </p:tgtEl>
                                        <p:attrNameLst>
                                          <p:attrName>style.visibility</p:attrName>
                                        </p:attrNameLst>
                                      </p:cBhvr>
                                      <p:to>
                                        <p:strVal val="visible"/>
                                      </p:to>
                                    </p:set>
                                    <p:animEffect transition="in" filter="fade">
                                      <p:cBhvr>
                                        <p:cTn id="153" dur="1000"/>
                                        <p:tgtEl>
                                          <p:spTgt spid="144"/>
                                        </p:tgtEl>
                                      </p:cBhvr>
                                    </p:animEffect>
                                    <p:anim calcmode="lin" valueType="num">
                                      <p:cBhvr>
                                        <p:cTn id="154" dur="1000" fill="hold"/>
                                        <p:tgtEl>
                                          <p:spTgt spid="144"/>
                                        </p:tgtEl>
                                        <p:attrNameLst>
                                          <p:attrName>ppt_x</p:attrName>
                                        </p:attrNameLst>
                                      </p:cBhvr>
                                      <p:tavLst>
                                        <p:tav tm="0">
                                          <p:val>
                                            <p:strVal val="#ppt_x"/>
                                          </p:val>
                                        </p:tav>
                                        <p:tav tm="100000">
                                          <p:val>
                                            <p:strVal val="#ppt_x"/>
                                          </p:val>
                                        </p:tav>
                                      </p:tavLst>
                                    </p:anim>
                                    <p:anim calcmode="lin" valueType="num">
                                      <p:cBhvr>
                                        <p:cTn id="155" dur="1000" fill="hold"/>
                                        <p:tgtEl>
                                          <p:spTgt spid="144"/>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143"/>
                                        </p:tgtEl>
                                        <p:attrNameLst>
                                          <p:attrName>style.visibility</p:attrName>
                                        </p:attrNameLst>
                                      </p:cBhvr>
                                      <p:to>
                                        <p:strVal val="visible"/>
                                      </p:to>
                                    </p:set>
                                    <p:animEffect transition="in" filter="fade">
                                      <p:cBhvr>
                                        <p:cTn id="158" dur="1000"/>
                                        <p:tgtEl>
                                          <p:spTgt spid="143"/>
                                        </p:tgtEl>
                                      </p:cBhvr>
                                    </p:animEffect>
                                    <p:anim calcmode="lin" valueType="num">
                                      <p:cBhvr>
                                        <p:cTn id="159" dur="1000" fill="hold"/>
                                        <p:tgtEl>
                                          <p:spTgt spid="143"/>
                                        </p:tgtEl>
                                        <p:attrNameLst>
                                          <p:attrName>ppt_x</p:attrName>
                                        </p:attrNameLst>
                                      </p:cBhvr>
                                      <p:tavLst>
                                        <p:tav tm="0">
                                          <p:val>
                                            <p:strVal val="#ppt_x"/>
                                          </p:val>
                                        </p:tav>
                                        <p:tav tm="100000">
                                          <p:val>
                                            <p:strVal val="#ppt_x"/>
                                          </p:val>
                                        </p:tav>
                                      </p:tavLst>
                                    </p:anim>
                                    <p:anim calcmode="lin" valueType="num">
                                      <p:cBhvr>
                                        <p:cTn id="160" dur="1000" fill="hold"/>
                                        <p:tgtEl>
                                          <p:spTgt spid="143"/>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142"/>
                                        </p:tgtEl>
                                        <p:attrNameLst>
                                          <p:attrName>style.visibility</p:attrName>
                                        </p:attrNameLst>
                                      </p:cBhvr>
                                      <p:to>
                                        <p:strVal val="visible"/>
                                      </p:to>
                                    </p:set>
                                    <p:animEffect transition="in" filter="fade">
                                      <p:cBhvr>
                                        <p:cTn id="163" dur="1000"/>
                                        <p:tgtEl>
                                          <p:spTgt spid="142"/>
                                        </p:tgtEl>
                                      </p:cBhvr>
                                    </p:animEffect>
                                    <p:anim calcmode="lin" valueType="num">
                                      <p:cBhvr>
                                        <p:cTn id="164" dur="1000" fill="hold"/>
                                        <p:tgtEl>
                                          <p:spTgt spid="142"/>
                                        </p:tgtEl>
                                        <p:attrNameLst>
                                          <p:attrName>ppt_x</p:attrName>
                                        </p:attrNameLst>
                                      </p:cBhvr>
                                      <p:tavLst>
                                        <p:tav tm="0">
                                          <p:val>
                                            <p:strVal val="#ppt_x"/>
                                          </p:val>
                                        </p:tav>
                                        <p:tav tm="100000">
                                          <p:val>
                                            <p:strVal val="#ppt_x"/>
                                          </p:val>
                                        </p:tav>
                                      </p:tavLst>
                                    </p:anim>
                                    <p:anim calcmode="lin" valueType="num">
                                      <p:cBhvr>
                                        <p:cTn id="165" dur="1000" fill="hold"/>
                                        <p:tgtEl>
                                          <p:spTgt spid="142"/>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99"/>
                                        </p:tgtEl>
                                        <p:attrNameLst>
                                          <p:attrName>style.visibility</p:attrName>
                                        </p:attrNameLst>
                                      </p:cBhvr>
                                      <p:to>
                                        <p:strVal val="visible"/>
                                      </p:to>
                                    </p:set>
                                    <p:animEffect transition="in" filter="fade">
                                      <p:cBhvr>
                                        <p:cTn id="168" dur="1000"/>
                                        <p:tgtEl>
                                          <p:spTgt spid="99"/>
                                        </p:tgtEl>
                                      </p:cBhvr>
                                    </p:animEffect>
                                    <p:anim calcmode="lin" valueType="num">
                                      <p:cBhvr>
                                        <p:cTn id="169" dur="1000" fill="hold"/>
                                        <p:tgtEl>
                                          <p:spTgt spid="99"/>
                                        </p:tgtEl>
                                        <p:attrNameLst>
                                          <p:attrName>ppt_x</p:attrName>
                                        </p:attrNameLst>
                                      </p:cBhvr>
                                      <p:tavLst>
                                        <p:tav tm="0">
                                          <p:val>
                                            <p:strVal val="#ppt_x"/>
                                          </p:val>
                                        </p:tav>
                                        <p:tav tm="100000">
                                          <p:val>
                                            <p:strVal val="#ppt_x"/>
                                          </p:val>
                                        </p:tav>
                                      </p:tavLst>
                                    </p:anim>
                                    <p:anim calcmode="lin" valueType="num">
                                      <p:cBhvr>
                                        <p:cTn id="170" dur="1000" fill="hold"/>
                                        <p:tgtEl>
                                          <p:spTgt spid="99"/>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160"/>
                                        </p:tgtEl>
                                        <p:attrNameLst>
                                          <p:attrName>style.visibility</p:attrName>
                                        </p:attrNameLst>
                                      </p:cBhvr>
                                      <p:to>
                                        <p:strVal val="visible"/>
                                      </p:to>
                                    </p:set>
                                    <p:animEffect transition="in" filter="fade">
                                      <p:cBhvr>
                                        <p:cTn id="173" dur="1000"/>
                                        <p:tgtEl>
                                          <p:spTgt spid="160"/>
                                        </p:tgtEl>
                                      </p:cBhvr>
                                    </p:animEffect>
                                    <p:anim calcmode="lin" valueType="num">
                                      <p:cBhvr>
                                        <p:cTn id="174" dur="1000" fill="hold"/>
                                        <p:tgtEl>
                                          <p:spTgt spid="160"/>
                                        </p:tgtEl>
                                        <p:attrNameLst>
                                          <p:attrName>ppt_x</p:attrName>
                                        </p:attrNameLst>
                                      </p:cBhvr>
                                      <p:tavLst>
                                        <p:tav tm="0">
                                          <p:val>
                                            <p:strVal val="#ppt_x"/>
                                          </p:val>
                                        </p:tav>
                                        <p:tav tm="100000">
                                          <p:val>
                                            <p:strVal val="#ppt_x"/>
                                          </p:val>
                                        </p:tav>
                                      </p:tavLst>
                                    </p:anim>
                                    <p:anim calcmode="lin" valueType="num">
                                      <p:cBhvr>
                                        <p:cTn id="175"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grpId="0" nodeType="clickEffect">
                                  <p:stCondLst>
                                    <p:cond delay="0"/>
                                  </p:stCondLst>
                                  <p:childTnLst>
                                    <p:set>
                                      <p:cBhvr>
                                        <p:cTn id="179" dur="1" fill="hold">
                                          <p:stCondLst>
                                            <p:cond delay="0"/>
                                          </p:stCondLst>
                                        </p:cTn>
                                        <p:tgtEl>
                                          <p:spTgt spid="161"/>
                                        </p:tgtEl>
                                        <p:attrNameLst>
                                          <p:attrName>style.visibility</p:attrName>
                                        </p:attrNameLst>
                                      </p:cBhvr>
                                      <p:to>
                                        <p:strVal val="visible"/>
                                      </p:to>
                                    </p:set>
                                    <p:animEffect transition="in" filter="fade">
                                      <p:cBhvr>
                                        <p:cTn id="180" dur="1000"/>
                                        <p:tgtEl>
                                          <p:spTgt spid="161"/>
                                        </p:tgtEl>
                                      </p:cBhvr>
                                    </p:animEffect>
                                    <p:anim calcmode="lin" valueType="num">
                                      <p:cBhvr>
                                        <p:cTn id="181" dur="1000" fill="hold"/>
                                        <p:tgtEl>
                                          <p:spTgt spid="161"/>
                                        </p:tgtEl>
                                        <p:attrNameLst>
                                          <p:attrName>ppt_x</p:attrName>
                                        </p:attrNameLst>
                                      </p:cBhvr>
                                      <p:tavLst>
                                        <p:tav tm="0">
                                          <p:val>
                                            <p:strVal val="#ppt_x"/>
                                          </p:val>
                                        </p:tav>
                                        <p:tav tm="100000">
                                          <p:val>
                                            <p:strVal val="#ppt_x"/>
                                          </p:val>
                                        </p:tav>
                                      </p:tavLst>
                                    </p:anim>
                                    <p:anim calcmode="lin" valueType="num">
                                      <p:cBhvr>
                                        <p:cTn id="182" dur="1000" fill="hold"/>
                                        <p:tgtEl>
                                          <p:spTgt spid="161"/>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188"/>
                                        </p:tgtEl>
                                        <p:attrNameLst>
                                          <p:attrName>style.visibility</p:attrName>
                                        </p:attrNameLst>
                                      </p:cBhvr>
                                      <p:to>
                                        <p:strVal val="visible"/>
                                      </p:to>
                                    </p:set>
                                    <p:animEffect transition="in" filter="fade">
                                      <p:cBhvr>
                                        <p:cTn id="185" dur="1000"/>
                                        <p:tgtEl>
                                          <p:spTgt spid="188"/>
                                        </p:tgtEl>
                                      </p:cBhvr>
                                    </p:animEffect>
                                    <p:anim calcmode="lin" valueType="num">
                                      <p:cBhvr>
                                        <p:cTn id="186" dur="1000" fill="hold"/>
                                        <p:tgtEl>
                                          <p:spTgt spid="188"/>
                                        </p:tgtEl>
                                        <p:attrNameLst>
                                          <p:attrName>ppt_x</p:attrName>
                                        </p:attrNameLst>
                                      </p:cBhvr>
                                      <p:tavLst>
                                        <p:tav tm="0">
                                          <p:val>
                                            <p:strVal val="#ppt_x"/>
                                          </p:val>
                                        </p:tav>
                                        <p:tav tm="100000">
                                          <p:val>
                                            <p:strVal val="#ppt_x"/>
                                          </p:val>
                                        </p:tav>
                                      </p:tavLst>
                                    </p:anim>
                                    <p:anim calcmode="lin" valueType="num">
                                      <p:cBhvr>
                                        <p:cTn id="187" dur="1000" fill="hold"/>
                                        <p:tgtEl>
                                          <p:spTgt spid="188"/>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0"/>
                                  </p:stCondLst>
                                  <p:childTnLst>
                                    <p:set>
                                      <p:cBhvr>
                                        <p:cTn id="189" dur="1" fill="hold">
                                          <p:stCondLst>
                                            <p:cond delay="0"/>
                                          </p:stCondLst>
                                        </p:cTn>
                                        <p:tgtEl>
                                          <p:spTgt spid="189"/>
                                        </p:tgtEl>
                                        <p:attrNameLst>
                                          <p:attrName>style.visibility</p:attrName>
                                        </p:attrNameLst>
                                      </p:cBhvr>
                                      <p:to>
                                        <p:strVal val="visible"/>
                                      </p:to>
                                    </p:set>
                                    <p:animEffect transition="in" filter="fade">
                                      <p:cBhvr>
                                        <p:cTn id="190" dur="1000"/>
                                        <p:tgtEl>
                                          <p:spTgt spid="189"/>
                                        </p:tgtEl>
                                      </p:cBhvr>
                                    </p:animEffect>
                                    <p:anim calcmode="lin" valueType="num">
                                      <p:cBhvr>
                                        <p:cTn id="191" dur="1000" fill="hold"/>
                                        <p:tgtEl>
                                          <p:spTgt spid="189"/>
                                        </p:tgtEl>
                                        <p:attrNameLst>
                                          <p:attrName>ppt_x</p:attrName>
                                        </p:attrNameLst>
                                      </p:cBhvr>
                                      <p:tavLst>
                                        <p:tav tm="0">
                                          <p:val>
                                            <p:strVal val="#ppt_x"/>
                                          </p:val>
                                        </p:tav>
                                        <p:tav tm="100000">
                                          <p:val>
                                            <p:strVal val="#ppt_x"/>
                                          </p:val>
                                        </p:tav>
                                      </p:tavLst>
                                    </p:anim>
                                    <p:anim calcmode="lin" valueType="num">
                                      <p:cBhvr>
                                        <p:cTn id="192" dur="1000" fill="hold"/>
                                        <p:tgtEl>
                                          <p:spTgt spid="189"/>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147"/>
                                        </p:tgtEl>
                                        <p:attrNameLst>
                                          <p:attrName>style.visibility</p:attrName>
                                        </p:attrNameLst>
                                      </p:cBhvr>
                                      <p:to>
                                        <p:strVal val="visible"/>
                                      </p:to>
                                    </p:set>
                                    <p:animEffect transition="in" filter="fade">
                                      <p:cBhvr>
                                        <p:cTn id="195" dur="1000"/>
                                        <p:tgtEl>
                                          <p:spTgt spid="147"/>
                                        </p:tgtEl>
                                      </p:cBhvr>
                                    </p:animEffect>
                                    <p:anim calcmode="lin" valueType="num">
                                      <p:cBhvr>
                                        <p:cTn id="196" dur="1000" fill="hold"/>
                                        <p:tgtEl>
                                          <p:spTgt spid="147"/>
                                        </p:tgtEl>
                                        <p:attrNameLst>
                                          <p:attrName>ppt_x</p:attrName>
                                        </p:attrNameLst>
                                      </p:cBhvr>
                                      <p:tavLst>
                                        <p:tav tm="0">
                                          <p:val>
                                            <p:strVal val="#ppt_x"/>
                                          </p:val>
                                        </p:tav>
                                        <p:tav tm="100000">
                                          <p:val>
                                            <p:strVal val="#ppt_x"/>
                                          </p:val>
                                        </p:tav>
                                      </p:tavLst>
                                    </p:anim>
                                    <p:anim calcmode="lin" valueType="num">
                                      <p:cBhvr>
                                        <p:cTn id="197"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0" nodeType="clickEffect">
                                  <p:stCondLst>
                                    <p:cond delay="0"/>
                                  </p:stCondLst>
                                  <p:childTnLst>
                                    <p:set>
                                      <p:cBhvr>
                                        <p:cTn id="201" dur="1" fill="hold">
                                          <p:stCondLst>
                                            <p:cond delay="0"/>
                                          </p:stCondLst>
                                        </p:cTn>
                                        <p:tgtEl>
                                          <p:spTgt spid="163"/>
                                        </p:tgtEl>
                                        <p:attrNameLst>
                                          <p:attrName>style.visibility</p:attrName>
                                        </p:attrNameLst>
                                      </p:cBhvr>
                                      <p:to>
                                        <p:strVal val="visible"/>
                                      </p:to>
                                    </p:set>
                                    <p:animEffect transition="in" filter="fade">
                                      <p:cBhvr>
                                        <p:cTn id="202" dur="1000"/>
                                        <p:tgtEl>
                                          <p:spTgt spid="163"/>
                                        </p:tgtEl>
                                      </p:cBhvr>
                                    </p:animEffect>
                                    <p:anim calcmode="lin" valueType="num">
                                      <p:cBhvr>
                                        <p:cTn id="203" dur="1000" fill="hold"/>
                                        <p:tgtEl>
                                          <p:spTgt spid="163"/>
                                        </p:tgtEl>
                                        <p:attrNameLst>
                                          <p:attrName>ppt_x</p:attrName>
                                        </p:attrNameLst>
                                      </p:cBhvr>
                                      <p:tavLst>
                                        <p:tav tm="0">
                                          <p:val>
                                            <p:strVal val="#ppt_x"/>
                                          </p:val>
                                        </p:tav>
                                        <p:tav tm="100000">
                                          <p:val>
                                            <p:strVal val="#ppt_x"/>
                                          </p:val>
                                        </p:tav>
                                      </p:tavLst>
                                    </p:anim>
                                    <p:anim calcmode="lin" valueType="num">
                                      <p:cBhvr>
                                        <p:cTn id="204" dur="1000" fill="hold"/>
                                        <p:tgtEl>
                                          <p:spTgt spid="163"/>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67"/>
                                        </p:tgtEl>
                                        <p:attrNameLst>
                                          <p:attrName>style.visibility</p:attrName>
                                        </p:attrNameLst>
                                      </p:cBhvr>
                                      <p:to>
                                        <p:strVal val="visible"/>
                                      </p:to>
                                    </p:set>
                                    <p:animEffect transition="in" filter="fade">
                                      <p:cBhvr>
                                        <p:cTn id="207" dur="1000"/>
                                        <p:tgtEl>
                                          <p:spTgt spid="167"/>
                                        </p:tgtEl>
                                      </p:cBhvr>
                                    </p:animEffect>
                                    <p:anim calcmode="lin" valueType="num">
                                      <p:cBhvr>
                                        <p:cTn id="208" dur="1000" fill="hold"/>
                                        <p:tgtEl>
                                          <p:spTgt spid="167"/>
                                        </p:tgtEl>
                                        <p:attrNameLst>
                                          <p:attrName>ppt_x</p:attrName>
                                        </p:attrNameLst>
                                      </p:cBhvr>
                                      <p:tavLst>
                                        <p:tav tm="0">
                                          <p:val>
                                            <p:strVal val="#ppt_x"/>
                                          </p:val>
                                        </p:tav>
                                        <p:tav tm="100000">
                                          <p:val>
                                            <p:strVal val="#ppt_x"/>
                                          </p:val>
                                        </p:tav>
                                      </p:tavLst>
                                    </p:anim>
                                    <p:anim calcmode="lin" valueType="num">
                                      <p:cBhvr>
                                        <p:cTn id="209" dur="10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42" presetClass="entr" presetSubtype="0" fill="hold" grpId="0" nodeType="clickEffect">
                                  <p:stCondLst>
                                    <p:cond delay="0"/>
                                  </p:stCondLst>
                                  <p:childTnLst>
                                    <p:set>
                                      <p:cBhvr>
                                        <p:cTn id="213" dur="1" fill="hold">
                                          <p:stCondLst>
                                            <p:cond delay="0"/>
                                          </p:stCondLst>
                                        </p:cTn>
                                        <p:tgtEl>
                                          <p:spTgt spid="207"/>
                                        </p:tgtEl>
                                        <p:attrNameLst>
                                          <p:attrName>style.visibility</p:attrName>
                                        </p:attrNameLst>
                                      </p:cBhvr>
                                      <p:to>
                                        <p:strVal val="visible"/>
                                      </p:to>
                                    </p:set>
                                    <p:animEffect transition="in" filter="fade">
                                      <p:cBhvr>
                                        <p:cTn id="214" dur="1000"/>
                                        <p:tgtEl>
                                          <p:spTgt spid="207"/>
                                        </p:tgtEl>
                                      </p:cBhvr>
                                    </p:animEffect>
                                    <p:anim calcmode="lin" valueType="num">
                                      <p:cBhvr>
                                        <p:cTn id="215" dur="1000" fill="hold"/>
                                        <p:tgtEl>
                                          <p:spTgt spid="207"/>
                                        </p:tgtEl>
                                        <p:attrNameLst>
                                          <p:attrName>ppt_x</p:attrName>
                                        </p:attrNameLst>
                                      </p:cBhvr>
                                      <p:tavLst>
                                        <p:tav tm="0">
                                          <p:val>
                                            <p:strVal val="#ppt_x"/>
                                          </p:val>
                                        </p:tav>
                                        <p:tav tm="100000">
                                          <p:val>
                                            <p:strVal val="#ppt_x"/>
                                          </p:val>
                                        </p:tav>
                                      </p:tavLst>
                                    </p:anim>
                                    <p:anim calcmode="lin" valueType="num">
                                      <p:cBhvr>
                                        <p:cTn id="216" dur="1000" fill="hold"/>
                                        <p:tgtEl>
                                          <p:spTgt spid="207"/>
                                        </p:tgtEl>
                                        <p:attrNameLst>
                                          <p:attrName>ppt_y</p:attrName>
                                        </p:attrNameLst>
                                      </p:cBhvr>
                                      <p:tavLst>
                                        <p:tav tm="0">
                                          <p:val>
                                            <p:strVal val="#ppt_y+.1"/>
                                          </p:val>
                                        </p:tav>
                                        <p:tav tm="100000">
                                          <p:val>
                                            <p:strVal val="#ppt_y"/>
                                          </p:val>
                                        </p:tav>
                                      </p:tavLst>
                                    </p:anim>
                                  </p:childTnLst>
                                </p:cTn>
                              </p:par>
                              <p:par>
                                <p:cTn id="217" presetID="42" presetClass="entr" presetSubtype="0" fill="hold" nodeType="withEffect">
                                  <p:stCondLst>
                                    <p:cond delay="0"/>
                                  </p:stCondLst>
                                  <p:childTnLst>
                                    <p:set>
                                      <p:cBhvr>
                                        <p:cTn id="218" dur="1" fill="hold">
                                          <p:stCondLst>
                                            <p:cond delay="0"/>
                                          </p:stCondLst>
                                        </p:cTn>
                                        <p:tgtEl>
                                          <p:spTgt spid="205"/>
                                        </p:tgtEl>
                                        <p:attrNameLst>
                                          <p:attrName>style.visibility</p:attrName>
                                        </p:attrNameLst>
                                      </p:cBhvr>
                                      <p:to>
                                        <p:strVal val="visible"/>
                                      </p:to>
                                    </p:set>
                                    <p:animEffect transition="in" filter="fade">
                                      <p:cBhvr>
                                        <p:cTn id="219" dur="1000"/>
                                        <p:tgtEl>
                                          <p:spTgt spid="205"/>
                                        </p:tgtEl>
                                      </p:cBhvr>
                                    </p:animEffect>
                                    <p:anim calcmode="lin" valueType="num">
                                      <p:cBhvr>
                                        <p:cTn id="220" dur="1000" fill="hold"/>
                                        <p:tgtEl>
                                          <p:spTgt spid="205"/>
                                        </p:tgtEl>
                                        <p:attrNameLst>
                                          <p:attrName>ppt_x</p:attrName>
                                        </p:attrNameLst>
                                      </p:cBhvr>
                                      <p:tavLst>
                                        <p:tav tm="0">
                                          <p:val>
                                            <p:strVal val="#ppt_x"/>
                                          </p:val>
                                        </p:tav>
                                        <p:tav tm="100000">
                                          <p:val>
                                            <p:strVal val="#ppt_x"/>
                                          </p:val>
                                        </p:tav>
                                      </p:tavLst>
                                    </p:anim>
                                    <p:anim calcmode="lin" valueType="num">
                                      <p:cBhvr>
                                        <p:cTn id="221" dur="1000" fill="hold"/>
                                        <p:tgtEl>
                                          <p:spTgt spid="205"/>
                                        </p:tgtEl>
                                        <p:attrNameLst>
                                          <p:attrName>ppt_y</p:attrName>
                                        </p:attrNameLst>
                                      </p:cBhvr>
                                      <p:tavLst>
                                        <p:tav tm="0">
                                          <p:val>
                                            <p:strVal val="#ppt_y+.1"/>
                                          </p:val>
                                        </p:tav>
                                        <p:tav tm="100000">
                                          <p:val>
                                            <p:strVal val="#ppt_y"/>
                                          </p:val>
                                        </p:tav>
                                      </p:tavLst>
                                    </p:anim>
                                  </p:childTnLst>
                                </p:cTn>
                              </p:par>
                              <p:par>
                                <p:cTn id="222" presetID="42" presetClass="entr" presetSubtype="0" fill="hold" nodeType="withEffect">
                                  <p:stCondLst>
                                    <p:cond delay="0"/>
                                  </p:stCondLst>
                                  <p:childTnLst>
                                    <p:set>
                                      <p:cBhvr>
                                        <p:cTn id="223" dur="1" fill="hold">
                                          <p:stCondLst>
                                            <p:cond delay="0"/>
                                          </p:stCondLst>
                                        </p:cTn>
                                        <p:tgtEl>
                                          <p:spTgt spid="208"/>
                                        </p:tgtEl>
                                        <p:attrNameLst>
                                          <p:attrName>style.visibility</p:attrName>
                                        </p:attrNameLst>
                                      </p:cBhvr>
                                      <p:to>
                                        <p:strVal val="visible"/>
                                      </p:to>
                                    </p:set>
                                    <p:animEffect transition="in" filter="fade">
                                      <p:cBhvr>
                                        <p:cTn id="224" dur="1000"/>
                                        <p:tgtEl>
                                          <p:spTgt spid="208"/>
                                        </p:tgtEl>
                                      </p:cBhvr>
                                    </p:animEffect>
                                    <p:anim calcmode="lin" valueType="num">
                                      <p:cBhvr>
                                        <p:cTn id="225" dur="1000" fill="hold"/>
                                        <p:tgtEl>
                                          <p:spTgt spid="208"/>
                                        </p:tgtEl>
                                        <p:attrNameLst>
                                          <p:attrName>ppt_x</p:attrName>
                                        </p:attrNameLst>
                                      </p:cBhvr>
                                      <p:tavLst>
                                        <p:tav tm="0">
                                          <p:val>
                                            <p:strVal val="#ppt_x"/>
                                          </p:val>
                                        </p:tav>
                                        <p:tav tm="100000">
                                          <p:val>
                                            <p:strVal val="#ppt_x"/>
                                          </p:val>
                                        </p:tav>
                                      </p:tavLst>
                                    </p:anim>
                                    <p:anim calcmode="lin" valueType="num">
                                      <p:cBhvr>
                                        <p:cTn id="226" dur="1000" fill="hold"/>
                                        <p:tgtEl>
                                          <p:spTgt spid="208"/>
                                        </p:tgtEl>
                                        <p:attrNameLst>
                                          <p:attrName>ppt_y</p:attrName>
                                        </p:attrNameLst>
                                      </p:cBhvr>
                                      <p:tavLst>
                                        <p:tav tm="0">
                                          <p:val>
                                            <p:strVal val="#ppt_y+.1"/>
                                          </p:val>
                                        </p:tav>
                                        <p:tav tm="100000">
                                          <p:val>
                                            <p:strVal val="#ppt_y"/>
                                          </p:val>
                                        </p:tav>
                                      </p:tavLst>
                                    </p:anim>
                                  </p:childTnLst>
                                </p:cTn>
                              </p:par>
                              <p:par>
                                <p:cTn id="227" presetID="42" presetClass="entr" presetSubtype="0" fill="hold" grpId="0" nodeType="withEffect">
                                  <p:stCondLst>
                                    <p:cond delay="0"/>
                                  </p:stCondLst>
                                  <p:childTnLst>
                                    <p:set>
                                      <p:cBhvr>
                                        <p:cTn id="228" dur="1" fill="hold">
                                          <p:stCondLst>
                                            <p:cond delay="0"/>
                                          </p:stCondLst>
                                        </p:cTn>
                                        <p:tgtEl>
                                          <p:spTgt spid="169"/>
                                        </p:tgtEl>
                                        <p:attrNameLst>
                                          <p:attrName>style.visibility</p:attrName>
                                        </p:attrNameLst>
                                      </p:cBhvr>
                                      <p:to>
                                        <p:strVal val="visible"/>
                                      </p:to>
                                    </p:set>
                                    <p:animEffect transition="in" filter="fade">
                                      <p:cBhvr>
                                        <p:cTn id="229" dur="1000"/>
                                        <p:tgtEl>
                                          <p:spTgt spid="169"/>
                                        </p:tgtEl>
                                      </p:cBhvr>
                                    </p:animEffect>
                                    <p:anim calcmode="lin" valueType="num">
                                      <p:cBhvr>
                                        <p:cTn id="230" dur="1000" fill="hold"/>
                                        <p:tgtEl>
                                          <p:spTgt spid="169"/>
                                        </p:tgtEl>
                                        <p:attrNameLst>
                                          <p:attrName>ppt_x</p:attrName>
                                        </p:attrNameLst>
                                      </p:cBhvr>
                                      <p:tavLst>
                                        <p:tav tm="0">
                                          <p:val>
                                            <p:strVal val="#ppt_x"/>
                                          </p:val>
                                        </p:tav>
                                        <p:tav tm="100000">
                                          <p:val>
                                            <p:strVal val="#ppt_x"/>
                                          </p:val>
                                        </p:tav>
                                      </p:tavLst>
                                    </p:anim>
                                    <p:anim calcmode="lin" valueType="num">
                                      <p:cBhvr>
                                        <p:cTn id="231"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42" presetClass="entr" presetSubtype="0" fill="hold" grpId="0" nodeType="clickEffect">
                                  <p:stCondLst>
                                    <p:cond delay="0"/>
                                  </p:stCondLst>
                                  <p:childTnLst>
                                    <p:set>
                                      <p:cBhvr>
                                        <p:cTn id="235" dur="1" fill="hold">
                                          <p:stCondLst>
                                            <p:cond delay="0"/>
                                          </p:stCondLst>
                                        </p:cTn>
                                        <p:tgtEl>
                                          <p:spTgt spid="4"/>
                                        </p:tgtEl>
                                        <p:attrNameLst>
                                          <p:attrName>style.visibility</p:attrName>
                                        </p:attrNameLst>
                                      </p:cBhvr>
                                      <p:to>
                                        <p:strVal val="visible"/>
                                      </p:to>
                                    </p:set>
                                    <p:animEffect transition="in" filter="fade">
                                      <p:cBhvr>
                                        <p:cTn id="236" dur="1000"/>
                                        <p:tgtEl>
                                          <p:spTgt spid="4"/>
                                        </p:tgtEl>
                                      </p:cBhvr>
                                    </p:animEffect>
                                    <p:anim calcmode="lin" valueType="num">
                                      <p:cBhvr>
                                        <p:cTn id="237" dur="1000" fill="hold"/>
                                        <p:tgtEl>
                                          <p:spTgt spid="4"/>
                                        </p:tgtEl>
                                        <p:attrNameLst>
                                          <p:attrName>ppt_x</p:attrName>
                                        </p:attrNameLst>
                                      </p:cBhvr>
                                      <p:tavLst>
                                        <p:tav tm="0">
                                          <p:val>
                                            <p:strVal val="#ppt_x"/>
                                          </p:val>
                                        </p:tav>
                                        <p:tav tm="100000">
                                          <p:val>
                                            <p:strVal val="#ppt_x"/>
                                          </p:val>
                                        </p:tav>
                                      </p:tavLst>
                                    </p:anim>
                                    <p:anim calcmode="lin" valueType="num">
                                      <p:cBhvr>
                                        <p:cTn id="238" dur="1000" fill="hold"/>
                                        <p:tgtEl>
                                          <p:spTgt spid="4"/>
                                        </p:tgtEl>
                                        <p:attrNameLst>
                                          <p:attrName>ppt_y</p:attrName>
                                        </p:attrNameLst>
                                      </p:cBhvr>
                                      <p:tavLst>
                                        <p:tav tm="0">
                                          <p:val>
                                            <p:strVal val="#ppt_y+.1"/>
                                          </p:val>
                                        </p:tav>
                                        <p:tav tm="100000">
                                          <p:val>
                                            <p:strVal val="#ppt_y"/>
                                          </p:val>
                                        </p:tav>
                                      </p:tavLst>
                                    </p:anim>
                                  </p:childTnLst>
                                </p:cTn>
                              </p:par>
                              <p:par>
                                <p:cTn id="239" presetID="42" presetClass="entr" presetSubtype="0" fill="hold" nodeType="withEffect">
                                  <p:stCondLst>
                                    <p:cond delay="0"/>
                                  </p:stCondLst>
                                  <p:childTnLst>
                                    <p:set>
                                      <p:cBhvr>
                                        <p:cTn id="240" dur="1" fill="hold">
                                          <p:stCondLst>
                                            <p:cond delay="0"/>
                                          </p:stCondLst>
                                        </p:cTn>
                                        <p:tgtEl>
                                          <p:spTgt spid="168"/>
                                        </p:tgtEl>
                                        <p:attrNameLst>
                                          <p:attrName>style.visibility</p:attrName>
                                        </p:attrNameLst>
                                      </p:cBhvr>
                                      <p:to>
                                        <p:strVal val="visible"/>
                                      </p:to>
                                    </p:set>
                                    <p:animEffect transition="in" filter="fade">
                                      <p:cBhvr>
                                        <p:cTn id="241" dur="1000"/>
                                        <p:tgtEl>
                                          <p:spTgt spid="168"/>
                                        </p:tgtEl>
                                      </p:cBhvr>
                                    </p:animEffect>
                                    <p:anim calcmode="lin" valueType="num">
                                      <p:cBhvr>
                                        <p:cTn id="242" dur="1000" fill="hold"/>
                                        <p:tgtEl>
                                          <p:spTgt spid="168"/>
                                        </p:tgtEl>
                                        <p:attrNameLst>
                                          <p:attrName>ppt_x</p:attrName>
                                        </p:attrNameLst>
                                      </p:cBhvr>
                                      <p:tavLst>
                                        <p:tav tm="0">
                                          <p:val>
                                            <p:strVal val="#ppt_x"/>
                                          </p:val>
                                        </p:tav>
                                        <p:tav tm="100000">
                                          <p:val>
                                            <p:strVal val="#ppt_x"/>
                                          </p:val>
                                        </p:tav>
                                      </p:tavLst>
                                    </p:anim>
                                    <p:anim calcmode="lin" valueType="num">
                                      <p:cBhvr>
                                        <p:cTn id="243" dur="1000" fill="hold"/>
                                        <p:tgtEl>
                                          <p:spTgt spid="168"/>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158"/>
                                        </p:tgtEl>
                                        <p:attrNameLst>
                                          <p:attrName>style.visibility</p:attrName>
                                        </p:attrNameLst>
                                      </p:cBhvr>
                                      <p:to>
                                        <p:strVal val="visible"/>
                                      </p:to>
                                    </p:set>
                                    <p:animEffect transition="in" filter="fade">
                                      <p:cBhvr>
                                        <p:cTn id="246" dur="1000"/>
                                        <p:tgtEl>
                                          <p:spTgt spid="158"/>
                                        </p:tgtEl>
                                      </p:cBhvr>
                                    </p:animEffect>
                                    <p:anim calcmode="lin" valueType="num">
                                      <p:cBhvr>
                                        <p:cTn id="247" dur="1000" fill="hold"/>
                                        <p:tgtEl>
                                          <p:spTgt spid="158"/>
                                        </p:tgtEl>
                                        <p:attrNameLst>
                                          <p:attrName>ppt_x</p:attrName>
                                        </p:attrNameLst>
                                      </p:cBhvr>
                                      <p:tavLst>
                                        <p:tav tm="0">
                                          <p:val>
                                            <p:strVal val="#ppt_x"/>
                                          </p:val>
                                        </p:tav>
                                        <p:tav tm="100000">
                                          <p:val>
                                            <p:strVal val="#ppt_x"/>
                                          </p:val>
                                        </p:tav>
                                      </p:tavLst>
                                    </p:anim>
                                    <p:anim calcmode="lin" valueType="num">
                                      <p:cBhvr>
                                        <p:cTn id="248" dur="1000" fill="hold"/>
                                        <p:tgtEl>
                                          <p:spTgt spid="158"/>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69"/>
                                        </p:tgtEl>
                                        <p:attrNameLst>
                                          <p:attrName>style.visibility</p:attrName>
                                        </p:attrNameLst>
                                      </p:cBhvr>
                                      <p:to>
                                        <p:strVal val="visible"/>
                                      </p:to>
                                    </p:set>
                                    <p:animEffect transition="in" filter="fade">
                                      <p:cBhvr>
                                        <p:cTn id="251" dur="1000"/>
                                        <p:tgtEl>
                                          <p:spTgt spid="69"/>
                                        </p:tgtEl>
                                      </p:cBhvr>
                                    </p:animEffect>
                                    <p:anim calcmode="lin" valueType="num">
                                      <p:cBhvr>
                                        <p:cTn id="252" dur="1000" fill="hold"/>
                                        <p:tgtEl>
                                          <p:spTgt spid="69"/>
                                        </p:tgtEl>
                                        <p:attrNameLst>
                                          <p:attrName>ppt_x</p:attrName>
                                        </p:attrNameLst>
                                      </p:cBhvr>
                                      <p:tavLst>
                                        <p:tav tm="0">
                                          <p:val>
                                            <p:strVal val="#ppt_x"/>
                                          </p:val>
                                        </p:tav>
                                        <p:tav tm="100000">
                                          <p:val>
                                            <p:strVal val="#ppt_x"/>
                                          </p:val>
                                        </p:tav>
                                      </p:tavLst>
                                    </p:anim>
                                    <p:anim calcmode="lin" valueType="num">
                                      <p:cBhvr>
                                        <p:cTn id="253"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42" presetClass="entr" presetSubtype="0" fill="hold" grpId="0" nodeType="clickEffect">
                                  <p:stCondLst>
                                    <p:cond delay="0"/>
                                  </p:stCondLst>
                                  <p:childTnLst>
                                    <p:set>
                                      <p:cBhvr>
                                        <p:cTn id="257" dur="1" fill="hold">
                                          <p:stCondLst>
                                            <p:cond delay="0"/>
                                          </p:stCondLst>
                                        </p:cTn>
                                        <p:tgtEl>
                                          <p:spTgt spid="170"/>
                                        </p:tgtEl>
                                        <p:attrNameLst>
                                          <p:attrName>style.visibility</p:attrName>
                                        </p:attrNameLst>
                                      </p:cBhvr>
                                      <p:to>
                                        <p:strVal val="visible"/>
                                      </p:to>
                                    </p:set>
                                    <p:animEffect transition="in" filter="fade">
                                      <p:cBhvr>
                                        <p:cTn id="258" dur="1000"/>
                                        <p:tgtEl>
                                          <p:spTgt spid="170"/>
                                        </p:tgtEl>
                                      </p:cBhvr>
                                    </p:animEffect>
                                    <p:anim calcmode="lin" valueType="num">
                                      <p:cBhvr>
                                        <p:cTn id="259" dur="1000" fill="hold"/>
                                        <p:tgtEl>
                                          <p:spTgt spid="170"/>
                                        </p:tgtEl>
                                        <p:attrNameLst>
                                          <p:attrName>ppt_x</p:attrName>
                                        </p:attrNameLst>
                                      </p:cBhvr>
                                      <p:tavLst>
                                        <p:tav tm="0">
                                          <p:val>
                                            <p:strVal val="#ppt_x"/>
                                          </p:val>
                                        </p:tav>
                                        <p:tav tm="100000">
                                          <p:val>
                                            <p:strVal val="#ppt_x"/>
                                          </p:val>
                                        </p:tav>
                                      </p:tavLst>
                                    </p:anim>
                                    <p:anim calcmode="lin" valueType="num">
                                      <p:cBhvr>
                                        <p:cTn id="260" dur="1000" fill="hold"/>
                                        <p:tgtEl>
                                          <p:spTgt spid="170"/>
                                        </p:tgtEl>
                                        <p:attrNameLst>
                                          <p:attrName>ppt_y</p:attrName>
                                        </p:attrNameLst>
                                      </p:cBhvr>
                                      <p:tavLst>
                                        <p:tav tm="0">
                                          <p:val>
                                            <p:strVal val="#ppt_y+.1"/>
                                          </p:val>
                                        </p:tav>
                                        <p:tav tm="100000">
                                          <p:val>
                                            <p:strVal val="#ppt_y"/>
                                          </p:val>
                                        </p:tav>
                                      </p:tavLst>
                                    </p:anim>
                                  </p:childTnLst>
                                </p:cTn>
                              </p:par>
                              <p:par>
                                <p:cTn id="261" presetID="42" presetClass="entr" presetSubtype="0" fill="hold" grpId="0" nodeType="withEffect">
                                  <p:stCondLst>
                                    <p:cond delay="0"/>
                                  </p:stCondLst>
                                  <p:childTnLst>
                                    <p:set>
                                      <p:cBhvr>
                                        <p:cTn id="262" dur="1" fill="hold">
                                          <p:stCondLst>
                                            <p:cond delay="0"/>
                                          </p:stCondLst>
                                        </p:cTn>
                                        <p:tgtEl>
                                          <p:spTgt spid="176"/>
                                        </p:tgtEl>
                                        <p:attrNameLst>
                                          <p:attrName>style.visibility</p:attrName>
                                        </p:attrNameLst>
                                      </p:cBhvr>
                                      <p:to>
                                        <p:strVal val="visible"/>
                                      </p:to>
                                    </p:set>
                                    <p:animEffect transition="in" filter="fade">
                                      <p:cBhvr>
                                        <p:cTn id="263" dur="1000"/>
                                        <p:tgtEl>
                                          <p:spTgt spid="176"/>
                                        </p:tgtEl>
                                      </p:cBhvr>
                                    </p:animEffect>
                                    <p:anim calcmode="lin" valueType="num">
                                      <p:cBhvr>
                                        <p:cTn id="264" dur="1000" fill="hold"/>
                                        <p:tgtEl>
                                          <p:spTgt spid="176"/>
                                        </p:tgtEl>
                                        <p:attrNameLst>
                                          <p:attrName>ppt_x</p:attrName>
                                        </p:attrNameLst>
                                      </p:cBhvr>
                                      <p:tavLst>
                                        <p:tav tm="0">
                                          <p:val>
                                            <p:strVal val="#ppt_x"/>
                                          </p:val>
                                        </p:tav>
                                        <p:tav tm="100000">
                                          <p:val>
                                            <p:strVal val="#ppt_x"/>
                                          </p:val>
                                        </p:tav>
                                      </p:tavLst>
                                    </p:anim>
                                    <p:anim calcmode="lin" valueType="num">
                                      <p:cBhvr>
                                        <p:cTn id="265" dur="1000" fill="hold"/>
                                        <p:tgtEl>
                                          <p:spTgt spid="176"/>
                                        </p:tgtEl>
                                        <p:attrNameLst>
                                          <p:attrName>ppt_y</p:attrName>
                                        </p:attrNameLst>
                                      </p:cBhvr>
                                      <p:tavLst>
                                        <p:tav tm="0">
                                          <p:val>
                                            <p:strVal val="#ppt_y+.1"/>
                                          </p:val>
                                        </p:tav>
                                        <p:tav tm="100000">
                                          <p:val>
                                            <p:strVal val="#ppt_y"/>
                                          </p:val>
                                        </p:tav>
                                      </p:tavLst>
                                    </p:anim>
                                  </p:childTnLst>
                                </p:cTn>
                              </p:par>
                              <p:par>
                                <p:cTn id="266" presetID="42" presetClass="entr" presetSubtype="0" fill="hold" nodeType="withEffect">
                                  <p:stCondLst>
                                    <p:cond delay="0"/>
                                  </p:stCondLst>
                                  <p:childTnLst>
                                    <p:set>
                                      <p:cBhvr>
                                        <p:cTn id="267" dur="1" fill="hold">
                                          <p:stCondLst>
                                            <p:cond delay="0"/>
                                          </p:stCondLst>
                                        </p:cTn>
                                        <p:tgtEl>
                                          <p:spTgt spid="209"/>
                                        </p:tgtEl>
                                        <p:attrNameLst>
                                          <p:attrName>style.visibility</p:attrName>
                                        </p:attrNameLst>
                                      </p:cBhvr>
                                      <p:to>
                                        <p:strVal val="visible"/>
                                      </p:to>
                                    </p:set>
                                    <p:animEffect transition="in" filter="fade">
                                      <p:cBhvr>
                                        <p:cTn id="268" dur="1000"/>
                                        <p:tgtEl>
                                          <p:spTgt spid="209"/>
                                        </p:tgtEl>
                                      </p:cBhvr>
                                    </p:animEffect>
                                    <p:anim calcmode="lin" valueType="num">
                                      <p:cBhvr>
                                        <p:cTn id="269" dur="1000" fill="hold"/>
                                        <p:tgtEl>
                                          <p:spTgt spid="209"/>
                                        </p:tgtEl>
                                        <p:attrNameLst>
                                          <p:attrName>ppt_x</p:attrName>
                                        </p:attrNameLst>
                                      </p:cBhvr>
                                      <p:tavLst>
                                        <p:tav tm="0">
                                          <p:val>
                                            <p:strVal val="#ppt_x"/>
                                          </p:val>
                                        </p:tav>
                                        <p:tav tm="100000">
                                          <p:val>
                                            <p:strVal val="#ppt_x"/>
                                          </p:val>
                                        </p:tav>
                                      </p:tavLst>
                                    </p:anim>
                                    <p:anim calcmode="lin" valueType="num">
                                      <p:cBhvr>
                                        <p:cTn id="270" dur="1000" fill="hold"/>
                                        <p:tgtEl>
                                          <p:spTgt spid="209"/>
                                        </p:tgtEl>
                                        <p:attrNameLst>
                                          <p:attrName>ppt_y</p:attrName>
                                        </p:attrNameLst>
                                      </p:cBhvr>
                                      <p:tavLst>
                                        <p:tav tm="0">
                                          <p:val>
                                            <p:strVal val="#ppt_y+.1"/>
                                          </p:val>
                                        </p:tav>
                                        <p:tav tm="100000">
                                          <p:val>
                                            <p:strVal val="#ppt_y"/>
                                          </p:val>
                                        </p:tav>
                                      </p:tavLst>
                                    </p:anim>
                                  </p:childTnLst>
                                </p:cTn>
                              </p:par>
                              <p:par>
                                <p:cTn id="271" presetID="42" presetClass="entr" presetSubtype="0" fill="hold" grpId="0" nodeType="withEffect">
                                  <p:stCondLst>
                                    <p:cond delay="0"/>
                                  </p:stCondLst>
                                  <p:childTnLst>
                                    <p:set>
                                      <p:cBhvr>
                                        <p:cTn id="272" dur="1" fill="hold">
                                          <p:stCondLst>
                                            <p:cond delay="0"/>
                                          </p:stCondLst>
                                        </p:cTn>
                                        <p:tgtEl>
                                          <p:spTgt spid="171"/>
                                        </p:tgtEl>
                                        <p:attrNameLst>
                                          <p:attrName>style.visibility</p:attrName>
                                        </p:attrNameLst>
                                      </p:cBhvr>
                                      <p:to>
                                        <p:strVal val="visible"/>
                                      </p:to>
                                    </p:set>
                                    <p:animEffect transition="in" filter="fade">
                                      <p:cBhvr>
                                        <p:cTn id="273" dur="1000"/>
                                        <p:tgtEl>
                                          <p:spTgt spid="171"/>
                                        </p:tgtEl>
                                      </p:cBhvr>
                                    </p:animEffect>
                                    <p:anim calcmode="lin" valueType="num">
                                      <p:cBhvr>
                                        <p:cTn id="274" dur="1000" fill="hold"/>
                                        <p:tgtEl>
                                          <p:spTgt spid="171"/>
                                        </p:tgtEl>
                                        <p:attrNameLst>
                                          <p:attrName>ppt_x</p:attrName>
                                        </p:attrNameLst>
                                      </p:cBhvr>
                                      <p:tavLst>
                                        <p:tav tm="0">
                                          <p:val>
                                            <p:strVal val="#ppt_x"/>
                                          </p:val>
                                        </p:tav>
                                        <p:tav tm="100000">
                                          <p:val>
                                            <p:strVal val="#ppt_x"/>
                                          </p:val>
                                        </p:tav>
                                      </p:tavLst>
                                    </p:anim>
                                    <p:anim calcmode="lin" valueType="num">
                                      <p:cBhvr>
                                        <p:cTn id="275" dur="1000" fill="hold"/>
                                        <p:tgtEl>
                                          <p:spTgt spid="171"/>
                                        </p:tgtEl>
                                        <p:attrNameLst>
                                          <p:attrName>ppt_y</p:attrName>
                                        </p:attrNameLst>
                                      </p:cBhvr>
                                      <p:tavLst>
                                        <p:tav tm="0">
                                          <p:val>
                                            <p:strVal val="#ppt_y+.1"/>
                                          </p:val>
                                        </p:tav>
                                        <p:tav tm="100000">
                                          <p:val>
                                            <p:strVal val="#ppt_y"/>
                                          </p:val>
                                        </p:tav>
                                      </p:tavLst>
                                    </p:anim>
                                  </p:childTnLst>
                                </p:cTn>
                              </p:par>
                              <p:par>
                                <p:cTn id="276" presetID="42" presetClass="entr" presetSubtype="0" fill="hold" nodeType="withEffect">
                                  <p:stCondLst>
                                    <p:cond delay="0"/>
                                  </p:stCondLst>
                                  <p:childTnLst>
                                    <p:set>
                                      <p:cBhvr>
                                        <p:cTn id="277" dur="1" fill="hold">
                                          <p:stCondLst>
                                            <p:cond delay="0"/>
                                          </p:stCondLst>
                                        </p:cTn>
                                        <p:tgtEl>
                                          <p:spTgt spid="210"/>
                                        </p:tgtEl>
                                        <p:attrNameLst>
                                          <p:attrName>style.visibility</p:attrName>
                                        </p:attrNameLst>
                                      </p:cBhvr>
                                      <p:to>
                                        <p:strVal val="visible"/>
                                      </p:to>
                                    </p:set>
                                    <p:animEffect transition="in" filter="fade">
                                      <p:cBhvr>
                                        <p:cTn id="278" dur="1000"/>
                                        <p:tgtEl>
                                          <p:spTgt spid="210"/>
                                        </p:tgtEl>
                                      </p:cBhvr>
                                    </p:animEffect>
                                    <p:anim calcmode="lin" valueType="num">
                                      <p:cBhvr>
                                        <p:cTn id="279" dur="1000" fill="hold"/>
                                        <p:tgtEl>
                                          <p:spTgt spid="210"/>
                                        </p:tgtEl>
                                        <p:attrNameLst>
                                          <p:attrName>ppt_x</p:attrName>
                                        </p:attrNameLst>
                                      </p:cBhvr>
                                      <p:tavLst>
                                        <p:tav tm="0">
                                          <p:val>
                                            <p:strVal val="#ppt_x"/>
                                          </p:val>
                                        </p:tav>
                                        <p:tav tm="100000">
                                          <p:val>
                                            <p:strVal val="#ppt_x"/>
                                          </p:val>
                                        </p:tav>
                                      </p:tavLst>
                                    </p:anim>
                                    <p:anim calcmode="lin" valueType="num">
                                      <p:cBhvr>
                                        <p:cTn id="280" dur="1000" fill="hold"/>
                                        <p:tgtEl>
                                          <p:spTgt spid="210"/>
                                        </p:tgtEl>
                                        <p:attrNameLst>
                                          <p:attrName>ppt_y</p:attrName>
                                        </p:attrNameLst>
                                      </p:cBhvr>
                                      <p:tavLst>
                                        <p:tav tm="0">
                                          <p:val>
                                            <p:strVal val="#ppt_y+.1"/>
                                          </p:val>
                                        </p:tav>
                                        <p:tav tm="100000">
                                          <p:val>
                                            <p:strVal val="#ppt_y"/>
                                          </p:val>
                                        </p:tav>
                                      </p:tavLst>
                                    </p:anim>
                                  </p:childTnLst>
                                </p:cTn>
                              </p:par>
                              <p:par>
                                <p:cTn id="281" presetID="42" presetClass="entr" presetSubtype="0" fill="hold" grpId="0" nodeType="withEffect">
                                  <p:stCondLst>
                                    <p:cond delay="0"/>
                                  </p:stCondLst>
                                  <p:childTnLst>
                                    <p:set>
                                      <p:cBhvr>
                                        <p:cTn id="282" dur="1" fill="hold">
                                          <p:stCondLst>
                                            <p:cond delay="0"/>
                                          </p:stCondLst>
                                        </p:cTn>
                                        <p:tgtEl>
                                          <p:spTgt spid="172"/>
                                        </p:tgtEl>
                                        <p:attrNameLst>
                                          <p:attrName>style.visibility</p:attrName>
                                        </p:attrNameLst>
                                      </p:cBhvr>
                                      <p:to>
                                        <p:strVal val="visible"/>
                                      </p:to>
                                    </p:set>
                                    <p:animEffect transition="in" filter="fade">
                                      <p:cBhvr>
                                        <p:cTn id="283" dur="1000"/>
                                        <p:tgtEl>
                                          <p:spTgt spid="172"/>
                                        </p:tgtEl>
                                      </p:cBhvr>
                                    </p:animEffect>
                                    <p:anim calcmode="lin" valueType="num">
                                      <p:cBhvr>
                                        <p:cTn id="284" dur="1000" fill="hold"/>
                                        <p:tgtEl>
                                          <p:spTgt spid="172"/>
                                        </p:tgtEl>
                                        <p:attrNameLst>
                                          <p:attrName>ppt_x</p:attrName>
                                        </p:attrNameLst>
                                      </p:cBhvr>
                                      <p:tavLst>
                                        <p:tav tm="0">
                                          <p:val>
                                            <p:strVal val="#ppt_x"/>
                                          </p:val>
                                        </p:tav>
                                        <p:tav tm="100000">
                                          <p:val>
                                            <p:strVal val="#ppt_x"/>
                                          </p:val>
                                        </p:tav>
                                      </p:tavLst>
                                    </p:anim>
                                    <p:anim calcmode="lin" valueType="num">
                                      <p:cBhvr>
                                        <p:cTn id="285"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par>
                    <p:cTn id="286" fill="hold">
                      <p:stCondLst>
                        <p:cond delay="indefinite"/>
                      </p:stCondLst>
                      <p:childTnLst>
                        <p:par>
                          <p:cTn id="287" fill="hold">
                            <p:stCondLst>
                              <p:cond delay="0"/>
                            </p:stCondLst>
                            <p:childTnLst>
                              <p:par>
                                <p:cTn id="288" presetID="42" presetClass="entr" presetSubtype="0" fill="hold" nodeType="clickEffect">
                                  <p:stCondLst>
                                    <p:cond delay="0"/>
                                  </p:stCondLst>
                                  <p:childTnLst>
                                    <p:set>
                                      <p:cBhvr>
                                        <p:cTn id="289" dur="1" fill="hold">
                                          <p:stCondLst>
                                            <p:cond delay="0"/>
                                          </p:stCondLst>
                                        </p:cTn>
                                        <p:tgtEl>
                                          <p:spTgt spid="211"/>
                                        </p:tgtEl>
                                        <p:attrNameLst>
                                          <p:attrName>style.visibility</p:attrName>
                                        </p:attrNameLst>
                                      </p:cBhvr>
                                      <p:to>
                                        <p:strVal val="visible"/>
                                      </p:to>
                                    </p:set>
                                    <p:animEffect transition="in" filter="fade">
                                      <p:cBhvr>
                                        <p:cTn id="290" dur="1000"/>
                                        <p:tgtEl>
                                          <p:spTgt spid="211"/>
                                        </p:tgtEl>
                                      </p:cBhvr>
                                    </p:animEffect>
                                    <p:anim calcmode="lin" valueType="num">
                                      <p:cBhvr>
                                        <p:cTn id="291" dur="1000" fill="hold"/>
                                        <p:tgtEl>
                                          <p:spTgt spid="211"/>
                                        </p:tgtEl>
                                        <p:attrNameLst>
                                          <p:attrName>ppt_x</p:attrName>
                                        </p:attrNameLst>
                                      </p:cBhvr>
                                      <p:tavLst>
                                        <p:tav tm="0">
                                          <p:val>
                                            <p:strVal val="#ppt_x"/>
                                          </p:val>
                                        </p:tav>
                                        <p:tav tm="100000">
                                          <p:val>
                                            <p:strVal val="#ppt_x"/>
                                          </p:val>
                                        </p:tav>
                                      </p:tavLst>
                                    </p:anim>
                                    <p:anim calcmode="lin" valueType="num">
                                      <p:cBhvr>
                                        <p:cTn id="292" dur="1000" fill="hold"/>
                                        <p:tgtEl>
                                          <p:spTgt spid="211"/>
                                        </p:tgtEl>
                                        <p:attrNameLst>
                                          <p:attrName>ppt_y</p:attrName>
                                        </p:attrNameLst>
                                      </p:cBhvr>
                                      <p:tavLst>
                                        <p:tav tm="0">
                                          <p:val>
                                            <p:strVal val="#ppt_y+.1"/>
                                          </p:val>
                                        </p:tav>
                                        <p:tav tm="100000">
                                          <p:val>
                                            <p:strVal val="#ppt_y"/>
                                          </p:val>
                                        </p:tav>
                                      </p:tavLst>
                                    </p:anim>
                                  </p:childTnLst>
                                </p:cTn>
                              </p:par>
                              <p:par>
                                <p:cTn id="293" presetID="42" presetClass="entr" presetSubtype="0" fill="hold" grpId="0" nodeType="withEffect">
                                  <p:stCondLst>
                                    <p:cond delay="0"/>
                                  </p:stCondLst>
                                  <p:childTnLst>
                                    <p:set>
                                      <p:cBhvr>
                                        <p:cTn id="294" dur="1" fill="hold">
                                          <p:stCondLst>
                                            <p:cond delay="0"/>
                                          </p:stCondLst>
                                        </p:cTn>
                                        <p:tgtEl>
                                          <p:spTgt spid="174"/>
                                        </p:tgtEl>
                                        <p:attrNameLst>
                                          <p:attrName>style.visibility</p:attrName>
                                        </p:attrNameLst>
                                      </p:cBhvr>
                                      <p:to>
                                        <p:strVal val="visible"/>
                                      </p:to>
                                    </p:set>
                                    <p:animEffect transition="in" filter="fade">
                                      <p:cBhvr>
                                        <p:cTn id="295" dur="1000"/>
                                        <p:tgtEl>
                                          <p:spTgt spid="174"/>
                                        </p:tgtEl>
                                      </p:cBhvr>
                                    </p:animEffect>
                                    <p:anim calcmode="lin" valueType="num">
                                      <p:cBhvr>
                                        <p:cTn id="296" dur="1000" fill="hold"/>
                                        <p:tgtEl>
                                          <p:spTgt spid="174"/>
                                        </p:tgtEl>
                                        <p:attrNameLst>
                                          <p:attrName>ppt_x</p:attrName>
                                        </p:attrNameLst>
                                      </p:cBhvr>
                                      <p:tavLst>
                                        <p:tav tm="0">
                                          <p:val>
                                            <p:strVal val="#ppt_x"/>
                                          </p:val>
                                        </p:tav>
                                        <p:tav tm="100000">
                                          <p:val>
                                            <p:strVal val="#ppt_x"/>
                                          </p:val>
                                        </p:tav>
                                      </p:tavLst>
                                    </p:anim>
                                    <p:anim calcmode="lin" valueType="num">
                                      <p:cBhvr>
                                        <p:cTn id="297" dur="1000" fill="hold"/>
                                        <p:tgtEl>
                                          <p:spTgt spid="174"/>
                                        </p:tgtEl>
                                        <p:attrNameLst>
                                          <p:attrName>ppt_y</p:attrName>
                                        </p:attrNameLst>
                                      </p:cBhvr>
                                      <p:tavLst>
                                        <p:tav tm="0">
                                          <p:val>
                                            <p:strVal val="#ppt_y+.1"/>
                                          </p:val>
                                        </p:tav>
                                        <p:tav tm="100000">
                                          <p:val>
                                            <p:strVal val="#ppt_y"/>
                                          </p:val>
                                        </p:tav>
                                      </p:tavLst>
                                    </p:anim>
                                  </p:childTnLst>
                                </p:cTn>
                              </p:par>
                              <p:par>
                                <p:cTn id="298" presetID="42" presetClass="entr" presetSubtype="0" fill="hold" grpId="0" nodeType="withEffect">
                                  <p:stCondLst>
                                    <p:cond delay="0"/>
                                  </p:stCondLst>
                                  <p:childTnLst>
                                    <p:set>
                                      <p:cBhvr>
                                        <p:cTn id="299" dur="1" fill="hold">
                                          <p:stCondLst>
                                            <p:cond delay="0"/>
                                          </p:stCondLst>
                                        </p:cTn>
                                        <p:tgtEl>
                                          <p:spTgt spid="175"/>
                                        </p:tgtEl>
                                        <p:attrNameLst>
                                          <p:attrName>style.visibility</p:attrName>
                                        </p:attrNameLst>
                                      </p:cBhvr>
                                      <p:to>
                                        <p:strVal val="visible"/>
                                      </p:to>
                                    </p:set>
                                    <p:animEffect transition="in" filter="fade">
                                      <p:cBhvr>
                                        <p:cTn id="300" dur="1000"/>
                                        <p:tgtEl>
                                          <p:spTgt spid="175"/>
                                        </p:tgtEl>
                                      </p:cBhvr>
                                    </p:animEffect>
                                    <p:anim calcmode="lin" valueType="num">
                                      <p:cBhvr>
                                        <p:cTn id="301" dur="1000" fill="hold"/>
                                        <p:tgtEl>
                                          <p:spTgt spid="175"/>
                                        </p:tgtEl>
                                        <p:attrNameLst>
                                          <p:attrName>ppt_x</p:attrName>
                                        </p:attrNameLst>
                                      </p:cBhvr>
                                      <p:tavLst>
                                        <p:tav tm="0">
                                          <p:val>
                                            <p:strVal val="#ppt_x"/>
                                          </p:val>
                                        </p:tav>
                                        <p:tav tm="100000">
                                          <p:val>
                                            <p:strVal val="#ppt_x"/>
                                          </p:val>
                                        </p:tav>
                                      </p:tavLst>
                                    </p:anim>
                                    <p:anim calcmode="lin" valueType="num">
                                      <p:cBhvr>
                                        <p:cTn id="302"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42" presetClass="entr" presetSubtype="0" fill="hold" grpId="0" nodeType="clickEffect">
                                  <p:stCondLst>
                                    <p:cond delay="0"/>
                                  </p:stCondLst>
                                  <p:childTnLst>
                                    <p:set>
                                      <p:cBhvr>
                                        <p:cTn id="306" dur="1" fill="hold">
                                          <p:stCondLst>
                                            <p:cond delay="0"/>
                                          </p:stCondLst>
                                        </p:cTn>
                                        <p:tgtEl>
                                          <p:spTgt spid="212"/>
                                        </p:tgtEl>
                                        <p:attrNameLst>
                                          <p:attrName>style.visibility</p:attrName>
                                        </p:attrNameLst>
                                      </p:cBhvr>
                                      <p:to>
                                        <p:strVal val="visible"/>
                                      </p:to>
                                    </p:set>
                                    <p:animEffect transition="in" filter="fade">
                                      <p:cBhvr>
                                        <p:cTn id="307" dur="1000"/>
                                        <p:tgtEl>
                                          <p:spTgt spid="212"/>
                                        </p:tgtEl>
                                      </p:cBhvr>
                                    </p:animEffect>
                                    <p:anim calcmode="lin" valueType="num">
                                      <p:cBhvr>
                                        <p:cTn id="308" dur="1000" fill="hold"/>
                                        <p:tgtEl>
                                          <p:spTgt spid="212"/>
                                        </p:tgtEl>
                                        <p:attrNameLst>
                                          <p:attrName>ppt_x</p:attrName>
                                        </p:attrNameLst>
                                      </p:cBhvr>
                                      <p:tavLst>
                                        <p:tav tm="0">
                                          <p:val>
                                            <p:strVal val="#ppt_x"/>
                                          </p:val>
                                        </p:tav>
                                        <p:tav tm="100000">
                                          <p:val>
                                            <p:strVal val="#ppt_x"/>
                                          </p:val>
                                        </p:tav>
                                      </p:tavLst>
                                    </p:anim>
                                    <p:anim calcmode="lin" valueType="num">
                                      <p:cBhvr>
                                        <p:cTn id="309" dur="1000" fill="hold"/>
                                        <p:tgtEl>
                                          <p:spTgt spid="212"/>
                                        </p:tgtEl>
                                        <p:attrNameLst>
                                          <p:attrName>ppt_y</p:attrName>
                                        </p:attrNameLst>
                                      </p:cBhvr>
                                      <p:tavLst>
                                        <p:tav tm="0">
                                          <p:val>
                                            <p:strVal val="#ppt_y+.1"/>
                                          </p:val>
                                        </p:tav>
                                        <p:tav tm="100000">
                                          <p:val>
                                            <p:strVal val="#ppt_y"/>
                                          </p:val>
                                        </p:tav>
                                      </p:tavLst>
                                    </p:anim>
                                  </p:childTnLst>
                                </p:cTn>
                              </p:par>
                              <p:par>
                                <p:cTn id="310" presetID="42" presetClass="entr" presetSubtype="0" fill="hold" grpId="0" nodeType="withEffect">
                                  <p:stCondLst>
                                    <p:cond delay="0"/>
                                  </p:stCondLst>
                                  <p:childTnLst>
                                    <p:set>
                                      <p:cBhvr>
                                        <p:cTn id="311" dur="1" fill="hold">
                                          <p:stCondLst>
                                            <p:cond delay="0"/>
                                          </p:stCondLst>
                                        </p:cTn>
                                        <p:tgtEl>
                                          <p:spTgt spid="213"/>
                                        </p:tgtEl>
                                        <p:attrNameLst>
                                          <p:attrName>style.visibility</p:attrName>
                                        </p:attrNameLst>
                                      </p:cBhvr>
                                      <p:to>
                                        <p:strVal val="visible"/>
                                      </p:to>
                                    </p:set>
                                    <p:animEffect transition="in" filter="fade">
                                      <p:cBhvr>
                                        <p:cTn id="312" dur="1000"/>
                                        <p:tgtEl>
                                          <p:spTgt spid="213"/>
                                        </p:tgtEl>
                                      </p:cBhvr>
                                    </p:animEffect>
                                    <p:anim calcmode="lin" valueType="num">
                                      <p:cBhvr>
                                        <p:cTn id="313" dur="1000" fill="hold"/>
                                        <p:tgtEl>
                                          <p:spTgt spid="213"/>
                                        </p:tgtEl>
                                        <p:attrNameLst>
                                          <p:attrName>ppt_x</p:attrName>
                                        </p:attrNameLst>
                                      </p:cBhvr>
                                      <p:tavLst>
                                        <p:tav tm="0">
                                          <p:val>
                                            <p:strVal val="#ppt_x"/>
                                          </p:val>
                                        </p:tav>
                                        <p:tav tm="100000">
                                          <p:val>
                                            <p:strVal val="#ppt_x"/>
                                          </p:val>
                                        </p:tav>
                                      </p:tavLst>
                                    </p:anim>
                                    <p:anim calcmode="lin" valueType="num">
                                      <p:cBhvr>
                                        <p:cTn id="314" dur="1000" fill="hold"/>
                                        <p:tgtEl>
                                          <p:spTgt spid="213"/>
                                        </p:tgtEl>
                                        <p:attrNameLst>
                                          <p:attrName>ppt_y</p:attrName>
                                        </p:attrNameLst>
                                      </p:cBhvr>
                                      <p:tavLst>
                                        <p:tav tm="0">
                                          <p:val>
                                            <p:strVal val="#ppt_y+.1"/>
                                          </p:val>
                                        </p:tav>
                                        <p:tav tm="100000">
                                          <p:val>
                                            <p:strVal val="#ppt_y"/>
                                          </p:val>
                                        </p:tav>
                                      </p:tavLst>
                                    </p:anim>
                                  </p:childTnLst>
                                </p:cTn>
                              </p:par>
                              <p:par>
                                <p:cTn id="315" presetID="42" presetClass="entr" presetSubtype="0" fill="hold" grpId="0" nodeType="withEffect">
                                  <p:stCondLst>
                                    <p:cond delay="0"/>
                                  </p:stCondLst>
                                  <p:childTnLst>
                                    <p:set>
                                      <p:cBhvr>
                                        <p:cTn id="316" dur="1" fill="hold">
                                          <p:stCondLst>
                                            <p:cond delay="0"/>
                                          </p:stCondLst>
                                        </p:cTn>
                                        <p:tgtEl>
                                          <p:spTgt spid="214"/>
                                        </p:tgtEl>
                                        <p:attrNameLst>
                                          <p:attrName>style.visibility</p:attrName>
                                        </p:attrNameLst>
                                      </p:cBhvr>
                                      <p:to>
                                        <p:strVal val="visible"/>
                                      </p:to>
                                    </p:set>
                                    <p:animEffect transition="in" filter="fade">
                                      <p:cBhvr>
                                        <p:cTn id="317" dur="1000"/>
                                        <p:tgtEl>
                                          <p:spTgt spid="214"/>
                                        </p:tgtEl>
                                      </p:cBhvr>
                                    </p:animEffect>
                                    <p:anim calcmode="lin" valueType="num">
                                      <p:cBhvr>
                                        <p:cTn id="318" dur="1000" fill="hold"/>
                                        <p:tgtEl>
                                          <p:spTgt spid="214"/>
                                        </p:tgtEl>
                                        <p:attrNameLst>
                                          <p:attrName>ppt_x</p:attrName>
                                        </p:attrNameLst>
                                      </p:cBhvr>
                                      <p:tavLst>
                                        <p:tav tm="0">
                                          <p:val>
                                            <p:strVal val="#ppt_x"/>
                                          </p:val>
                                        </p:tav>
                                        <p:tav tm="100000">
                                          <p:val>
                                            <p:strVal val="#ppt_x"/>
                                          </p:val>
                                        </p:tav>
                                      </p:tavLst>
                                    </p:anim>
                                    <p:anim calcmode="lin" valueType="num">
                                      <p:cBhvr>
                                        <p:cTn id="319" dur="1000" fill="hold"/>
                                        <p:tgtEl>
                                          <p:spTgt spid="214"/>
                                        </p:tgtEl>
                                        <p:attrNameLst>
                                          <p:attrName>ppt_y</p:attrName>
                                        </p:attrNameLst>
                                      </p:cBhvr>
                                      <p:tavLst>
                                        <p:tav tm="0">
                                          <p:val>
                                            <p:strVal val="#ppt_y+.1"/>
                                          </p:val>
                                        </p:tav>
                                        <p:tav tm="100000">
                                          <p:val>
                                            <p:strVal val="#ppt_y"/>
                                          </p:val>
                                        </p:tav>
                                      </p:tavLst>
                                    </p:anim>
                                  </p:childTnLst>
                                </p:cTn>
                              </p:par>
                              <p:par>
                                <p:cTn id="320" presetID="42" presetClass="entr" presetSubtype="0" fill="hold" grpId="0" nodeType="withEffect">
                                  <p:stCondLst>
                                    <p:cond delay="0"/>
                                  </p:stCondLst>
                                  <p:childTnLst>
                                    <p:set>
                                      <p:cBhvr>
                                        <p:cTn id="321" dur="1" fill="hold">
                                          <p:stCondLst>
                                            <p:cond delay="0"/>
                                          </p:stCondLst>
                                        </p:cTn>
                                        <p:tgtEl>
                                          <p:spTgt spid="216"/>
                                        </p:tgtEl>
                                        <p:attrNameLst>
                                          <p:attrName>style.visibility</p:attrName>
                                        </p:attrNameLst>
                                      </p:cBhvr>
                                      <p:to>
                                        <p:strVal val="visible"/>
                                      </p:to>
                                    </p:set>
                                    <p:animEffect transition="in" filter="fade">
                                      <p:cBhvr>
                                        <p:cTn id="322" dur="1000"/>
                                        <p:tgtEl>
                                          <p:spTgt spid="216"/>
                                        </p:tgtEl>
                                      </p:cBhvr>
                                    </p:animEffect>
                                    <p:anim calcmode="lin" valueType="num">
                                      <p:cBhvr>
                                        <p:cTn id="323" dur="1000" fill="hold"/>
                                        <p:tgtEl>
                                          <p:spTgt spid="216"/>
                                        </p:tgtEl>
                                        <p:attrNameLst>
                                          <p:attrName>ppt_x</p:attrName>
                                        </p:attrNameLst>
                                      </p:cBhvr>
                                      <p:tavLst>
                                        <p:tav tm="0">
                                          <p:val>
                                            <p:strVal val="#ppt_x"/>
                                          </p:val>
                                        </p:tav>
                                        <p:tav tm="100000">
                                          <p:val>
                                            <p:strVal val="#ppt_x"/>
                                          </p:val>
                                        </p:tav>
                                      </p:tavLst>
                                    </p:anim>
                                    <p:anim calcmode="lin" valueType="num">
                                      <p:cBhvr>
                                        <p:cTn id="324" dur="1000" fill="hold"/>
                                        <p:tgtEl>
                                          <p:spTgt spid="216"/>
                                        </p:tgtEl>
                                        <p:attrNameLst>
                                          <p:attrName>ppt_y</p:attrName>
                                        </p:attrNameLst>
                                      </p:cBhvr>
                                      <p:tavLst>
                                        <p:tav tm="0">
                                          <p:val>
                                            <p:strVal val="#ppt_y+.1"/>
                                          </p:val>
                                        </p:tav>
                                        <p:tav tm="100000">
                                          <p:val>
                                            <p:strVal val="#ppt_y"/>
                                          </p:val>
                                        </p:tav>
                                      </p:tavLst>
                                    </p:anim>
                                  </p:childTnLst>
                                </p:cTn>
                              </p:par>
                              <p:par>
                                <p:cTn id="325" presetID="42" presetClass="entr" presetSubtype="0" fill="hold" grpId="0" nodeType="withEffect">
                                  <p:stCondLst>
                                    <p:cond delay="0"/>
                                  </p:stCondLst>
                                  <p:childTnLst>
                                    <p:set>
                                      <p:cBhvr>
                                        <p:cTn id="326" dur="1" fill="hold">
                                          <p:stCondLst>
                                            <p:cond delay="0"/>
                                          </p:stCondLst>
                                        </p:cTn>
                                        <p:tgtEl>
                                          <p:spTgt spid="217"/>
                                        </p:tgtEl>
                                        <p:attrNameLst>
                                          <p:attrName>style.visibility</p:attrName>
                                        </p:attrNameLst>
                                      </p:cBhvr>
                                      <p:to>
                                        <p:strVal val="visible"/>
                                      </p:to>
                                    </p:set>
                                    <p:animEffect transition="in" filter="fade">
                                      <p:cBhvr>
                                        <p:cTn id="327" dur="1000"/>
                                        <p:tgtEl>
                                          <p:spTgt spid="217"/>
                                        </p:tgtEl>
                                      </p:cBhvr>
                                    </p:animEffect>
                                    <p:anim calcmode="lin" valueType="num">
                                      <p:cBhvr>
                                        <p:cTn id="328" dur="1000" fill="hold"/>
                                        <p:tgtEl>
                                          <p:spTgt spid="217"/>
                                        </p:tgtEl>
                                        <p:attrNameLst>
                                          <p:attrName>ppt_x</p:attrName>
                                        </p:attrNameLst>
                                      </p:cBhvr>
                                      <p:tavLst>
                                        <p:tav tm="0">
                                          <p:val>
                                            <p:strVal val="#ppt_x"/>
                                          </p:val>
                                        </p:tav>
                                        <p:tav tm="100000">
                                          <p:val>
                                            <p:strVal val="#ppt_x"/>
                                          </p:val>
                                        </p:tav>
                                      </p:tavLst>
                                    </p:anim>
                                    <p:anim calcmode="lin" valueType="num">
                                      <p:cBhvr>
                                        <p:cTn id="329" dur="1000" fill="hold"/>
                                        <p:tgtEl>
                                          <p:spTgt spid="217"/>
                                        </p:tgtEl>
                                        <p:attrNameLst>
                                          <p:attrName>ppt_y</p:attrName>
                                        </p:attrNameLst>
                                      </p:cBhvr>
                                      <p:tavLst>
                                        <p:tav tm="0">
                                          <p:val>
                                            <p:strVal val="#ppt_y+.1"/>
                                          </p:val>
                                        </p:tav>
                                        <p:tav tm="100000">
                                          <p:val>
                                            <p:strVal val="#ppt_y"/>
                                          </p:val>
                                        </p:tav>
                                      </p:tavLst>
                                    </p:anim>
                                  </p:childTnLst>
                                </p:cTn>
                              </p:par>
                              <p:par>
                                <p:cTn id="330" presetID="42" presetClass="entr" presetSubtype="0" fill="hold" grpId="0" nodeType="withEffect">
                                  <p:stCondLst>
                                    <p:cond delay="0"/>
                                  </p:stCondLst>
                                  <p:childTnLst>
                                    <p:set>
                                      <p:cBhvr>
                                        <p:cTn id="331" dur="1" fill="hold">
                                          <p:stCondLst>
                                            <p:cond delay="0"/>
                                          </p:stCondLst>
                                        </p:cTn>
                                        <p:tgtEl>
                                          <p:spTgt spid="218"/>
                                        </p:tgtEl>
                                        <p:attrNameLst>
                                          <p:attrName>style.visibility</p:attrName>
                                        </p:attrNameLst>
                                      </p:cBhvr>
                                      <p:to>
                                        <p:strVal val="visible"/>
                                      </p:to>
                                    </p:set>
                                    <p:animEffect transition="in" filter="fade">
                                      <p:cBhvr>
                                        <p:cTn id="332" dur="1000"/>
                                        <p:tgtEl>
                                          <p:spTgt spid="218"/>
                                        </p:tgtEl>
                                      </p:cBhvr>
                                    </p:animEffect>
                                    <p:anim calcmode="lin" valueType="num">
                                      <p:cBhvr>
                                        <p:cTn id="333" dur="1000" fill="hold"/>
                                        <p:tgtEl>
                                          <p:spTgt spid="218"/>
                                        </p:tgtEl>
                                        <p:attrNameLst>
                                          <p:attrName>ppt_x</p:attrName>
                                        </p:attrNameLst>
                                      </p:cBhvr>
                                      <p:tavLst>
                                        <p:tav tm="0">
                                          <p:val>
                                            <p:strVal val="#ppt_x"/>
                                          </p:val>
                                        </p:tav>
                                        <p:tav tm="100000">
                                          <p:val>
                                            <p:strVal val="#ppt_x"/>
                                          </p:val>
                                        </p:tav>
                                      </p:tavLst>
                                    </p:anim>
                                    <p:anim calcmode="lin" valueType="num">
                                      <p:cBhvr>
                                        <p:cTn id="334" dur="1000" fill="hold"/>
                                        <p:tgtEl>
                                          <p:spTgt spid="218"/>
                                        </p:tgtEl>
                                        <p:attrNameLst>
                                          <p:attrName>ppt_y</p:attrName>
                                        </p:attrNameLst>
                                      </p:cBhvr>
                                      <p:tavLst>
                                        <p:tav tm="0">
                                          <p:val>
                                            <p:strVal val="#ppt_y+.1"/>
                                          </p:val>
                                        </p:tav>
                                        <p:tav tm="100000">
                                          <p:val>
                                            <p:strVal val="#ppt_y"/>
                                          </p:val>
                                        </p:tav>
                                      </p:tavLst>
                                    </p:anim>
                                  </p:childTnLst>
                                </p:cTn>
                              </p:par>
                              <p:par>
                                <p:cTn id="335" presetID="42" presetClass="entr" presetSubtype="0" fill="hold" grpId="0" nodeType="withEffect">
                                  <p:stCondLst>
                                    <p:cond delay="0"/>
                                  </p:stCondLst>
                                  <p:childTnLst>
                                    <p:set>
                                      <p:cBhvr>
                                        <p:cTn id="336" dur="1" fill="hold">
                                          <p:stCondLst>
                                            <p:cond delay="0"/>
                                          </p:stCondLst>
                                        </p:cTn>
                                        <p:tgtEl>
                                          <p:spTgt spid="219"/>
                                        </p:tgtEl>
                                        <p:attrNameLst>
                                          <p:attrName>style.visibility</p:attrName>
                                        </p:attrNameLst>
                                      </p:cBhvr>
                                      <p:to>
                                        <p:strVal val="visible"/>
                                      </p:to>
                                    </p:set>
                                    <p:animEffect transition="in" filter="fade">
                                      <p:cBhvr>
                                        <p:cTn id="337" dur="1000"/>
                                        <p:tgtEl>
                                          <p:spTgt spid="219"/>
                                        </p:tgtEl>
                                      </p:cBhvr>
                                    </p:animEffect>
                                    <p:anim calcmode="lin" valueType="num">
                                      <p:cBhvr>
                                        <p:cTn id="338" dur="1000" fill="hold"/>
                                        <p:tgtEl>
                                          <p:spTgt spid="219"/>
                                        </p:tgtEl>
                                        <p:attrNameLst>
                                          <p:attrName>ppt_x</p:attrName>
                                        </p:attrNameLst>
                                      </p:cBhvr>
                                      <p:tavLst>
                                        <p:tav tm="0">
                                          <p:val>
                                            <p:strVal val="#ppt_x"/>
                                          </p:val>
                                        </p:tav>
                                        <p:tav tm="100000">
                                          <p:val>
                                            <p:strVal val="#ppt_x"/>
                                          </p:val>
                                        </p:tav>
                                      </p:tavLst>
                                    </p:anim>
                                    <p:anim calcmode="lin" valueType="num">
                                      <p:cBhvr>
                                        <p:cTn id="339" dur="1000" fill="hold"/>
                                        <p:tgtEl>
                                          <p:spTgt spid="219"/>
                                        </p:tgtEl>
                                        <p:attrNameLst>
                                          <p:attrName>ppt_y</p:attrName>
                                        </p:attrNameLst>
                                      </p:cBhvr>
                                      <p:tavLst>
                                        <p:tav tm="0">
                                          <p:val>
                                            <p:strVal val="#ppt_y+.1"/>
                                          </p:val>
                                        </p:tav>
                                        <p:tav tm="100000">
                                          <p:val>
                                            <p:strVal val="#ppt_y"/>
                                          </p:val>
                                        </p:tav>
                                      </p:tavLst>
                                    </p:anim>
                                  </p:childTnLst>
                                </p:cTn>
                              </p:par>
                              <p:par>
                                <p:cTn id="340" presetID="42" presetClass="entr" presetSubtype="0" fill="hold" grpId="0" nodeType="withEffect">
                                  <p:stCondLst>
                                    <p:cond delay="0"/>
                                  </p:stCondLst>
                                  <p:childTnLst>
                                    <p:set>
                                      <p:cBhvr>
                                        <p:cTn id="341" dur="1" fill="hold">
                                          <p:stCondLst>
                                            <p:cond delay="0"/>
                                          </p:stCondLst>
                                        </p:cTn>
                                        <p:tgtEl>
                                          <p:spTgt spid="220"/>
                                        </p:tgtEl>
                                        <p:attrNameLst>
                                          <p:attrName>style.visibility</p:attrName>
                                        </p:attrNameLst>
                                      </p:cBhvr>
                                      <p:to>
                                        <p:strVal val="visible"/>
                                      </p:to>
                                    </p:set>
                                    <p:animEffect transition="in" filter="fade">
                                      <p:cBhvr>
                                        <p:cTn id="342" dur="1000"/>
                                        <p:tgtEl>
                                          <p:spTgt spid="220"/>
                                        </p:tgtEl>
                                      </p:cBhvr>
                                    </p:animEffect>
                                    <p:anim calcmode="lin" valueType="num">
                                      <p:cBhvr>
                                        <p:cTn id="343" dur="1000" fill="hold"/>
                                        <p:tgtEl>
                                          <p:spTgt spid="220"/>
                                        </p:tgtEl>
                                        <p:attrNameLst>
                                          <p:attrName>ppt_x</p:attrName>
                                        </p:attrNameLst>
                                      </p:cBhvr>
                                      <p:tavLst>
                                        <p:tav tm="0">
                                          <p:val>
                                            <p:strVal val="#ppt_x"/>
                                          </p:val>
                                        </p:tav>
                                        <p:tav tm="100000">
                                          <p:val>
                                            <p:strVal val="#ppt_x"/>
                                          </p:val>
                                        </p:tav>
                                      </p:tavLst>
                                    </p:anim>
                                    <p:anim calcmode="lin" valueType="num">
                                      <p:cBhvr>
                                        <p:cTn id="344" dur="1000" fill="hold"/>
                                        <p:tgtEl>
                                          <p:spTgt spid="220"/>
                                        </p:tgtEl>
                                        <p:attrNameLst>
                                          <p:attrName>ppt_y</p:attrName>
                                        </p:attrNameLst>
                                      </p:cBhvr>
                                      <p:tavLst>
                                        <p:tav tm="0">
                                          <p:val>
                                            <p:strVal val="#ppt_y+.1"/>
                                          </p:val>
                                        </p:tav>
                                        <p:tav tm="100000">
                                          <p:val>
                                            <p:strVal val="#ppt_y"/>
                                          </p:val>
                                        </p:tav>
                                      </p:tavLst>
                                    </p:anim>
                                  </p:childTnLst>
                                </p:cTn>
                              </p:par>
                              <p:par>
                                <p:cTn id="345" presetID="42" presetClass="entr" presetSubtype="0" fill="hold" nodeType="withEffect">
                                  <p:stCondLst>
                                    <p:cond delay="0"/>
                                  </p:stCondLst>
                                  <p:childTnLst>
                                    <p:set>
                                      <p:cBhvr>
                                        <p:cTn id="346" dur="1" fill="hold">
                                          <p:stCondLst>
                                            <p:cond delay="0"/>
                                          </p:stCondLst>
                                        </p:cTn>
                                        <p:tgtEl>
                                          <p:spTgt spid="221"/>
                                        </p:tgtEl>
                                        <p:attrNameLst>
                                          <p:attrName>style.visibility</p:attrName>
                                        </p:attrNameLst>
                                      </p:cBhvr>
                                      <p:to>
                                        <p:strVal val="visible"/>
                                      </p:to>
                                    </p:set>
                                    <p:animEffect transition="in" filter="fade">
                                      <p:cBhvr>
                                        <p:cTn id="347" dur="1000"/>
                                        <p:tgtEl>
                                          <p:spTgt spid="221"/>
                                        </p:tgtEl>
                                      </p:cBhvr>
                                    </p:animEffect>
                                    <p:anim calcmode="lin" valueType="num">
                                      <p:cBhvr>
                                        <p:cTn id="348" dur="1000" fill="hold"/>
                                        <p:tgtEl>
                                          <p:spTgt spid="221"/>
                                        </p:tgtEl>
                                        <p:attrNameLst>
                                          <p:attrName>ppt_x</p:attrName>
                                        </p:attrNameLst>
                                      </p:cBhvr>
                                      <p:tavLst>
                                        <p:tav tm="0">
                                          <p:val>
                                            <p:strVal val="#ppt_x"/>
                                          </p:val>
                                        </p:tav>
                                        <p:tav tm="100000">
                                          <p:val>
                                            <p:strVal val="#ppt_x"/>
                                          </p:val>
                                        </p:tav>
                                      </p:tavLst>
                                    </p:anim>
                                    <p:anim calcmode="lin" valueType="num">
                                      <p:cBhvr>
                                        <p:cTn id="349" dur="1000" fill="hold"/>
                                        <p:tgtEl>
                                          <p:spTgt spid="221"/>
                                        </p:tgtEl>
                                        <p:attrNameLst>
                                          <p:attrName>ppt_y</p:attrName>
                                        </p:attrNameLst>
                                      </p:cBhvr>
                                      <p:tavLst>
                                        <p:tav tm="0">
                                          <p:val>
                                            <p:strVal val="#ppt_y+.1"/>
                                          </p:val>
                                        </p:tav>
                                        <p:tav tm="100000">
                                          <p:val>
                                            <p:strVal val="#ppt_y"/>
                                          </p:val>
                                        </p:tav>
                                      </p:tavLst>
                                    </p:anim>
                                  </p:childTnLst>
                                </p:cTn>
                              </p:par>
                              <p:par>
                                <p:cTn id="350" presetID="42" presetClass="entr" presetSubtype="0" fill="hold" nodeType="withEffect">
                                  <p:stCondLst>
                                    <p:cond delay="0"/>
                                  </p:stCondLst>
                                  <p:childTnLst>
                                    <p:set>
                                      <p:cBhvr>
                                        <p:cTn id="351" dur="1" fill="hold">
                                          <p:stCondLst>
                                            <p:cond delay="0"/>
                                          </p:stCondLst>
                                        </p:cTn>
                                        <p:tgtEl>
                                          <p:spTgt spid="222"/>
                                        </p:tgtEl>
                                        <p:attrNameLst>
                                          <p:attrName>style.visibility</p:attrName>
                                        </p:attrNameLst>
                                      </p:cBhvr>
                                      <p:to>
                                        <p:strVal val="visible"/>
                                      </p:to>
                                    </p:set>
                                    <p:animEffect transition="in" filter="fade">
                                      <p:cBhvr>
                                        <p:cTn id="352" dur="1000"/>
                                        <p:tgtEl>
                                          <p:spTgt spid="222"/>
                                        </p:tgtEl>
                                      </p:cBhvr>
                                    </p:animEffect>
                                    <p:anim calcmode="lin" valueType="num">
                                      <p:cBhvr>
                                        <p:cTn id="353" dur="1000" fill="hold"/>
                                        <p:tgtEl>
                                          <p:spTgt spid="222"/>
                                        </p:tgtEl>
                                        <p:attrNameLst>
                                          <p:attrName>ppt_x</p:attrName>
                                        </p:attrNameLst>
                                      </p:cBhvr>
                                      <p:tavLst>
                                        <p:tav tm="0">
                                          <p:val>
                                            <p:strVal val="#ppt_x"/>
                                          </p:val>
                                        </p:tav>
                                        <p:tav tm="100000">
                                          <p:val>
                                            <p:strVal val="#ppt_x"/>
                                          </p:val>
                                        </p:tav>
                                      </p:tavLst>
                                    </p:anim>
                                    <p:anim calcmode="lin" valueType="num">
                                      <p:cBhvr>
                                        <p:cTn id="354" dur="1000" fill="hold"/>
                                        <p:tgtEl>
                                          <p:spTgt spid="222"/>
                                        </p:tgtEl>
                                        <p:attrNameLst>
                                          <p:attrName>ppt_y</p:attrName>
                                        </p:attrNameLst>
                                      </p:cBhvr>
                                      <p:tavLst>
                                        <p:tav tm="0">
                                          <p:val>
                                            <p:strVal val="#ppt_y+.1"/>
                                          </p:val>
                                        </p:tav>
                                        <p:tav tm="100000">
                                          <p:val>
                                            <p:strVal val="#ppt_y"/>
                                          </p:val>
                                        </p:tav>
                                      </p:tavLst>
                                    </p:anim>
                                  </p:childTnLst>
                                </p:cTn>
                              </p:par>
                              <p:par>
                                <p:cTn id="355" presetID="42" presetClass="entr" presetSubtype="0" fill="hold" nodeType="withEffect">
                                  <p:stCondLst>
                                    <p:cond delay="0"/>
                                  </p:stCondLst>
                                  <p:childTnLst>
                                    <p:set>
                                      <p:cBhvr>
                                        <p:cTn id="356" dur="1" fill="hold">
                                          <p:stCondLst>
                                            <p:cond delay="0"/>
                                          </p:stCondLst>
                                        </p:cTn>
                                        <p:tgtEl>
                                          <p:spTgt spid="223"/>
                                        </p:tgtEl>
                                        <p:attrNameLst>
                                          <p:attrName>style.visibility</p:attrName>
                                        </p:attrNameLst>
                                      </p:cBhvr>
                                      <p:to>
                                        <p:strVal val="visible"/>
                                      </p:to>
                                    </p:set>
                                    <p:animEffect transition="in" filter="fade">
                                      <p:cBhvr>
                                        <p:cTn id="357" dur="1000"/>
                                        <p:tgtEl>
                                          <p:spTgt spid="223"/>
                                        </p:tgtEl>
                                      </p:cBhvr>
                                    </p:animEffect>
                                    <p:anim calcmode="lin" valueType="num">
                                      <p:cBhvr>
                                        <p:cTn id="358" dur="1000" fill="hold"/>
                                        <p:tgtEl>
                                          <p:spTgt spid="223"/>
                                        </p:tgtEl>
                                        <p:attrNameLst>
                                          <p:attrName>ppt_x</p:attrName>
                                        </p:attrNameLst>
                                      </p:cBhvr>
                                      <p:tavLst>
                                        <p:tav tm="0">
                                          <p:val>
                                            <p:strVal val="#ppt_x"/>
                                          </p:val>
                                        </p:tav>
                                        <p:tav tm="100000">
                                          <p:val>
                                            <p:strVal val="#ppt_x"/>
                                          </p:val>
                                        </p:tav>
                                      </p:tavLst>
                                    </p:anim>
                                    <p:anim calcmode="lin" valueType="num">
                                      <p:cBhvr>
                                        <p:cTn id="359" dur="1000" fill="hold"/>
                                        <p:tgtEl>
                                          <p:spTgt spid="2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ldLvl="0" animBg="1"/>
      <p:bldP spid="89" grpId="0" bldLvl="0" animBg="1"/>
      <p:bldP spid="99" grpId="0" bldLvl="0" animBg="1"/>
      <p:bldP spid="105" grpId="0" bldLvl="0" animBg="1"/>
      <p:bldP spid="106" grpId="0" bldLvl="0" animBg="1"/>
      <p:bldP spid="115" grpId="0"/>
      <p:bldP spid="116" grpId="0"/>
      <p:bldP spid="117" grpId="0"/>
      <p:bldP spid="118" grpId="0" bldLvl="0" animBg="1"/>
      <p:bldP spid="122" grpId="0" bldLvl="0" animBg="1"/>
      <p:bldP spid="138" grpId="0"/>
      <p:bldP spid="139" grpId="0"/>
      <p:bldP spid="141" grpId="0"/>
      <p:bldP spid="142" grpId="0" bldLvl="0" animBg="1"/>
      <p:bldP spid="143" grpId="0" bldLvl="0" animBg="1"/>
      <p:bldP spid="144" grpId="0" bldLvl="0" animBg="1"/>
      <p:bldP spid="147" grpId="0" bldLvl="0" animBg="1"/>
      <p:bldP spid="153" grpId="0"/>
      <p:bldP spid="157" grpId="0"/>
      <p:bldP spid="158" grpId="0" bldLvl="0" animBg="1"/>
      <p:bldP spid="160" grpId="0"/>
      <p:bldP spid="161" grpId="0"/>
      <p:bldP spid="163" grpId="0" bldLvl="0" animBg="1"/>
      <p:bldP spid="167" grpId="0"/>
      <p:bldP spid="4" grpId="0" bldLvl="0" animBg="1"/>
      <p:bldP spid="169" grpId="0" bldLvl="0" animBg="1"/>
      <p:bldP spid="170" grpId="0" bldLvl="0" animBg="1"/>
      <p:bldP spid="171" grpId="0" bldLvl="0" animBg="1"/>
      <p:bldP spid="172" grpId="0"/>
      <p:bldP spid="174" grpId="0" bldLvl="0" animBg="1"/>
      <p:bldP spid="175" grpId="0"/>
      <p:bldP spid="176" grpId="0"/>
      <p:bldP spid="177" grpId="0"/>
      <p:bldP spid="180" grpId="0" bldLvl="0" animBg="1"/>
      <p:bldP spid="193" grpId="0" bldLvl="0" animBg="1"/>
      <p:bldP spid="194" grpId="0" bldLvl="0" animBg="1"/>
      <p:bldP spid="206" grpId="0"/>
      <p:bldP spid="207" grpId="0"/>
      <p:bldP spid="212" grpId="0" bldLvl="0" animBg="1"/>
      <p:bldP spid="213" grpId="0"/>
      <p:bldP spid="214" grpId="0" bldLvl="0" animBg="1"/>
      <p:bldP spid="216" grpId="0" bldLvl="0" animBg="1"/>
      <p:bldP spid="217" grpId="0"/>
      <p:bldP spid="218" grpId="0" bldLvl="0" animBg="1"/>
      <p:bldP spid="219" grpId="0"/>
      <p:bldP spid="220" grpId="0"/>
      <p:bldP spid="234" grpId="0"/>
      <p:bldP spid="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p:cNvSpPr/>
          <p:nvPr/>
        </p:nvSpPr>
        <p:spPr>
          <a:xfrm>
            <a:off x="3839426" y="1131925"/>
            <a:ext cx="5759140" cy="23764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99" name="矩形 98"/>
          <p:cNvSpPr/>
          <p:nvPr/>
        </p:nvSpPr>
        <p:spPr>
          <a:xfrm>
            <a:off x="4045591" y="1859327"/>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&lt;a,1&gt;&lt;a,1&gt;&lt;c,1&gt;&lt;e,1&gt;</a:t>
            </a:r>
            <a:endParaRPr lang="zh-CN" altLang="en-US" sz="1066" dirty="0"/>
          </a:p>
        </p:txBody>
      </p:sp>
      <p:sp>
        <p:nvSpPr>
          <p:cNvPr id="105" name="矩形 104"/>
          <p:cNvSpPr/>
          <p:nvPr/>
        </p:nvSpPr>
        <p:spPr>
          <a:xfrm>
            <a:off x="545758" y="1859327"/>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&lt;a,1&gt;&lt;a,1&gt;&lt;c,1&gt;&lt;e,1&gt;</a:t>
            </a:r>
            <a:endParaRPr lang="zh-CN" altLang="en-US" sz="1066" dirty="0"/>
          </a:p>
        </p:txBody>
      </p:sp>
      <p:sp>
        <p:nvSpPr>
          <p:cNvPr id="106" name="矩形 105"/>
          <p:cNvSpPr/>
          <p:nvPr/>
        </p:nvSpPr>
        <p:spPr>
          <a:xfrm>
            <a:off x="2081143" y="1859327"/>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&lt;b,1&gt;&lt;b,1&gt;&lt;d,1&gt;&lt;f,1&gt;</a:t>
            </a:r>
            <a:endParaRPr lang="zh-CN" altLang="en-US" sz="1066" dirty="0"/>
          </a:p>
        </p:txBody>
      </p:sp>
      <p:cxnSp>
        <p:nvCxnSpPr>
          <p:cNvPr id="107" name="直接箭头连接符 106"/>
          <p:cNvCxnSpPr>
            <a:endCxn id="105" idx="1"/>
          </p:cNvCxnSpPr>
          <p:nvPr/>
        </p:nvCxnSpPr>
        <p:spPr>
          <a:xfrm flipV="1">
            <a:off x="191971" y="2009685"/>
            <a:ext cx="353787" cy="200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endCxn id="105" idx="1"/>
          </p:cNvCxnSpPr>
          <p:nvPr/>
        </p:nvCxnSpPr>
        <p:spPr>
          <a:xfrm>
            <a:off x="191972" y="1827356"/>
            <a:ext cx="353785" cy="18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429054" y="1574185"/>
            <a:ext cx="1859604" cy="297454"/>
          </a:xfrm>
          <a:prstGeom prst="rect">
            <a:avLst/>
          </a:prstGeom>
          <a:noFill/>
        </p:spPr>
        <p:txBody>
          <a:bodyPr wrap="square" rtlCol="0">
            <a:spAutoFit/>
          </a:bodyPr>
          <a:lstStyle/>
          <a:p>
            <a:r>
              <a:rPr lang="en-US" altLang="zh-CN" sz="1333" dirty="0"/>
              <a:t>10 Merge </a:t>
            </a:r>
            <a:r>
              <a:rPr lang="zh-CN" altLang="en-US" sz="1333" dirty="0"/>
              <a:t>归并排序</a:t>
            </a:r>
            <a:endParaRPr lang="en-US" altLang="zh-CN" sz="1333" dirty="0"/>
          </a:p>
        </p:txBody>
      </p:sp>
      <p:sp>
        <p:nvSpPr>
          <p:cNvPr id="116" name="文本框 115"/>
          <p:cNvSpPr txBox="1"/>
          <p:nvPr/>
        </p:nvSpPr>
        <p:spPr>
          <a:xfrm>
            <a:off x="783371" y="2180532"/>
            <a:ext cx="989541" cy="297454"/>
          </a:xfrm>
          <a:prstGeom prst="rect">
            <a:avLst/>
          </a:prstGeom>
          <a:noFill/>
        </p:spPr>
        <p:txBody>
          <a:bodyPr wrap="square" rtlCol="0">
            <a:spAutoFit/>
          </a:bodyPr>
          <a:lstStyle/>
          <a:p>
            <a:r>
              <a:rPr lang="en-US" altLang="zh-CN" sz="1333" dirty="0"/>
              <a:t>partition0</a:t>
            </a:r>
          </a:p>
        </p:txBody>
      </p:sp>
      <p:sp>
        <p:nvSpPr>
          <p:cNvPr id="117" name="文本框 116"/>
          <p:cNvSpPr txBox="1"/>
          <p:nvPr/>
        </p:nvSpPr>
        <p:spPr>
          <a:xfrm>
            <a:off x="2340045" y="2146613"/>
            <a:ext cx="1092482" cy="297454"/>
          </a:xfrm>
          <a:prstGeom prst="rect">
            <a:avLst/>
          </a:prstGeom>
          <a:noFill/>
        </p:spPr>
        <p:txBody>
          <a:bodyPr wrap="square" rtlCol="0">
            <a:spAutoFit/>
          </a:bodyPr>
          <a:lstStyle/>
          <a:p>
            <a:r>
              <a:rPr lang="en-US" altLang="zh-CN" sz="1333" dirty="0"/>
              <a:t>partition1</a:t>
            </a:r>
          </a:p>
        </p:txBody>
      </p:sp>
      <p:sp>
        <p:nvSpPr>
          <p:cNvPr id="118" name="矩形 117"/>
          <p:cNvSpPr/>
          <p:nvPr/>
        </p:nvSpPr>
        <p:spPr>
          <a:xfrm>
            <a:off x="545758" y="4760611"/>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&lt;g,1&gt;</a:t>
            </a:r>
            <a:endParaRPr lang="zh-CN" altLang="en-US" sz="1066" dirty="0"/>
          </a:p>
        </p:txBody>
      </p:sp>
      <p:sp>
        <p:nvSpPr>
          <p:cNvPr id="122" name="矩形 121"/>
          <p:cNvSpPr/>
          <p:nvPr/>
        </p:nvSpPr>
        <p:spPr>
          <a:xfrm>
            <a:off x="2081143" y="4760611"/>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&lt;h,1&gt;</a:t>
            </a:r>
            <a:endParaRPr lang="zh-CN" altLang="en-US" sz="1066" dirty="0"/>
          </a:p>
        </p:txBody>
      </p:sp>
      <p:cxnSp>
        <p:nvCxnSpPr>
          <p:cNvPr id="124" name="直接箭头连接符 123"/>
          <p:cNvCxnSpPr>
            <a:endCxn id="118" idx="1"/>
          </p:cNvCxnSpPr>
          <p:nvPr/>
        </p:nvCxnSpPr>
        <p:spPr>
          <a:xfrm flipV="1">
            <a:off x="191971" y="4910969"/>
            <a:ext cx="353787" cy="200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endCxn id="118" idx="1"/>
          </p:cNvCxnSpPr>
          <p:nvPr/>
        </p:nvCxnSpPr>
        <p:spPr>
          <a:xfrm>
            <a:off x="191972" y="4728640"/>
            <a:ext cx="353785" cy="18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349021" y="4380843"/>
            <a:ext cx="1732121" cy="297454"/>
          </a:xfrm>
          <a:prstGeom prst="rect">
            <a:avLst/>
          </a:prstGeom>
          <a:noFill/>
        </p:spPr>
        <p:txBody>
          <a:bodyPr wrap="square" rtlCol="0">
            <a:spAutoFit/>
          </a:bodyPr>
          <a:lstStyle/>
          <a:p>
            <a:r>
              <a:rPr lang="en-US" altLang="zh-CN" sz="1333" dirty="0"/>
              <a:t>10 Merge </a:t>
            </a:r>
            <a:r>
              <a:rPr lang="zh-CN" altLang="en-US" sz="1333" dirty="0"/>
              <a:t>归并排序</a:t>
            </a:r>
            <a:endParaRPr lang="en-US" altLang="zh-CN" sz="1333" dirty="0"/>
          </a:p>
        </p:txBody>
      </p:sp>
      <p:sp>
        <p:nvSpPr>
          <p:cNvPr id="139" name="文本框 138"/>
          <p:cNvSpPr txBox="1"/>
          <p:nvPr/>
        </p:nvSpPr>
        <p:spPr>
          <a:xfrm>
            <a:off x="829567" y="5088820"/>
            <a:ext cx="989541" cy="297454"/>
          </a:xfrm>
          <a:prstGeom prst="rect">
            <a:avLst/>
          </a:prstGeom>
          <a:noFill/>
        </p:spPr>
        <p:txBody>
          <a:bodyPr wrap="square" rtlCol="0">
            <a:spAutoFit/>
          </a:bodyPr>
          <a:lstStyle/>
          <a:p>
            <a:r>
              <a:rPr lang="en-US" altLang="zh-CN" sz="1333" dirty="0"/>
              <a:t>partition0</a:t>
            </a:r>
          </a:p>
        </p:txBody>
      </p:sp>
      <p:sp>
        <p:nvSpPr>
          <p:cNvPr id="141" name="文本框 140"/>
          <p:cNvSpPr txBox="1"/>
          <p:nvPr/>
        </p:nvSpPr>
        <p:spPr>
          <a:xfrm>
            <a:off x="2409449" y="5123070"/>
            <a:ext cx="1092482" cy="297454"/>
          </a:xfrm>
          <a:prstGeom prst="rect">
            <a:avLst/>
          </a:prstGeom>
          <a:noFill/>
        </p:spPr>
        <p:txBody>
          <a:bodyPr wrap="square" rtlCol="0">
            <a:spAutoFit/>
          </a:bodyPr>
          <a:lstStyle/>
          <a:p>
            <a:r>
              <a:rPr lang="en-US" altLang="zh-CN" sz="1333" dirty="0"/>
              <a:t>partition1</a:t>
            </a:r>
          </a:p>
        </p:txBody>
      </p:sp>
      <p:sp>
        <p:nvSpPr>
          <p:cNvPr id="142" name="矩形 141"/>
          <p:cNvSpPr/>
          <p:nvPr/>
        </p:nvSpPr>
        <p:spPr>
          <a:xfrm>
            <a:off x="4045589" y="2367614"/>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&lt;g,1&gt;</a:t>
            </a:r>
            <a:endParaRPr lang="zh-CN" altLang="en-US" sz="1066" dirty="0"/>
          </a:p>
        </p:txBody>
      </p:sp>
      <p:sp>
        <p:nvSpPr>
          <p:cNvPr id="143" name="矩形 142"/>
          <p:cNvSpPr/>
          <p:nvPr/>
        </p:nvSpPr>
        <p:spPr>
          <a:xfrm>
            <a:off x="4031397" y="4420288"/>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&lt;b,1&gt;&lt;b,1&gt;&lt;d,1&gt;&lt;f,1&gt;</a:t>
            </a:r>
            <a:endParaRPr lang="zh-CN" altLang="en-US" sz="1066" dirty="0"/>
          </a:p>
        </p:txBody>
      </p:sp>
      <p:sp>
        <p:nvSpPr>
          <p:cNvPr id="144" name="矩形 143"/>
          <p:cNvSpPr/>
          <p:nvPr/>
        </p:nvSpPr>
        <p:spPr>
          <a:xfrm>
            <a:off x="4031397" y="4958593"/>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&lt;h,1&gt;</a:t>
            </a:r>
            <a:endParaRPr lang="zh-CN" altLang="en-US" sz="1066" dirty="0"/>
          </a:p>
        </p:txBody>
      </p:sp>
      <p:sp>
        <p:nvSpPr>
          <p:cNvPr id="147" name="矩形 146"/>
          <p:cNvSpPr/>
          <p:nvPr/>
        </p:nvSpPr>
        <p:spPr>
          <a:xfrm>
            <a:off x="5888604" y="2084975"/>
            <a:ext cx="1796573"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&lt;a,1&gt;&lt;a,1&gt;&lt;c,1&gt;&lt;e,1&gt;&lt;g,1&gt;</a:t>
            </a:r>
            <a:endParaRPr lang="zh-CN" altLang="en-US" sz="1066" dirty="0"/>
          </a:p>
        </p:txBody>
      </p:sp>
      <p:sp>
        <p:nvSpPr>
          <p:cNvPr id="153" name="文本框 152"/>
          <p:cNvSpPr txBox="1"/>
          <p:nvPr/>
        </p:nvSpPr>
        <p:spPr>
          <a:xfrm>
            <a:off x="165515" y="1145279"/>
            <a:ext cx="1112625" cy="297454"/>
          </a:xfrm>
          <a:prstGeom prst="rect">
            <a:avLst/>
          </a:prstGeom>
          <a:noFill/>
        </p:spPr>
        <p:txBody>
          <a:bodyPr wrap="square" rtlCol="0">
            <a:spAutoFit/>
          </a:bodyPr>
          <a:lstStyle/>
          <a:p>
            <a:r>
              <a:rPr lang="en-US" altLang="zh-CN" sz="1333" dirty="0"/>
              <a:t>maptask1</a:t>
            </a:r>
          </a:p>
        </p:txBody>
      </p:sp>
      <p:sp>
        <p:nvSpPr>
          <p:cNvPr id="157" name="文本框 156"/>
          <p:cNvSpPr txBox="1"/>
          <p:nvPr/>
        </p:nvSpPr>
        <p:spPr>
          <a:xfrm>
            <a:off x="144280" y="3940407"/>
            <a:ext cx="942808" cy="297454"/>
          </a:xfrm>
          <a:prstGeom prst="rect">
            <a:avLst/>
          </a:prstGeom>
          <a:noFill/>
        </p:spPr>
        <p:txBody>
          <a:bodyPr wrap="square" rtlCol="0">
            <a:spAutoFit/>
          </a:bodyPr>
          <a:lstStyle/>
          <a:p>
            <a:r>
              <a:rPr lang="en-US" altLang="zh-CN" sz="1333" dirty="0"/>
              <a:t>maptask2</a:t>
            </a:r>
          </a:p>
        </p:txBody>
      </p:sp>
      <p:sp>
        <p:nvSpPr>
          <p:cNvPr id="158" name="矩形 157"/>
          <p:cNvSpPr/>
          <p:nvPr/>
        </p:nvSpPr>
        <p:spPr>
          <a:xfrm>
            <a:off x="5917869" y="2942894"/>
            <a:ext cx="1952955"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GroupingComparator</a:t>
            </a:r>
            <a:r>
              <a:rPr lang="en-US" altLang="zh-CN" sz="1066" dirty="0"/>
              <a:t>(</a:t>
            </a:r>
            <a:r>
              <a:rPr lang="en-US" altLang="zh-CN" sz="1066" dirty="0" err="1"/>
              <a:t>k,knext</a:t>
            </a:r>
            <a:r>
              <a:rPr lang="en-US" altLang="zh-CN" sz="1066" dirty="0"/>
              <a:t>)</a:t>
            </a:r>
            <a:endParaRPr lang="zh-CN" altLang="en-US" sz="1066" dirty="0"/>
          </a:p>
        </p:txBody>
      </p:sp>
      <p:sp>
        <p:nvSpPr>
          <p:cNvPr id="160" name="文本框 159"/>
          <p:cNvSpPr txBox="1"/>
          <p:nvPr/>
        </p:nvSpPr>
        <p:spPr>
          <a:xfrm>
            <a:off x="3767728" y="1375879"/>
            <a:ext cx="2365444" cy="502573"/>
          </a:xfrm>
          <a:prstGeom prst="rect">
            <a:avLst/>
          </a:prstGeom>
          <a:noFill/>
        </p:spPr>
        <p:txBody>
          <a:bodyPr wrap="square" rtlCol="0">
            <a:spAutoFit/>
          </a:bodyPr>
          <a:lstStyle/>
          <a:p>
            <a:r>
              <a:rPr lang="en-US" altLang="zh-CN" sz="1333" dirty="0"/>
              <a:t>13</a:t>
            </a:r>
            <a:r>
              <a:rPr lang="zh-CN" altLang="en-US" sz="1333" dirty="0"/>
              <a:t>下载到</a:t>
            </a:r>
            <a:r>
              <a:rPr lang="en-US" altLang="zh-CN" sz="1333" dirty="0" err="1"/>
              <a:t>reducetask</a:t>
            </a:r>
            <a:r>
              <a:rPr lang="zh-CN" altLang="en-US" sz="1333" dirty="0"/>
              <a:t>本地磁盘</a:t>
            </a:r>
            <a:endParaRPr lang="en-US" altLang="zh-CN" sz="1333" dirty="0"/>
          </a:p>
        </p:txBody>
      </p:sp>
      <p:sp>
        <p:nvSpPr>
          <p:cNvPr id="161" name="文本框 160"/>
          <p:cNvSpPr txBox="1"/>
          <p:nvPr/>
        </p:nvSpPr>
        <p:spPr>
          <a:xfrm>
            <a:off x="5787140" y="1749451"/>
            <a:ext cx="1860351" cy="297454"/>
          </a:xfrm>
          <a:prstGeom prst="rect">
            <a:avLst/>
          </a:prstGeom>
          <a:noFill/>
        </p:spPr>
        <p:txBody>
          <a:bodyPr wrap="square" rtlCol="0">
            <a:spAutoFit/>
          </a:bodyPr>
          <a:lstStyle/>
          <a:p>
            <a:r>
              <a:rPr lang="en-US" altLang="zh-CN" sz="1333" dirty="0"/>
              <a:t>13 </a:t>
            </a:r>
            <a:r>
              <a:rPr lang="zh-CN" altLang="en-US" sz="1333" dirty="0"/>
              <a:t>合并文件 归并排序</a:t>
            </a:r>
            <a:endParaRPr lang="en-US" altLang="zh-CN" sz="1333" dirty="0"/>
          </a:p>
        </p:txBody>
      </p:sp>
      <p:sp>
        <p:nvSpPr>
          <p:cNvPr id="163" name="矩形 162"/>
          <p:cNvSpPr/>
          <p:nvPr/>
        </p:nvSpPr>
        <p:spPr>
          <a:xfrm>
            <a:off x="8181534" y="1631430"/>
            <a:ext cx="1168449" cy="10996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a:t>Reduce(</a:t>
            </a:r>
            <a:r>
              <a:rPr lang="en-US" altLang="zh-CN" sz="1066" dirty="0" err="1"/>
              <a:t>k,v</a:t>
            </a:r>
            <a:r>
              <a:rPr lang="en-US" altLang="zh-CN" sz="1066" dirty="0"/>
              <a:t>)</a:t>
            </a:r>
          </a:p>
          <a:p>
            <a:pPr algn="ctr"/>
            <a:r>
              <a:rPr lang="en-US" altLang="zh-CN" sz="1066" dirty="0" err="1"/>
              <a:t>Context.write</a:t>
            </a:r>
            <a:r>
              <a:rPr lang="en-US" altLang="zh-CN" sz="1066" dirty="0"/>
              <a:t>(</a:t>
            </a:r>
            <a:r>
              <a:rPr lang="en-US" altLang="zh-CN" sz="1066" dirty="0" err="1"/>
              <a:t>kv</a:t>
            </a:r>
            <a:r>
              <a:rPr lang="en-US" altLang="zh-CN" sz="1066" dirty="0"/>
              <a:t>)</a:t>
            </a:r>
            <a:endParaRPr lang="zh-CN" altLang="en-US" sz="1066" dirty="0"/>
          </a:p>
        </p:txBody>
      </p:sp>
      <p:sp>
        <p:nvSpPr>
          <p:cNvPr id="167" name="文本框 166"/>
          <p:cNvSpPr txBox="1"/>
          <p:nvPr/>
        </p:nvSpPr>
        <p:spPr>
          <a:xfrm>
            <a:off x="8235836" y="1303222"/>
            <a:ext cx="837876" cy="297454"/>
          </a:xfrm>
          <a:prstGeom prst="rect">
            <a:avLst/>
          </a:prstGeom>
          <a:noFill/>
        </p:spPr>
        <p:txBody>
          <a:bodyPr wrap="square" rtlCol="0">
            <a:spAutoFit/>
          </a:bodyPr>
          <a:lstStyle/>
          <a:p>
            <a:r>
              <a:rPr lang="en-US" altLang="zh-CN" sz="1333" dirty="0"/>
              <a:t>reducer</a:t>
            </a:r>
          </a:p>
        </p:txBody>
      </p:sp>
      <p:sp>
        <p:nvSpPr>
          <p:cNvPr id="4" name="矩形 3"/>
          <p:cNvSpPr/>
          <p:nvPr/>
        </p:nvSpPr>
        <p:spPr>
          <a:xfrm>
            <a:off x="6000449" y="2009685"/>
            <a:ext cx="622562" cy="462542"/>
          </a:xfrm>
          <a:prstGeom prst="rect">
            <a:avLst/>
          </a:prstGeom>
          <a:noFill/>
          <a:ln w="6350">
            <a:solidFill>
              <a:schemeClr val="tx2">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cxnSp>
        <p:nvCxnSpPr>
          <p:cNvPr id="168" name="直接箭头连接符 167"/>
          <p:cNvCxnSpPr>
            <a:stCxn id="158" idx="0"/>
            <a:endCxn id="4" idx="2"/>
          </p:cNvCxnSpPr>
          <p:nvPr/>
        </p:nvCxnSpPr>
        <p:spPr>
          <a:xfrm flipH="1" flipV="1">
            <a:off x="6311730" y="2472226"/>
            <a:ext cx="582616" cy="470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5936553" y="2160041"/>
            <a:ext cx="250320" cy="211516"/>
          </a:xfrm>
          <a:prstGeom prst="rect">
            <a:avLst/>
          </a:prstGeom>
          <a:noFill/>
          <a:ln w="6350">
            <a:solidFill>
              <a:schemeClr val="accent4">
                <a:lumMod val="7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77" name="文本框 176"/>
          <p:cNvSpPr txBox="1"/>
          <p:nvPr/>
        </p:nvSpPr>
        <p:spPr>
          <a:xfrm>
            <a:off x="6381351" y="1131924"/>
            <a:ext cx="1266138" cy="297454"/>
          </a:xfrm>
          <a:prstGeom prst="rect">
            <a:avLst/>
          </a:prstGeom>
          <a:noFill/>
        </p:spPr>
        <p:txBody>
          <a:bodyPr wrap="square" rtlCol="0">
            <a:spAutoFit/>
          </a:bodyPr>
          <a:lstStyle/>
          <a:p>
            <a:r>
              <a:rPr lang="en-US" altLang="zh-CN" sz="1333" dirty="0"/>
              <a:t>Reducetask1</a:t>
            </a:r>
          </a:p>
        </p:txBody>
      </p:sp>
      <p:cxnSp>
        <p:nvCxnSpPr>
          <p:cNvPr id="14" name="曲线连接符 13"/>
          <p:cNvCxnSpPr>
            <a:stCxn id="115" idx="2"/>
            <a:endCxn id="99" idx="0"/>
          </p:cNvCxnSpPr>
          <p:nvPr/>
        </p:nvCxnSpPr>
        <p:spPr>
          <a:xfrm rot="5400000" flipH="1" flipV="1">
            <a:off x="3079914" y="138269"/>
            <a:ext cx="12312" cy="3454428"/>
          </a:xfrm>
          <a:prstGeom prst="curvedConnector5">
            <a:avLst>
              <a:gd name="adj1" fmla="val -1856725"/>
              <a:gd name="adj2" fmla="val 52346"/>
              <a:gd name="adj3" fmla="val 19567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曲线连接符 178"/>
          <p:cNvCxnSpPr>
            <a:stCxn id="118" idx="0"/>
            <a:endCxn id="142" idx="2"/>
          </p:cNvCxnSpPr>
          <p:nvPr/>
        </p:nvCxnSpPr>
        <p:spPr>
          <a:xfrm rot="5400000" flipH="1" flipV="1">
            <a:off x="2017225" y="1964555"/>
            <a:ext cx="2092282" cy="349983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矩形 179"/>
          <p:cNvSpPr/>
          <p:nvPr/>
        </p:nvSpPr>
        <p:spPr>
          <a:xfrm>
            <a:off x="3798114" y="3952303"/>
            <a:ext cx="5759140" cy="18761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cxnSp>
        <p:nvCxnSpPr>
          <p:cNvPr id="181" name="曲线连接符 180"/>
          <p:cNvCxnSpPr>
            <a:stCxn id="117" idx="0"/>
            <a:endCxn id="143" idx="0"/>
          </p:cNvCxnSpPr>
          <p:nvPr/>
        </p:nvCxnSpPr>
        <p:spPr>
          <a:xfrm rot="16200000" flipH="1">
            <a:off x="2705946" y="2326952"/>
            <a:ext cx="2273675" cy="1912997"/>
          </a:xfrm>
          <a:prstGeom prst="curvedConnector3">
            <a:avLst>
              <a:gd name="adj1" fmla="val -100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曲线连接符 186"/>
          <p:cNvCxnSpPr>
            <a:stCxn id="122" idx="2"/>
            <a:endCxn id="144" idx="2"/>
          </p:cNvCxnSpPr>
          <p:nvPr/>
        </p:nvCxnSpPr>
        <p:spPr>
          <a:xfrm rot="16200000" flipH="1">
            <a:off x="3725166" y="4185188"/>
            <a:ext cx="197982" cy="1950255"/>
          </a:xfrm>
          <a:prstGeom prst="curvedConnector3">
            <a:avLst>
              <a:gd name="adj1" fmla="val 2539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99" idx="3"/>
            <a:endCxn id="147" idx="1"/>
          </p:cNvCxnSpPr>
          <p:nvPr/>
        </p:nvCxnSpPr>
        <p:spPr>
          <a:xfrm>
            <a:off x="5580976" y="2009684"/>
            <a:ext cx="307628" cy="22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stCxn id="142" idx="3"/>
            <a:endCxn id="147" idx="1"/>
          </p:cNvCxnSpPr>
          <p:nvPr/>
        </p:nvCxnSpPr>
        <p:spPr>
          <a:xfrm flipV="1">
            <a:off x="5580974" y="2235333"/>
            <a:ext cx="307629" cy="282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3" name="矩形 192"/>
          <p:cNvSpPr/>
          <p:nvPr/>
        </p:nvSpPr>
        <p:spPr>
          <a:xfrm>
            <a:off x="188389" y="1131924"/>
            <a:ext cx="3476444" cy="237649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194" name="矩形 193"/>
          <p:cNvSpPr/>
          <p:nvPr/>
        </p:nvSpPr>
        <p:spPr>
          <a:xfrm>
            <a:off x="183841" y="3950677"/>
            <a:ext cx="3476444" cy="187779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cxnSp>
        <p:nvCxnSpPr>
          <p:cNvPr id="205" name="曲线连接符 204"/>
          <p:cNvCxnSpPr/>
          <p:nvPr/>
        </p:nvCxnSpPr>
        <p:spPr>
          <a:xfrm flipV="1">
            <a:off x="6155558" y="1659264"/>
            <a:ext cx="2025976" cy="409712"/>
          </a:xfrm>
          <a:prstGeom prst="curvedConnector3">
            <a:avLst>
              <a:gd name="adj1" fmla="val -3287"/>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文本框 205"/>
          <p:cNvSpPr txBox="1"/>
          <p:nvPr/>
        </p:nvSpPr>
        <p:spPr>
          <a:xfrm>
            <a:off x="6261277" y="3979085"/>
            <a:ext cx="1266138" cy="297454"/>
          </a:xfrm>
          <a:prstGeom prst="rect">
            <a:avLst/>
          </a:prstGeom>
          <a:noFill/>
        </p:spPr>
        <p:txBody>
          <a:bodyPr wrap="square" rtlCol="0">
            <a:spAutoFit/>
          </a:bodyPr>
          <a:lstStyle/>
          <a:p>
            <a:r>
              <a:rPr lang="en-US" altLang="zh-CN" sz="1333" dirty="0"/>
              <a:t>Reducetask2</a:t>
            </a:r>
          </a:p>
        </p:txBody>
      </p:sp>
      <p:sp>
        <p:nvSpPr>
          <p:cNvPr id="207" name="文本框 206"/>
          <p:cNvSpPr txBox="1"/>
          <p:nvPr/>
        </p:nvSpPr>
        <p:spPr>
          <a:xfrm>
            <a:off x="6554833" y="1409783"/>
            <a:ext cx="1626700" cy="297454"/>
          </a:xfrm>
          <a:prstGeom prst="rect">
            <a:avLst/>
          </a:prstGeom>
          <a:noFill/>
        </p:spPr>
        <p:txBody>
          <a:bodyPr wrap="square" rtlCol="0">
            <a:spAutoFit/>
          </a:bodyPr>
          <a:lstStyle/>
          <a:p>
            <a:r>
              <a:rPr lang="en-US" altLang="zh-CN" sz="1333" dirty="0"/>
              <a:t>14 </a:t>
            </a:r>
            <a:r>
              <a:rPr lang="zh-CN" altLang="en-US" sz="1333" dirty="0"/>
              <a:t>一次读取一组</a:t>
            </a:r>
            <a:endParaRPr lang="en-US" altLang="zh-CN" sz="1333" dirty="0"/>
          </a:p>
        </p:txBody>
      </p:sp>
      <p:cxnSp>
        <p:nvCxnSpPr>
          <p:cNvPr id="208" name="曲线连接符 207"/>
          <p:cNvCxnSpPr>
            <a:stCxn id="169" idx="2"/>
          </p:cNvCxnSpPr>
          <p:nvPr/>
        </p:nvCxnSpPr>
        <p:spPr>
          <a:xfrm rot="5400000" flipH="1" flipV="1">
            <a:off x="7301821" y="769574"/>
            <a:ext cx="361874" cy="2842092"/>
          </a:xfrm>
          <a:prstGeom prst="curvedConnector4">
            <a:avLst>
              <a:gd name="adj1" fmla="val -84206"/>
              <a:gd name="adj2" fmla="val 65272"/>
            </a:avLst>
          </a:prstGeom>
          <a:ln>
            <a:tailEnd type="triangle"/>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8158782" y="4332274"/>
            <a:ext cx="1168449" cy="10996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a:t>Reduce(</a:t>
            </a:r>
            <a:r>
              <a:rPr lang="en-US" altLang="zh-CN" sz="1066" dirty="0" err="1"/>
              <a:t>k,v</a:t>
            </a:r>
            <a:r>
              <a:rPr lang="en-US" altLang="zh-CN" sz="1066" dirty="0"/>
              <a:t>)</a:t>
            </a:r>
          </a:p>
          <a:p>
            <a:pPr algn="ctr"/>
            <a:r>
              <a:rPr lang="en-US" altLang="zh-CN" sz="1066" dirty="0" err="1"/>
              <a:t>Context.write</a:t>
            </a:r>
            <a:r>
              <a:rPr lang="en-US" altLang="zh-CN" sz="1066" dirty="0"/>
              <a:t>(</a:t>
            </a:r>
            <a:r>
              <a:rPr lang="en-US" altLang="zh-CN" sz="1066" dirty="0" err="1"/>
              <a:t>kv</a:t>
            </a:r>
            <a:r>
              <a:rPr lang="en-US" altLang="zh-CN" sz="1066" dirty="0"/>
              <a:t>)</a:t>
            </a:r>
            <a:endParaRPr lang="zh-CN" altLang="en-US" sz="1066" dirty="0"/>
          </a:p>
        </p:txBody>
      </p:sp>
      <p:sp>
        <p:nvSpPr>
          <p:cNvPr id="213" name="文本框 212"/>
          <p:cNvSpPr txBox="1"/>
          <p:nvPr/>
        </p:nvSpPr>
        <p:spPr>
          <a:xfrm>
            <a:off x="8213084" y="4004067"/>
            <a:ext cx="837876" cy="297454"/>
          </a:xfrm>
          <a:prstGeom prst="rect">
            <a:avLst/>
          </a:prstGeom>
          <a:noFill/>
        </p:spPr>
        <p:txBody>
          <a:bodyPr wrap="square" rtlCol="0">
            <a:spAutoFit/>
          </a:bodyPr>
          <a:lstStyle/>
          <a:p>
            <a:r>
              <a:rPr lang="en-US" altLang="zh-CN" sz="1333" dirty="0"/>
              <a:t>reducer</a:t>
            </a:r>
          </a:p>
        </p:txBody>
      </p:sp>
      <p:sp>
        <p:nvSpPr>
          <p:cNvPr id="228" name="矩形 227"/>
          <p:cNvSpPr/>
          <p:nvPr/>
        </p:nvSpPr>
        <p:spPr>
          <a:xfrm>
            <a:off x="4358179" y="330657"/>
            <a:ext cx="2784865" cy="420564"/>
          </a:xfrm>
          <a:prstGeom prst="rect">
            <a:avLst/>
          </a:prstGeom>
        </p:spPr>
        <p:txBody>
          <a:bodyPr wrap="none">
            <a:spAutoFit/>
          </a:bodyPr>
          <a:lstStyle/>
          <a:p>
            <a:pPr lvl="0"/>
            <a:r>
              <a:rPr lang="en-US" altLang="zh-CN" sz="2133" dirty="0" err="1">
                <a:solidFill>
                  <a:srgbClr val="FF0000"/>
                </a:solidFill>
              </a:rPr>
              <a:t>ReduceTask</a:t>
            </a:r>
            <a:r>
              <a:rPr lang="zh-CN" altLang="en-US" sz="2133" dirty="0">
                <a:solidFill>
                  <a:srgbClr val="FF0000"/>
                </a:solidFill>
              </a:rPr>
              <a:t>工作机制</a:t>
            </a:r>
            <a:endParaRPr lang="zh-CN" altLang="en-US" sz="2133" b="1" dirty="0">
              <a:solidFill>
                <a:srgbClr val="FF0000"/>
              </a:solidFill>
            </a:endParaRPr>
          </a:p>
        </p:txBody>
      </p:sp>
      <p:sp>
        <p:nvSpPr>
          <p:cNvPr id="69" name="文本框 68"/>
          <p:cNvSpPr txBox="1"/>
          <p:nvPr/>
        </p:nvSpPr>
        <p:spPr>
          <a:xfrm>
            <a:off x="6329694" y="3214597"/>
            <a:ext cx="1626700" cy="297454"/>
          </a:xfrm>
          <a:prstGeom prst="rect">
            <a:avLst/>
          </a:prstGeom>
          <a:noFill/>
        </p:spPr>
        <p:txBody>
          <a:bodyPr wrap="square" rtlCol="0">
            <a:spAutoFit/>
          </a:bodyPr>
          <a:lstStyle/>
          <a:p>
            <a:r>
              <a:rPr lang="en-US" altLang="zh-CN" sz="1333" dirty="0"/>
              <a:t>15 </a:t>
            </a:r>
            <a:r>
              <a:rPr lang="zh-CN" altLang="en-US" sz="1333" dirty="0"/>
              <a:t>分组</a:t>
            </a:r>
            <a:endParaRPr lang="en-US" altLang="zh-CN" sz="1333" dirty="0"/>
          </a:p>
        </p:txBody>
      </p:sp>
      <p:sp>
        <p:nvSpPr>
          <p:cNvPr id="2" name="矩形 1"/>
          <p:cNvSpPr/>
          <p:nvPr/>
        </p:nvSpPr>
        <p:spPr>
          <a:xfrm>
            <a:off x="1351255" y="6060574"/>
            <a:ext cx="1895071" cy="584647"/>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altLang="zh-CN" sz="3199" kern="100" dirty="0">
                <a:latin typeface="Times New Roman" panose="02020603050405020304" pitchFamily="18" charset="0"/>
              </a:rPr>
              <a:t>Copy</a:t>
            </a:r>
            <a:r>
              <a:rPr lang="zh-CN" altLang="zh-CN" sz="3199" kern="100" dirty="0">
                <a:latin typeface="Times New Roman" panose="02020603050405020304" pitchFamily="18" charset="0"/>
                <a:cs typeface="Times New Roman" panose="02020603050405020304" pitchFamily="18" charset="0"/>
              </a:rPr>
              <a:t>阶段</a:t>
            </a:r>
            <a:endParaRPr lang="zh-CN" altLang="en-US" sz="3199" dirty="0"/>
          </a:p>
        </p:txBody>
      </p:sp>
      <p:sp>
        <p:nvSpPr>
          <p:cNvPr id="3" name="矩形 2"/>
          <p:cNvSpPr/>
          <p:nvPr/>
        </p:nvSpPr>
        <p:spPr>
          <a:xfrm>
            <a:off x="3802772" y="6060574"/>
            <a:ext cx="2070375" cy="584647"/>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en-US" altLang="zh-CN" sz="3199" kern="100" dirty="0">
                <a:latin typeface="Times New Roman" panose="02020603050405020304" pitchFamily="18" charset="0"/>
              </a:rPr>
              <a:t>Merge</a:t>
            </a:r>
            <a:r>
              <a:rPr lang="zh-CN" altLang="zh-CN" sz="3199" kern="100" dirty="0">
                <a:latin typeface="Times New Roman" panose="02020603050405020304" pitchFamily="18" charset="0"/>
                <a:cs typeface="Times New Roman" panose="02020603050405020304" pitchFamily="18" charset="0"/>
              </a:rPr>
              <a:t>阶段</a:t>
            </a:r>
            <a:endParaRPr lang="zh-CN" altLang="en-US" sz="3199" dirty="0"/>
          </a:p>
        </p:txBody>
      </p:sp>
      <p:sp>
        <p:nvSpPr>
          <p:cNvPr id="5" name="矩形 4"/>
          <p:cNvSpPr/>
          <p:nvPr/>
        </p:nvSpPr>
        <p:spPr>
          <a:xfrm>
            <a:off x="6061712" y="6060574"/>
            <a:ext cx="1688283" cy="584647"/>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altLang="zh-CN" sz="3199" kern="100" dirty="0">
                <a:latin typeface="Times New Roman" panose="02020603050405020304" pitchFamily="18" charset="0"/>
              </a:rPr>
              <a:t>Sort</a:t>
            </a:r>
            <a:r>
              <a:rPr lang="zh-CN" altLang="zh-CN" sz="3199" kern="100" dirty="0">
                <a:latin typeface="Times New Roman" panose="02020603050405020304" pitchFamily="18" charset="0"/>
                <a:cs typeface="Times New Roman" panose="02020603050405020304" pitchFamily="18" charset="0"/>
              </a:rPr>
              <a:t>阶段</a:t>
            </a:r>
            <a:endParaRPr lang="zh-CN" altLang="en-US" sz="3199" dirty="0"/>
          </a:p>
        </p:txBody>
      </p:sp>
      <p:sp>
        <p:nvSpPr>
          <p:cNvPr id="6" name="矩形 5"/>
          <p:cNvSpPr/>
          <p:nvPr/>
        </p:nvSpPr>
        <p:spPr>
          <a:xfrm>
            <a:off x="8011485" y="6060574"/>
            <a:ext cx="2238113" cy="58464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zh-CN" sz="3199" kern="100" dirty="0">
                <a:latin typeface="Times New Roman" panose="02020603050405020304" pitchFamily="18" charset="0"/>
              </a:rPr>
              <a:t>Reduce</a:t>
            </a:r>
            <a:r>
              <a:rPr lang="zh-CN" altLang="zh-CN" sz="3199" kern="100" dirty="0">
                <a:latin typeface="Times New Roman" panose="02020603050405020304" pitchFamily="18" charset="0"/>
                <a:cs typeface="Times New Roman" panose="02020603050405020304" pitchFamily="18" charset="0"/>
              </a:rPr>
              <a:t>阶段</a:t>
            </a:r>
            <a:endParaRPr lang="zh-CN" altLang="en-US" sz="3199" dirty="0"/>
          </a:p>
        </p:txBody>
      </p:sp>
      <p:sp>
        <p:nvSpPr>
          <p:cNvPr id="74" name="矩形 73"/>
          <p:cNvSpPr/>
          <p:nvPr/>
        </p:nvSpPr>
        <p:spPr>
          <a:xfrm>
            <a:off x="9345916" y="2414146"/>
            <a:ext cx="1136156"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OutPutFormat</a:t>
            </a:r>
            <a:endParaRPr lang="zh-CN" altLang="en-US" sz="1066" dirty="0"/>
          </a:p>
        </p:txBody>
      </p:sp>
      <p:sp>
        <p:nvSpPr>
          <p:cNvPr id="75" name="矩形 74"/>
          <p:cNvSpPr/>
          <p:nvPr/>
        </p:nvSpPr>
        <p:spPr>
          <a:xfrm>
            <a:off x="9773160" y="2845727"/>
            <a:ext cx="1136156"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RecordWriter</a:t>
            </a:r>
            <a:endParaRPr lang="zh-CN" altLang="en-US" sz="1066" dirty="0"/>
          </a:p>
        </p:txBody>
      </p:sp>
      <p:sp>
        <p:nvSpPr>
          <p:cNvPr id="76" name="文本框 75"/>
          <p:cNvSpPr txBox="1"/>
          <p:nvPr/>
        </p:nvSpPr>
        <p:spPr>
          <a:xfrm>
            <a:off x="9942066" y="3339595"/>
            <a:ext cx="942808" cy="297454"/>
          </a:xfrm>
          <a:prstGeom prst="rect">
            <a:avLst/>
          </a:prstGeom>
          <a:noFill/>
        </p:spPr>
        <p:txBody>
          <a:bodyPr wrap="square" rtlCol="0">
            <a:spAutoFit/>
          </a:bodyPr>
          <a:lstStyle/>
          <a:p>
            <a:r>
              <a:rPr lang="en-US" altLang="zh-CN" sz="1333" dirty="0"/>
              <a:t>Write(</a:t>
            </a:r>
            <a:r>
              <a:rPr lang="en-US" altLang="zh-CN" sz="1333" dirty="0" err="1"/>
              <a:t>k,v</a:t>
            </a:r>
            <a:r>
              <a:rPr lang="en-US" altLang="zh-CN" sz="1333" dirty="0"/>
              <a:t>)</a:t>
            </a:r>
          </a:p>
        </p:txBody>
      </p:sp>
      <p:sp>
        <p:nvSpPr>
          <p:cNvPr id="77" name="矩形 76"/>
          <p:cNvSpPr/>
          <p:nvPr/>
        </p:nvSpPr>
        <p:spPr>
          <a:xfrm>
            <a:off x="11452496" y="2731053"/>
            <a:ext cx="461672" cy="9924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a 2</a:t>
            </a:r>
          </a:p>
          <a:p>
            <a:pPr algn="ctr"/>
            <a:r>
              <a:rPr lang="en-US" altLang="zh-CN" sz="1066" dirty="0"/>
              <a:t>b 1</a:t>
            </a:r>
          </a:p>
          <a:p>
            <a:pPr algn="ctr"/>
            <a:r>
              <a:rPr lang="en-US" altLang="zh-CN" sz="1066" dirty="0"/>
              <a:t>c 1</a:t>
            </a:r>
          </a:p>
          <a:p>
            <a:pPr algn="ctr"/>
            <a:r>
              <a:rPr lang="en-US" altLang="zh-CN" sz="1066" dirty="0"/>
              <a:t>d 1</a:t>
            </a:r>
          </a:p>
          <a:p>
            <a:pPr algn="ctr"/>
            <a:r>
              <a:rPr lang="en-US" altLang="zh-CN" sz="1066" dirty="0"/>
              <a:t>…</a:t>
            </a:r>
            <a:endParaRPr lang="zh-CN" altLang="en-US" sz="1066" dirty="0"/>
          </a:p>
        </p:txBody>
      </p:sp>
      <p:sp>
        <p:nvSpPr>
          <p:cNvPr id="78" name="文本框 77"/>
          <p:cNvSpPr txBox="1"/>
          <p:nvPr/>
        </p:nvSpPr>
        <p:spPr>
          <a:xfrm>
            <a:off x="11134138" y="2472227"/>
            <a:ext cx="1103357" cy="256352"/>
          </a:xfrm>
          <a:prstGeom prst="rect">
            <a:avLst/>
          </a:prstGeom>
          <a:noFill/>
        </p:spPr>
        <p:txBody>
          <a:bodyPr wrap="square" rtlCol="0">
            <a:spAutoFit/>
          </a:bodyPr>
          <a:lstStyle/>
          <a:p>
            <a:r>
              <a:rPr lang="en-US" altLang="zh-CN" sz="1066" dirty="0"/>
              <a:t>Part-r-000000</a:t>
            </a:r>
          </a:p>
        </p:txBody>
      </p:sp>
      <p:sp>
        <p:nvSpPr>
          <p:cNvPr id="79" name="文本框 78"/>
          <p:cNvSpPr txBox="1"/>
          <p:nvPr/>
        </p:nvSpPr>
        <p:spPr>
          <a:xfrm>
            <a:off x="9557255" y="2045284"/>
            <a:ext cx="2092024" cy="502573"/>
          </a:xfrm>
          <a:prstGeom prst="rect">
            <a:avLst/>
          </a:prstGeom>
          <a:noFill/>
        </p:spPr>
        <p:txBody>
          <a:bodyPr wrap="square" rtlCol="0">
            <a:spAutoFit/>
          </a:bodyPr>
          <a:lstStyle/>
          <a:p>
            <a:r>
              <a:rPr lang="en-US" altLang="zh-CN" sz="1333" dirty="0"/>
              <a:t>16 </a:t>
            </a:r>
            <a:r>
              <a:rPr lang="zh-CN" altLang="en-US" sz="1333" dirty="0"/>
              <a:t>默认</a:t>
            </a:r>
            <a:r>
              <a:rPr lang="en-US" altLang="zh-CN" sz="1333" dirty="0" err="1"/>
              <a:t>TextOutputFormat</a:t>
            </a:r>
            <a:endParaRPr lang="en-US" altLang="zh-CN" sz="1333" dirty="0"/>
          </a:p>
        </p:txBody>
      </p:sp>
      <p:cxnSp>
        <p:nvCxnSpPr>
          <p:cNvPr id="80" name="直接箭头连接符 79"/>
          <p:cNvCxnSpPr>
            <a:stCxn id="74" idx="2"/>
            <a:endCxn id="75" idx="0"/>
          </p:cNvCxnSpPr>
          <p:nvPr/>
        </p:nvCxnSpPr>
        <p:spPr>
          <a:xfrm>
            <a:off x="9913995" y="2714861"/>
            <a:ext cx="427243" cy="1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75" idx="2"/>
            <a:endCxn id="76" idx="0"/>
          </p:cNvCxnSpPr>
          <p:nvPr/>
        </p:nvCxnSpPr>
        <p:spPr>
          <a:xfrm>
            <a:off x="10341238" y="3146442"/>
            <a:ext cx="72232" cy="19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6" idx="3"/>
            <a:endCxn id="77" idx="1"/>
          </p:cNvCxnSpPr>
          <p:nvPr/>
        </p:nvCxnSpPr>
        <p:spPr>
          <a:xfrm flipV="1">
            <a:off x="10884874" y="3227295"/>
            <a:ext cx="567622" cy="261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9323164" y="5114991"/>
            <a:ext cx="1136156"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OutPutFormat</a:t>
            </a:r>
            <a:endParaRPr lang="zh-CN" altLang="en-US" sz="1066" dirty="0"/>
          </a:p>
        </p:txBody>
      </p:sp>
      <p:sp>
        <p:nvSpPr>
          <p:cNvPr id="84" name="矩形 83"/>
          <p:cNvSpPr/>
          <p:nvPr/>
        </p:nvSpPr>
        <p:spPr>
          <a:xfrm>
            <a:off x="9750407" y="5546572"/>
            <a:ext cx="1136156"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RecordWriter</a:t>
            </a:r>
            <a:endParaRPr lang="zh-CN" altLang="en-US" sz="1066" dirty="0"/>
          </a:p>
        </p:txBody>
      </p:sp>
      <p:sp>
        <p:nvSpPr>
          <p:cNvPr id="85" name="文本框 84"/>
          <p:cNvSpPr txBox="1"/>
          <p:nvPr/>
        </p:nvSpPr>
        <p:spPr>
          <a:xfrm>
            <a:off x="9919313" y="6040439"/>
            <a:ext cx="942808" cy="297454"/>
          </a:xfrm>
          <a:prstGeom prst="rect">
            <a:avLst/>
          </a:prstGeom>
          <a:noFill/>
        </p:spPr>
        <p:txBody>
          <a:bodyPr wrap="square" rtlCol="0">
            <a:spAutoFit/>
          </a:bodyPr>
          <a:lstStyle/>
          <a:p>
            <a:r>
              <a:rPr lang="en-US" altLang="zh-CN" sz="1333" dirty="0"/>
              <a:t>Write(</a:t>
            </a:r>
            <a:r>
              <a:rPr lang="en-US" altLang="zh-CN" sz="1333" dirty="0" err="1"/>
              <a:t>k,v</a:t>
            </a:r>
            <a:r>
              <a:rPr lang="en-US" altLang="zh-CN" sz="1333" dirty="0"/>
              <a:t>)</a:t>
            </a:r>
          </a:p>
        </p:txBody>
      </p:sp>
      <p:sp>
        <p:nvSpPr>
          <p:cNvPr id="86" name="矩形 85"/>
          <p:cNvSpPr/>
          <p:nvPr/>
        </p:nvSpPr>
        <p:spPr>
          <a:xfrm>
            <a:off x="11429743" y="5431898"/>
            <a:ext cx="461672" cy="9924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a 2</a:t>
            </a:r>
          </a:p>
          <a:p>
            <a:pPr algn="ctr"/>
            <a:r>
              <a:rPr lang="en-US" altLang="zh-CN" sz="1066" dirty="0"/>
              <a:t>b 1</a:t>
            </a:r>
          </a:p>
          <a:p>
            <a:pPr algn="ctr"/>
            <a:r>
              <a:rPr lang="en-US" altLang="zh-CN" sz="1066" dirty="0"/>
              <a:t>c 1</a:t>
            </a:r>
          </a:p>
          <a:p>
            <a:pPr algn="ctr"/>
            <a:r>
              <a:rPr lang="en-US" altLang="zh-CN" sz="1066" dirty="0"/>
              <a:t>d 1</a:t>
            </a:r>
          </a:p>
          <a:p>
            <a:pPr algn="ctr"/>
            <a:r>
              <a:rPr lang="en-US" altLang="zh-CN" sz="1066" dirty="0"/>
              <a:t>…</a:t>
            </a:r>
            <a:endParaRPr lang="zh-CN" altLang="en-US" sz="1066" dirty="0"/>
          </a:p>
        </p:txBody>
      </p:sp>
      <p:sp>
        <p:nvSpPr>
          <p:cNvPr id="87" name="文本框 86"/>
          <p:cNvSpPr txBox="1"/>
          <p:nvPr/>
        </p:nvSpPr>
        <p:spPr>
          <a:xfrm>
            <a:off x="11111386" y="5173072"/>
            <a:ext cx="1103357" cy="256352"/>
          </a:xfrm>
          <a:prstGeom prst="rect">
            <a:avLst/>
          </a:prstGeom>
          <a:noFill/>
        </p:spPr>
        <p:txBody>
          <a:bodyPr wrap="square" rtlCol="0">
            <a:spAutoFit/>
          </a:bodyPr>
          <a:lstStyle/>
          <a:p>
            <a:r>
              <a:rPr lang="en-US" altLang="zh-CN" sz="1066" dirty="0"/>
              <a:t>Part-r-000001</a:t>
            </a:r>
          </a:p>
        </p:txBody>
      </p:sp>
      <p:sp>
        <p:nvSpPr>
          <p:cNvPr id="88" name="文本框 87"/>
          <p:cNvSpPr txBox="1"/>
          <p:nvPr/>
        </p:nvSpPr>
        <p:spPr>
          <a:xfrm>
            <a:off x="9534502" y="4746128"/>
            <a:ext cx="2092024" cy="297454"/>
          </a:xfrm>
          <a:prstGeom prst="rect">
            <a:avLst/>
          </a:prstGeom>
          <a:noFill/>
        </p:spPr>
        <p:txBody>
          <a:bodyPr wrap="square" rtlCol="0">
            <a:spAutoFit/>
          </a:bodyPr>
          <a:lstStyle/>
          <a:p>
            <a:r>
              <a:rPr lang="zh-CN" altLang="en-US" sz="1333" dirty="0"/>
              <a:t>默认</a:t>
            </a:r>
            <a:r>
              <a:rPr lang="en-US" altLang="zh-CN" sz="1333" dirty="0" err="1"/>
              <a:t>TextOutputFormat</a:t>
            </a:r>
            <a:endParaRPr lang="en-US" altLang="zh-CN" sz="1333" dirty="0"/>
          </a:p>
        </p:txBody>
      </p:sp>
      <p:cxnSp>
        <p:nvCxnSpPr>
          <p:cNvPr id="90" name="直接箭头连接符 89"/>
          <p:cNvCxnSpPr>
            <a:stCxn id="83" idx="2"/>
            <a:endCxn id="84" idx="0"/>
          </p:cNvCxnSpPr>
          <p:nvPr/>
        </p:nvCxnSpPr>
        <p:spPr>
          <a:xfrm>
            <a:off x="9891242" y="5415706"/>
            <a:ext cx="427243" cy="1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84" idx="2"/>
            <a:endCxn id="85" idx="0"/>
          </p:cNvCxnSpPr>
          <p:nvPr/>
        </p:nvCxnSpPr>
        <p:spPr>
          <a:xfrm>
            <a:off x="10318485" y="5847287"/>
            <a:ext cx="72232" cy="19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85" idx="3"/>
            <a:endCxn id="86" idx="1"/>
          </p:cNvCxnSpPr>
          <p:nvPr/>
        </p:nvCxnSpPr>
        <p:spPr>
          <a:xfrm flipV="1">
            <a:off x="10862121" y="5928140"/>
            <a:ext cx="567622" cy="26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1000"/>
                                        <p:tgtEl>
                                          <p:spTgt spid="106"/>
                                        </p:tgtEl>
                                      </p:cBhvr>
                                    </p:animEffect>
                                    <p:anim calcmode="lin" valueType="num">
                                      <p:cBhvr>
                                        <p:cTn id="13" dur="1000" fill="hold"/>
                                        <p:tgtEl>
                                          <p:spTgt spid="106"/>
                                        </p:tgtEl>
                                        <p:attrNameLst>
                                          <p:attrName>ppt_x</p:attrName>
                                        </p:attrNameLst>
                                      </p:cBhvr>
                                      <p:tavLst>
                                        <p:tav tm="0">
                                          <p:val>
                                            <p:strVal val="#ppt_x"/>
                                          </p:val>
                                        </p:tav>
                                        <p:tav tm="100000">
                                          <p:val>
                                            <p:strVal val="#ppt_x"/>
                                          </p:val>
                                        </p:tav>
                                      </p:tavLst>
                                    </p:anim>
                                    <p:anim calcmode="lin" valueType="num">
                                      <p:cBhvr>
                                        <p:cTn id="14" dur="1000" fill="hold"/>
                                        <p:tgtEl>
                                          <p:spTgt spid="10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anim calcmode="lin" valueType="num">
                                      <p:cBhvr>
                                        <p:cTn id="18" dur="1000" fill="hold"/>
                                        <p:tgtEl>
                                          <p:spTgt spid="107"/>
                                        </p:tgtEl>
                                        <p:attrNameLst>
                                          <p:attrName>ppt_x</p:attrName>
                                        </p:attrNameLst>
                                      </p:cBhvr>
                                      <p:tavLst>
                                        <p:tav tm="0">
                                          <p:val>
                                            <p:strVal val="#ppt_x"/>
                                          </p:val>
                                        </p:tav>
                                        <p:tav tm="100000">
                                          <p:val>
                                            <p:strVal val="#ppt_x"/>
                                          </p:val>
                                        </p:tav>
                                      </p:tavLst>
                                    </p:anim>
                                    <p:anim calcmode="lin" valueType="num">
                                      <p:cBhvr>
                                        <p:cTn id="19" dur="1000" fill="hold"/>
                                        <p:tgtEl>
                                          <p:spTgt spid="10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1000"/>
                                        <p:tgtEl>
                                          <p:spTgt spid="109"/>
                                        </p:tgtEl>
                                      </p:cBhvr>
                                    </p:animEffect>
                                    <p:anim calcmode="lin" valueType="num">
                                      <p:cBhvr>
                                        <p:cTn id="23" dur="1000" fill="hold"/>
                                        <p:tgtEl>
                                          <p:spTgt spid="109"/>
                                        </p:tgtEl>
                                        <p:attrNameLst>
                                          <p:attrName>ppt_x</p:attrName>
                                        </p:attrNameLst>
                                      </p:cBhvr>
                                      <p:tavLst>
                                        <p:tav tm="0">
                                          <p:val>
                                            <p:strVal val="#ppt_x"/>
                                          </p:val>
                                        </p:tav>
                                        <p:tav tm="100000">
                                          <p:val>
                                            <p:strVal val="#ppt_x"/>
                                          </p:val>
                                        </p:tav>
                                      </p:tavLst>
                                    </p:anim>
                                    <p:anim calcmode="lin" valueType="num">
                                      <p:cBhvr>
                                        <p:cTn id="24" dur="1000" fill="hold"/>
                                        <p:tgtEl>
                                          <p:spTgt spid="10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1000"/>
                                        <p:tgtEl>
                                          <p:spTgt spid="115"/>
                                        </p:tgtEl>
                                      </p:cBhvr>
                                    </p:animEffect>
                                    <p:anim calcmode="lin" valueType="num">
                                      <p:cBhvr>
                                        <p:cTn id="28" dur="1000" fill="hold"/>
                                        <p:tgtEl>
                                          <p:spTgt spid="115"/>
                                        </p:tgtEl>
                                        <p:attrNameLst>
                                          <p:attrName>ppt_x</p:attrName>
                                        </p:attrNameLst>
                                      </p:cBhvr>
                                      <p:tavLst>
                                        <p:tav tm="0">
                                          <p:val>
                                            <p:strVal val="#ppt_x"/>
                                          </p:val>
                                        </p:tav>
                                        <p:tav tm="100000">
                                          <p:val>
                                            <p:strVal val="#ppt_x"/>
                                          </p:val>
                                        </p:tav>
                                      </p:tavLst>
                                    </p:anim>
                                    <p:anim calcmode="lin" valueType="num">
                                      <p:cBhvr>
                                        <p:cTn id="29" dur="1000" fill="hold"/>
                                        <p:tgtEl>
                                          <p:spTgt spid="1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fade">
                                      <p:cBhvr>
                                        <p:cTn id="32" dur="1000"/>
                                        <p:tgtEl>
                                          <p:spTgt spid="116"/>
                                        </p:tgtEl>
                                      </p:cBhvr>
                                    </p:animEffect>
                                    <p:anim calcmode="lin" valueType="num">
                                      <p:cBhvr>
                                        <p:cTn id="33" dur="1000" fill="hold"/>
                                        <p:tgtEl>
                                          <p:spTgt spid="116"/>
                                        </p:tgtEl>
                                        <p:attrNameLst>
                                          <p:attrName>ppt_x</p:attrName>
                                        </p:attrNameLst>
                                      </p:cBhvr>
                                      <p:tavLst>
                                        <p:tav tm="0">
                                          <p:val>
                                            <p:strVal val="#ppt_x"/>
                                          </p:val>
                                        </p:tav>
                                        <p:tav tm="100000">
                                          <p:val>
                                            <p:strVal val="#ppt_x"/>
                                          </p:val>
                                        </p:tav>
                                      </p:tavLst>
                                    </p:anim>
                                    <p:anim calcmode="lin" valueType="num">
                                      <p:cBhvr>
                                        <p:cTn id="34" dur="1000" fill="hold"/>
                                        <p:tgtEl>
                                          <p:spTgt spid="1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1000"/>
                                        <p:tgtEl>
                                          <p:spTgt spid="117"/>
                                        </p:tgtEl>
                                      </p:cBhvr>
                                    </p:animEffect>
                                    <p:anim calcmode="lin" valueType="num">
                                      <p:cBhvr>
                                        <p:cTn id="38" dur="1000" fill="hold"/>
                                        <p:tgtEl>
                                          <p:spTgt spid="117"/>
                                        </p:tgtEl>
                                        <p:attrNameLst>
                                          <p:attrName>ppt_x</p:attrName>
                                        </p:attrNameLst>
                                      </p:cBhvr>
                                      <p:tavLst>
                                        <p:tav tm="0">
                                          <p:val>
                                            <p:strVal val="#ppt_x"/>
                                          </p:val>
                                        </p:tav>
                                        <p:tav tm="100000">
                                          <p:val>
                                            <p:strVal val="#ppt_x"/>
                                          </p:val>
                                        </p:tav>
                                      </p:tavLst>
                                    </p:anim>
                                    <p:anim calcmode="lin" valueType="num">
                                      <p:cBhvr>
                                        <p:cTn id="39" dur="1000" fill="hold"/>
                                        <p:tgtEl>
                                          <p:spTgt spid="1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1000"/>
                                        <p:tgtEl>
                                          <p:spTgt spid="118"/>
                                        </p:tgtEl>
                                      </p:cBhvr>
                                    </p:animEffect>
                                    <p:anim calcmode="lin" valueType="num">
                                      <p:cBhvr>
                                        <p:cTn id="43" dur="1000" fill="hold"/>
                                        <p:tgtEl>
                                          <p:spTgt spid="118"/>
                                        </p:tgtEl>
                                        <p:attrNameLst>
                                          <p:attrName>ppt_x</p:attrName>
                                        </p:attrNameLst>
                                      </p:cBhvr>
                                      <p:tavLst>
                                        <p:tav tm="0">
                                          <p:val>
                                            <p:strVal val="#ppt_x"/>
                                          </p:val>
                                        </p:tav>
                                        <p:tav tm="100000">
                                          <p:val>
                                            <p:strVal val="#ppt_x"/>
                                          </p:val>
                                        </p:tav>
                                      </p:tavLst>
                                    </p:anim>
                                    <p:anim calcmode="lin" valueType="num">
                                      <p:cBhvr>
                                        <p:cTn id="44" dur="1000" fill="hold"/>
                                        <p:tgtEl>
                                          <p:spTgt spid="1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fade">
                                      <p:cBhvr>
                                        <p:cTn id="47" dur="1000"/>
                                        <p:tgtEl>
                                          <p:spTgt spid="122"/>
                                        </p:tgtEl>
                                      </p:cBhvr>
                                    </p:animEffect>
                                    <p:anim calcmode="lin" valueType="num">
                                      <p:cBhvr>
                                        <p:cTn id="48" dur="1000" fill="hold"/>
                                        <p:tgtEl>
                                          <p:spTgt spid="122"/>
                                        </p:tgtEl>
                                        <p:attrNameLst>
                                          <p:attrName>ppt_x</p:attrName>
                                        </p:attrNameLst>
                                      </p:cBhvr>
                                      <p:tavLst>
                                        <p:tav tm="0">
                                          <p:val>
                                            <p:strVal val="#ppt_x"/>
                                          </p:val>
                                        </p:tav>
                                        <p:tav tm="100000">
                                          <p:val>
                                            <p:strVal val="#ppt_x"/>
                                          </p:val>
                                        </p:tav>
                                      </p:tavLst>
                                    </p:anim>
                                    <p:anim calcmode="lin" valueType="num">
                                      <p:cBhvr>
                                        <p:cTn id="49" dur="1000" fill="hold"/>
                                        <p:tgtEl>
                                          <p:spTgt spid="1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fade">
                                      <p:cBhvr>
                                        <p:cTn id="52" dur="1000"/>
                                        <p:tgtEl>
                                          <p:spTgt spid="124"/>
                                        </p:tgtEl>
                                      </p:cBhvr>
                                    </p:animEffect>
                                    <p:anim calcmode="lin" valueType="num">
                                      <p:cBhvr>
                                        <p:cTn id="53" dur="1000" fill="hold"/>
                                        <p:tgtEl>
                                          <p:spTgt spid="124"/>
                                        </p:tgtEl>
                                        <p:attrNameLst>
                                          <p:attrName>ppt_x</p:attrName>
                                        </p:attrNameLst>
                                      </p:cBhvr>
                                      <p:tavLst>
                                        <p:tav tm="0">
                                          <p:val>
                                            <p:strVal val="#ppt_x"/>
                                          </p:val>
                                        </p:tav>
                                        <p:tav tm="100000">
                                          <p:val>
                                            <p:strVal val="#ppt_x"/>
                                          </p:val>
                                        </p:tav>
                                      </p:tavLst>
                                    </p:anim>
                                    <p:anim calcmode="lin" valueType="num">
                                      <p:cBhvr>
                                        <p:cTn id="54" dur="1000" fill="hold"/>
                                        <p:tgtEl>
                                          <p:spTgt spid="12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36"/>
                                        </p:tgtEl>
                                        <p:attrNameLst>
                                          <p:attrName>style.visibility</p:attrName>
                                        </p:attrNameLst>
                                      </p:cBhvr>
                                      <p:to>
                                        <p:strVal val="visible"/>
                                      </p:to>
                                    </p:set>
                                    <p:animEffect transition="in" filter="fade">
                                      <p:cBhvr>
                                        <p:cTn id="57" dur="1000"/>
                                        <p:tgtEl>
                                          <p:spTgt spid="136"/>
                                        </p:tgtEl>
                                      </p:cBhvr>
                                    </p:animEffect>
                                    <p:anim calcmode="lin" valueType="num">
                                      <p:cBhvr>
                                        <p:cTn id="58" dur="1000" fill="hold"/>
                                        <p:tgtEl>
                                          <p:spTgt spid="136"/>
                                        </p:tgtEl>
                                        <p:attrNameLst>
                                          <p:attrName>ppt_x</p:attrName>
                                        </p:attrNameLst>
                                      </p:cBhvr>
                                      <p:tavLst>
                                        <p:tav tm="0">
                                          <p:val>
                                            <p:strVal val="#ppt_x"/>
                                          </p:val>
                                        </p:tav>
                                        <p:tav tm="100000">
                                          <p:val>
                                            <p:strVal val="#ppt_x"/>
                                          </p:val>
                                        </p:tav>
                                      </p:tavLst>
                                    </p:anim>
                                    <p:anim calcmode="lin" valueType="num">
                                      <p:cBhvr>
                                        <p:cTn id="59" dur="1000" fill="hold"/>
                                        <p:tgtEl>
                                          <p:spTgt spid="13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8"/>
                                        </p:tgtEl>
                                        <p:attrNameLst>
                                          <p:attrName>style.visibility</p:attrName>
                                        </p:attrNameLst>
                                      </p:cBhvr>
                                      <p:to>
                                        <p:strVal val="visible"/>
                                      </p:to>
                                    </p:set>
                                    <p:animEffect transition="in" filter="fade">
                                      <p:cBhvr>
                                        <p:cTn id="62" dur="1000"/>
                                        <p:tgtEl>
                                          <p:spTgt spid="138"/>
                                        </p:tgtEl>
                                      </p:cBhvr>
                                    </p:animEffect>
                                    <p:anim calcmode="lin" valueType="num">
                                      <p:cBhvr>
                                        <p:cTn id="63" dur="1000" fill="hold"/>
                                        <p:tgtEl>
                                          <p:spTgt spid="138"/>
                                        </p:tgtEl>
                                        <p:attrNameLst>
                                          <p:attrName>ppt_x</p:attrName>
                                        </p:attrNameLst>
                                      </p:cBhvr>
                                      <p:tavLst>
                                        <p:tav tm="0">
                                          <p:val>
                                            <p:strVal val="#ppt_x"/>
                                          </p:val>
                                        </p:tav>
                                        <p:tav tm="100000">
                                          <p:val>
                                            <p:strVal val="#ppt_x"/>
                                          </p:val>
                                        </p:tav>
                                      </p:tavLst>
                                    </p:anim>
                                    <p:anim calcmode="lin" valueType="num">
                                      <p:cBhvr>
                                        <p:cTn id="64" dur="1000" fill="hold"/>
                                        <p:tgtEl>
                                          <p:spTgt spid="13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fade">
                                      <p:cBhvr>
                                        <p:cTn id="67" dur="1000"/>
                                        <p:tgtEl>
                                          <p:spTgt spid="139"/>
                                        </p:tgtEl>
                                      </p:cBhvr>
                                    </p:animEffect>
                                    <p:anim calcmode="lin" valueType="num">
                                      <p:cBhvr>
                                        <p:cTn id="68" dur="1000" fill="hold"/>
                                        <p:tgtEl>
                                          <p:spTgt spid="139"/>
                                        </p:tgtEl>
                                        <p:attrNameLst>
                                          <p:attrName>ppt_x</p:attrName>
                                        </p:attrNameLst>
                                      </p:cBhvr>
                                      <p:tavLst>
                                        <p:tav tm="0">
                                          <p:val>
                                            <p:strVal val="#ppt_x"/>
                                          </p:val>
                                        </p:tav>
                                        <p:tav tm="100000">
                                          <p:val>
                                            <p:strVal val="#ppt_x"/>
                                          </p:val>
                                        </p:tav>
                                      </p:tavLst>
                                    </p:anim>
                                    <p:anim calcmode="lin" valueType="num">
                                      <p:cBhvr>
                                        <p:cTn id="69" dur="1000" fill="hold"/>
                                        <p:tgtEl>
                                          <p:spTgt spid="13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1000"/>
                                        <p:tgtEl>
                                          <p:spTgt spid="141"/>
                                        </p:tgtEl>
                                      </p:cBhvr>
                                    </p:animEffect>
                                    <p:anim calcmode="lin" valueType="num">
                                      <p:cBhvr>
                                        <p:cTn id="73" dur="1000" fill="hold"/>
                                        <p:tgtEl>
                                          <p:spTgt spid="141"/>
                                        </p:tgtEl>
                                        <p:attrNameLst>
                                          <p:attrName>ppt_x</p:attrName>
                                        </p:attrNameLst>
                                      </p:cBhvr>
                                      <p:tavLst>
                                        <p:tav tm="0">
                                          <p:val>
                                            <p:strVal val="#ppt_x"/>
                                          </p:val>
                                        </p:tav>
                                        <p:tav tm="100000">
                                          <p:val>
                                            <p:strVal val="#ppt_x"/>
                                          </p:val>
                                        </p:tav>
                                      </p:tavLst>
                                    </p:anim>
                                    <p:anim calcmode="lin" valueType="num">
                                      <p:cBhvr>
                                        <p:cTn id="74" dur="1000" fill="hold"/>
                                        <p:tgtEl>
                                          <p:spTgt spid="14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fade">
                                      <p:cBhvr>
                                        <p:cTn id="77" dur="1000"/>
                                        <p:tgtEl>
                                          <p:spTgt spid="153"/>
                                        </p:tgtEl>
                                      </p:cBhvr>
                                    </p:animEffect>
                                    <p:anim calcmode="lin" valueType="num">
                                      <p:cBhvr>
                                        <p:cTn id="78" dur="1000" fill="hold"/>
                                        <p:tgtEl>
                                          <p:spTgt spid="153"/>
                                        </p:tgtEl>
                                        <p:attrNameLst>
                                          <p:attrName>ppt_x</p:attrName>
                                        </p:attrNameLst>
                                      </p:cBhvr>
                                      <p:tavLst>
                                        <p:tav tm="0">
                                          <p:val>
                                            <p:strVal val="#ppt_x"/>
                                          </p:val>
                                        </p:tav>
                                        <p:tav tm="100000">
                                          <p:val>
                                            <p:strVal val="#ppt_x"/>
                                          </p:val>
                                        </p:tav>
                                      </p:tavLst>
                                    </p:anim>
                                    <p:anim calcmode="lin" valueType="num">
                                      <p:cBhvr>
                                        <p:cTn id="79" dur="1000" fill="hold"/>
                                        <p:tgtEl>
                                          <p:spTgt spid="15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57"/>
                                        </p:tgtEl>
                                        <p:attrNameLst>
                                          <p:attrName>style.visibility</p:attrName>
                                        </p:attrNameLst>
                                      </p:cBhvr>
                                      <p:to>
                                        <p:strVal val="visible"/>
                                      </p:to>
                                    </p:set>
                                    <p:animEffect transition="in" filter="fade">
                                      <p:cBhvr>
                                        <p:cTn id="82" dur="1000"/>
                                        <p:tgtEl>
                                          <p:spTgt spid="157"/>
                                        </p:tgtEl>
                                      </p:cBhvr>
                                    </p:animEffect>
                                    <p:anim calcmode="lin" valueType="num">
                                      <p:cBhvr>
                                        <p:cTn id="83" dur="1000" fill="hold"/>
                                        <p:tgtEl>
                                          <p:spTgt spid="157"/>
                                        </p:tgtEl>
                                        <p:attrNameLst>
                                          <p:attrName>ppt_x</p:attrName>
                                        </p:attrNameLst>
                                      </p:cBhvr>
                                      <p:tavLst>
                                        <p:tav tm="0">
                                          <p:val>
                                            <p:strVal val="#ppt_x"/>
                                          </p:val>
                                        </p:tav>
                                        <p:tav tm="100000">
                                          <p:val>
                                            <p:strVal val="#ppt_x"/>
                                          </p:val>
                                        </p:tav>
                                      </p:tavLst>
                                    </p:anim>
                                    <p:anim calcmode="lin" valueType="num">
                                      <p:cBhvr>
                                        <p:cTn id="84" dur="1000" fill="hold"/>
                                        <p:tgtEl>
                                          <p:spTgt spid="15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93"/>
                                        </p:tgtEl>
                                        <p:attrNameLst>
                                          <p:attrName>style.visibility</p:attrName>
                                        </p:attrNameLst>
                                      </p:cBhvr>
                                      <p:to>
                                        <p:strVal val="visible"/>
                                      </p:to>
                                    </p:set>
                                    <p:animEffect transition="in" filter="fade">
                                      <p:cBhvr>
                                        <p:cTn id="87" dur="1000"/>
                                        <p:tgtEl>
                                          <p:spTgt spid="193"/>
                                        </p:tgtEl>
                                      </p:cBhvr>
                                    </p:animEffect>
                                    <p:anim calcmode="lin" valueType="num">
                                      <p:cBhvr>
                                        <p:cTn id="88" dur="1000" fill="hold"/>
                                        <p:tgtEl>
                                          <p:spTgt spid="193"/>
                                        </p:tgtEl>
                                        <p:attrNameLst>
                                          <p:attrName>ppt_x</p:attrName>
                                        </p:attrNameLst>
                                      </p:cBhvr>
                                      <p:tavLst>
                                        <p:tav tm="0">
                                          <p:val>
                                            <p:strVal val="#ppt_x"/>
                                          </p:val>
                                        </p:tav>
                                        <p:tav tm="100000">
                                          <p:val>
                                            <p:strVal val="#ppt_x"/>
                                          </p:val>
                                        </p:tav>
                                      </p:tavLst>
                                    </p:anim>
                                    <p:anim calcmode="lin" valueType="num">
                                      <p:cBhvr>
                                        <p:cTn id="89" dur="1000" fill="hold"/>
                                        <p:tgtEl>
                                          <p:spTgt spid="19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4"/>
                                        </p:tgtEl>
                                        <p:attrNameLst>
                                          <p:attrName>style.visibility</p:attrName>
                                        </p:attrNameLst>
                                      </p:cBhvr>
                                      <p:to>
                                        <p:strVal val="visible"/>
                                      </p:to>
                                    </p:set>
                                    <p:animEffect transition="in" filter="fade">
                                      <p:cBhvr>
                                        <p:cTn id="92" dur="1000"/>
                                        <p:tgtEl>
                                          <p:spTgt spid="194"/>
                                        </p:tgtEl>
                                      </p:cBhvr>
                                    </p:animEffect>
                                    <p:anim calcmode="lin" valueType="num">
                                      <p:cBhvr>
                                        <p:cTn id="93" dur="1000" fill="hold"/>
                                        <p:tgtEl>
                                          <p:spTgt spid="194"/>
                                        </p:tgtEl>
                                        <p:attrNameLst>
                                          <p:attrName>ppt_x</p:attrName>
                                        </p:attrNameLst>
                                      </p:cBhvr>
                                      <p:tavLst>
                                        <p:tav tm="0">
                                          <p:val>
                                            <p:strVal val="#ppt_x"/>
                                          </p:val>
                                        </p:tav>
                                        <p:tav tm="100000">
                                          <p:val>
                                            <p:strVal val="#ppt_x"/>
                                          </p:val>
                                        </p:tav>
                                      </p:tavLst>
                                    </p:anim>
                                    <p:anim calcmode="lin" valueType="num">
                                      <p:cBhvr>
                                        <p:cTn id="94" dur="1000" fill="hold"/>
                                        <p:tgtEl>
                                          <p:spTgt spid="19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89"/>
                                        </p:tgtEl>
                                        <p:attrNameLst>
                                          <p:attrName>style.visibility</p:attrName>
                                        </p:attrNameLst>
                                      </p:cBhvr>
                                      <p:to>
                                        <p:strVal val="visible"/>
                                      </p:to>
                                    </p:set>
                                    <p:animEffect transition="in" filter="fade">
                                      <p:cBhvr>
                                        <p:cTn id="99" dur="1000"/>
                                        <p:tgtEl>
                                          <p:spTgt spid="89"/>
                                        </p:tgtEl>
                                      </p:cBhvr>
                                    </p:animEffect>
                                    <p:anim calcmode="lin" valueType="num">
                                      <p:cBhvr>
                                        <p:cTn id="100" dur="1000" fill="hold"/>
                                        <p:tgtEl>
                                          <p:spTgt spid="89"/>
                                        </p:tgtEl>
                                        <p:attrNameLst>
                                          <p:attrName>ppt_x</p:attrName>
                                        </p:attrNameLst>
                                      </p:cBhvr>
                                      <p:tavLst>
                                        <p:tav tm="0">
                                          <p:val>
                                            <p:strVal val="#ppt_x"/>
                                          </p:val>
                                        </p:tav>
                                        <p:tav tm="100000">
                                          <p:val>
                                            <p:strVal val="#ppt_x"/>
                                          </p:val>
                                        </p:tav>
                                      </p:tavLst>
                                    </p:anim>
                                    <p:anim calcmode="lin" valueType="num">
                                      <p:cBhvr>
                                        <p:cTn id="101" dur="1000" fill="hold"/>
                                        <p:tgtEl>
                                          <p:spTgt spid="89"/>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77"/>
                                        </p:tgtEl>
                                        <p:attrNameLst>
                                          <p:attrName>style.visibility</p:attrName>
                                        </p:attrNameLst>
                                      </p:cBhvr>
                                      <p:to>
                                        <p:strVal val="visible"/>
                                      </p:to>
                                    </p:set>
                                    <p:animEffect transition="in" filter="fade">
                                      <p:cBhvr>
                                        <p:cTn id="104" dur="1000"/>
                                        <p:tgtEl>
                                          <p:spTgt spid="177"/>
                                        </p:tgtEl>
                                      </p:cBhvr>
                                    </p:animEffect>
                                    <p:anim calcmode="lin" valueType="num">
                                      <p:cBhvr>
                                        <p:cTn id="105" dur="1000" fill="hold"/>
                                        <p:tgtEl>
                                          <p:spTgt spid="177"/>
                                        </p:tgtEl>
                                        <p:attrNameLst>
                                          <p:attrName>ppt_x</p:attrName>
                                        </p:attrNameLst>
                                      </p:cBhvr>
                                      <p:tavLst>
                                        <p:tav tm="0">
                                          <p:val>
                                            <p:strVal val="#ppt_x"/>
                                          </p:val>
                                        </p:tav>
                                        <p:tav tm="100000">
                                          <p:val>
                                            <p:strVal val="#ppt_x"/>
                                          </p:val>
                                        </p:tav>
                                      </p:tavLst>
                                    </p:anim>
                                    <p:anim calcmode="lin" valueType="num">
                                      <p:cBhvr>
                                        <p:cTn id="106" dur="1000" fill="hold"/>
                                        <p:tgtEl>
                                          <p:spTgt spid="177"/>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180"/>
                                        </p:tgtEl>
                                        <p:attrNameLst>
                                          <p:attrName>style.visibility</p:attrName>
                                        </p:attrNameLst>
                                      </p:cBhvr>
                                      <p:to>
                                        <p:strVal val="visible"/>
                                      </p:to>
                                    </p:set>
                                    <p:animEffect transition="in" filter="fade">
                                      <p:cBhvr>
                                        <p:cTn id="109" dur="1000"/>
                                        <p:tgtEl>
                                          <p:spTgt spid="180"/>
                                        </p:tgtEl>
                                      </p:cBhvr>
                                    </p:animEffect>
                                    <p:anim calcmode="lin" valueType="num">
                                      <p:cBhvr>
                                        <p:cTn id="110" dur="1000" fill="hold"/>
                                        <p:tgtEl>
                                          <p:spTgt spid="180"/>
                                        </p:tgtEl>
                                        <p:attrNameLst>
                                          <p:attrName>ppt_x</p:attrName>
                                        </p:attrNameLst>
                                      </p:cBhvr>
                                      <p:tavLst>
                                        <p:tav tm="0">
                                          <p:val>
                                            <p:strVal val="#ppt_x"/>
                                          </p:val>
                                        </p:tav>
                                        <p:tav tm="100000">
                                          <p:val>
                                            <p:strVal val="#ppt_x"/>
                                          </p:val>
                                        </p:tav>
                                      </p:tavLst>
                                    </p:anim>
                                    <p:anim calcmode="lin" valueType="num">
                                      <p:cBhvr>
                                        <p:cTn id="111" dur="1000" fill="hold"/>
                                        <p:tgtEl>
                                          <p:spTgt spid="18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06"/>
                                        </p:tgtEl>
                                        <p:attrNameLst>
                                          <p:attrName>style.visibility</p:attrName>
                                        </p:attrNameLst>
                                      </p:cBhvr>
                                      <p:to>
                                        <p:strVal val="visible"/>
                                      </p:to>
                                    </p:set>
                                    <p:animEffect transition="in" filter="fade">
                                      <p:cBhvr>
                                        <p:cTn id="114" dur="1000"/>
                                        <p:tgtEl>
                                          <p:spTgt spid="206"/>
                                        </p:tgtEl>
                                      </p:cBhvr>
                                    </p:animEffect>
                                    <p:anim calcmode="lin" valueType="num">
                                      <p:cBhvr>
                                        <p:cTn id="115" dur="1000" fill="hold"/>
                                        <p:tgtEl>
                                          <p:spTgt spid="206"/>
                                        </p:tgtEl>
                                        <p:attrNameLst>
                                          <p:attrName>ppt_x</p:attrName>
                                        </p:attrNameLst>
                                      </p:cBhvr>
                                      <p:tavLst>
                                        <p:tav tm="0">
                                          <p:val>
                                            <p:strVal val="#ppt_x"/>
                                          </p:val>
                                        </p:tav>
                                        <p:tav tm="100000">
                                          <p:val>
                                            <p:strVal val="#ppt_x"/>
                                          </p:val>
                                        </p:tav>
                                      </p:tavLst>
                                    </p:anim>
                                    <p:anim calcmode="lin" valueType="num">
                                      <p:cBhvr>
                                        <p:cTn id="116" dur="1000" fill="hold"/>
                                        <p:tgtEl>
                                          <p:spTgt spid="206"/>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nodeType="clickEffect">
                                  <p:stCondLst>
                                    <p:cond delay="0"/>
                                  </p:stCondLst>
                                  <p:childTnLst>
                                    <p:set>
                                      <p:cBhvr>
                                        <p:cTn id="120" dur="1" fill="hold">
                                          <p:stCondLst>
                                            <p:cond delay="0"/>
                                          </p:stCondLst>
                                        </p:cTn>
                                        <p:tgtEl>
                                          <p:spTgt spid="14"/>
                                        </p:tgtEl>
                                        <p:attrNameLst>
                                          <p:attrName>style.visibility</p:attrName>
                                        </p:attrNameLst>
                                      </p:cBhvr>
                                      <p:to>
                                        <p:strVal val="visible"/>
                                      </p:to>
                                    </p:set>
                                    <p:animEffect transition="in" filter="fade">
                                      <p:cBhvr>
                                        <p:cTn id="121" dur="1000"/>
                                        <p:tgtEl>
                                          <p:spTgt spid="14"/>
                                        </p:tgtEl>
                                      </p:cBhvr>
                                    </p:animEffect>
                                    <p:anim calcmode="lin" valueType="num">
                                      <p:cBhvr>
                                        <p:cTn id="122" dur="1000" fill="hold"/>
                                        <p:tgtEl>
                                          <p:spTgt spid="14"/>
                                        </p:tgtEl>
                                        <p:attrNameLst>
                                          <p:attrName>ppt_x</p:attrName>
                                        </p:attrNameLst>
                                      </p:cBhvr>
                                      <p:tavLst>
                                        <p:tav tm="0">
                                          <p:val>
                                            <p:strVal val="#ppt_x"/>
                                          </p:val>
                                        </p:tav>
                                        <p:tav tm="100000">
                                          <p:val>
                                            <p:strVal val="#ppt_x"/>
                                          </p:val>
                                        </p:tav>
                                      </p:tavLst>
                                    </p:anim>
                                    <p:anim calcmode="lin" valueType="num">
                                      <p:cBhvr>
                                        <p:cTn id="123" dur="1000" fill="hold"/>
                                        <p:tgtEl>
                                          <p:spTgt spid="14"/>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181"/>
                                        </p:tgtEl>
                                        <p:attrNameLst>
                                          <p:attrName>style.visibility</p:attrName>
                                        </p:attrNameLst>
                                      </p:cBhvr>
                                      <p:to>
                                        <p:strVal val="visible"/>
                                      </p:to>
                                    </p:set>
                                    <p:animEffect transition="in" filter="fade">
                                      <p:cBhvr>
                                        <p:cTn id="126" dur="1000"/>
                                        <p:tgtEl>
                                          <p:spTgt spid="181"/>
                                        </p:tgtEl>
                                      </p:cBhvr>
                                    </p:animEffect>
                                    <p:anim calcmode="lin" valueType="num">
                                      <p:cBhvr>
                                        <p:cTn id="127" dur="1000" fill="hold"/>
                                        <p:tgtEl>
                                          <p:spTgt spid="181"/>
                                        </p:tgtEl>
                                        <p:attrNameLst>
                                          <p:attrName>ppt_x</p:attrName>
                                        </p:attrNameLst>
                                      </p:cBhvr>
                                      <p:tavLst>
                                        <p:tav tm="0">
                                          <p:val>
                                            <p:strVal val="#ppt_x"/>
                                          </p:val>
                                        </p:tav>
                                        <p:tav tm="100000">
                                          <p:val>
                                            <p:strVal val="#ppt_x"/>
                                          </p:val>
                                        </p:tav>
                                      </p:tavLst>
                                    </p:anim>
                                    <p:anim calcmode="lin" valueType="num">
                                      <p:cBhvr>
                                        <p:cTn id="128" dur="1000" fill="hold"/>
                                        <p:tgtEl>
                                          <p:spTgt spid="181"/>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179"/>
                                        </p:tgtEl>
                                        <p:attrNameLst>
                                          <p:attrName>style.visibility</p:attrName>
                                        </p:attrNameLst>
                                      </p:cBhvr>
                                      <p:to>
                                        <p:strVal val="visible"/>
                                      </p:to>
                                    </p:set>
                                    <p:animEffect transition="in" filter="fade">
                                      <p:cBhvr>
                                        <p:cTn id="131" dur="1000"/>
                                        <p:tgtEl>
                                          <p:spTgt spid="179"/>
                                        </p:tgtEl>
                                      </p:cBhvr>
                                    </p:animEffect>
                                    <p:anim calcmode="lin" valueType="num">
                                      <p:cBhvr>
                                        <p:cTn id="132" dur="1000" fill="hold"/>
                                        <p:tgtEl>
                                          <p:spTgt spid="179"/>
                                        </p:tgtEl>
                                        <p:attrNameLst>
                                          <p:attrName>ppt_x</p:attrName>
                                        </p:attrNameLst>
                                      </p:cBhvr>
                                      <p:tavLst>
                                        <p:tav tm="0">
                                          <p:val>
                                            <p:strVal val="#ppt_x"/>
                                          </p:val>
                                        </p:tav>
                                        <p:tav tm="100000">
                                          <p:val>
                                            <p:strVal val="#ppt_x"/>
                                          </p:val>
                                        </p:tav>
                                      </p:tavLst>
                                    </p:anim>
                                    <p:anim calcmode="lin" valueType="num">
                                      <p:cBhvr>
                                        <p:cTn id="133" dur="1000" fill="hold"/>
                                        <p:tgtEl>
                                          <p:spTgt spid="179"/>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187"/>
                                        </p:tgtEl>
                                        <p:attrNameLst>
                                          <p:attrName>style.visibility</p:attrName>
                                        </p:attrNameLst>
                                      </p:cBhvr>
                                      <p:to>
                                        <p:strVal val="visible"/>
                                      </p:to>
                                    </p:set>
                                    <p:animEffect transition="in" filter="fade">
                                      <p:cBhvr>
                                        <p:cTn id="136" dur="1000"/>
                                        <p:tgtEl>
                                          <p:spTgt spid="187"/>
                                        </p:tgtEl>
                                      </p:cBhvr>
                                    </p:animEffect>
                                    <p:anim calcmode="lin" valueType="num">
                                      <p:cBhvr>
                                        <p:cTn id="137" dur="1000" fill="hold"/>
                                        <p:tgtEl>
                                          <p:spTgt spid="187"/>
                                        </p:tgtEl>
                                        <p:attrNameLst>
                                          <p:attrName>ppt_x</p:attrName>
                                        </p:attrNameLst>
                                      </p:cBhvr>
                                      <p:tavLst>
                                        <p:tav tm="0">
                                          <p:val>
                                            <p:strVal val="#ppt_x"/>
                                          </p:val>
                                        </p:tav>
                                        <p:tav tm="100000">
                                          <p:val>
                                            <p:strVal val="#ppt_x"/>
                                          </p:val>
                                        </p:tav>
                                      </p:tavLst>
                                    </p:anim>
                                    <p:anim calcmode="lin" valueType="num">
                                      <p:cBhvr>
                                        <p:cTn id="138" dur="1000" fill="hold"/>
                                        <p:tgtEl>
                                          <p:spTgt spid="187"/>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144"/>
                                        </p:tgtEl>
                                        <p:attrNameLst>
                                          <p:attrName>style.visibility</p:attrName>
                                        </p:attrNameLst>
                                      </p:cBhvr>
                                      <p:to>
                                        <p:strVal val="visible"/>
                                      </p:to>
                                    </p:set>
                                    <p:animEffect transition="in" filter="fade">
                                      <p:cBhvr>
                                        <p:cTn id="141" dur="1000"/>
                                        <p:tgtEl>
                                          <p:spTgt spid="144"/>
                                        </p:tgtEl>
                                      </p:cBhvr>
                                    </p:animEffect>
                                    <p:anim calcmode="lin" valueType="num">
                                      <p:cBhvr>
                                        <p:cTn id="142" dur="1000" fill="hold"/>
                                        <p:tgtEl>
                                          <p:spTgt spid="144"/>
                                        </p:tgtEl>
                                        <p:attrNameLst>
                                          <p:attrName>ppt_x</p:attrName>
                                        </p:attrNameLst>
                                      </p:cBhvr>
                                      <p:tavLst>
                                        <p:tav tm="0">
                                          <p:val>
                                            <p:strVal val="#ppt_x"/>
                                          </p:val>
                                        </p:tav>
                                        <p:tav tm="100000">
                                          <p:val>
                                            <p:strVal val="#ppt_x"/>
                                          </p:val>
                                        </p:tav>
                                      </p:tavLst>
                                    </p:anim>
                                    <p:anim calcmode="lin" valueType="num">
                                      <p:cBhvr>
                                        <p:cTn id="143" dur="1000" fill="hold"/>
                                        <p:tgtEl>
                                          <p:spTgt spid="144"/>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143"/>
                                        </p:tgtEl>
                                        <p:attrNameLst>
                                          <p:attrName>style.visibility</p:attrName>
                                        </p:attrNameLst>
                                      </p:cBhvr>
                                      <p:to>
                                        <p:strVal val="visible"/>
                                      </p:to>
                                    </p:set>
                                    <p:animEffect transition="in" filter="fade">
                                      <p:cBhvr>
                                        <p:cTn id="146" dur="1000"/>
                                        <p:tgtEl>
                                          <p:spTgt spid="143"/>
                                        </p:tgtEl>
                                      </p:cBhvr>
                                    </p:animEffect>
                                    <p:anim calcmode="lin" valueType="num">
                                      <p:cBhvr>
                                        <p:cTn id="147" dur="1000" fill="hold"/>
                                        <p:tgtEl>
                                          <p:spTgt spid="143"/>
                                        </p:tgtEl>
                                        <p:attrNameLst>
                                          <p:attrName>ppt_x</p:attrName>
                                        </p:attrNameLst>
                                      </p:cBhvr>
                                      <p:tavLst>
                                        <p:tav tm="0">
                                          <p:val>
                                            <p:strVal val="#ppt_x"/>
                                          </p:val>
                                        </p:tav>
                                        <p:tav tm="100000">
                                          <p:val>
                                            <p:strVal val="#ppt_x"/>
                                          </p:val>
                                        </p:tav>
                                      </p:tavLst>
                                    </p:anim>
                                    <p:anim calcmode="lin" valueType="num">
                                      <p:cBhvr>
                                        <p:cTn id="148" dur="1000" fill="hold"/>
                                        <p:tgtEl>
                                          <p:spTgt spid="143"/>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142"/>
                                        </p:tgtEl>
                                        <p:attrNameLst>
                                          <p:attrName>style.visibility</p:attrName>
                                        </p:attrNameLst>
                                      </p:cBhvr>
                                      <p:to>
                                        <p:strVal val="visible"/>
                                      </p:to>
                                    </p:set>
                                    <p:animEffect transition="in" filter="fade">
                                      <p:cBhvr>
                                        <p:cTn id="151" dur="1000"/>
                                        <p:tgtEl>
                                          <p:spTgt spid="142"/>
                                        </p:tgtEl>
                                      </p:cBhvr>
                                    </p:animEffect>
                                    <p:anim calcmode="lin" valueType="num">
                                      <p:cBhvr>
                                        <p:cTn id="152" dur="1000" fill="hold"/>
                                        <p:tgtEl>
                                          <p:spTgt spid="142"/>
                                        </p:tgtEl>
                                        <p:attrNameLst>
                                          <p:attrName>ppt_x</p:attrName>
                                        </p:attrNameLst>
                                      </p:cBhvr>
                                      <p:tavLst>
                                        <p:tav tm="0">
                                          <p:val>
                                            <p:strVal val="#ppt_x"/>
                                          </p:val>
                                        </p:tav>
                                        <p:tav tm="100000">
                                          <p:val>
                                            <p:strVal val="#ppt_x"/>
                                          </p:val>
                                        </p:tav>
                                      </p:tavLst>
                                    </p:anim>
                                    <p:anim calcmode="lin" valueType="num">
                                      <p:cBhvr>
                                        <p:cTn id="153" dur="1000" fill="hold"/>
                                        <p:tgtEl>
                                          <p:spTgt spid="142"/>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99"/>
                                        </p:tgtEl>
                                        <p:attrNameLst>
                                          <p:attrName>style.visibility</p:attrName>
                                        </p:attrNameLst>
                                      </p:cBhvr>
                                      <p:to>
                                        <p:strVal val="visible"/>
                                      </p:to>
                                    </p:set>
                                    <p:animEffect transition="in" filter="fade">
                                      <p:cBhvr>
                                        <p:cTn id="156" dur="1000"/>
                                        <p:tgtEl>
                                          <p:spTgt spid="99"/>
                                        </p:tgtEl>
                                      </p:cBhvr>
                                    </p:animEffect>
                                    <p:anim calcmode="lin" valueType="num">
                                      <p:cBhvr>
                                        <p:cTn id="157" dur="1000" fill="hold"/>
                                        <p:tgtEl>
                                          <p:spTgt spid="99"/>
                                        </p:tgtEl>
                                        <p:attrNameLst>
                                          <p:attrName>ppt_x</p:attrName>
                                        </p:attrNameLst>
                                      </p:cBhvr>
                                      <p:tavLst>
                                        <p:tav tm="0">
                                          <p:val>
                                            <p:strVal val="#ppt_x"/>
                                          </p:val>
                                        </p:tav>
                                        <p:tav tm="100000">
                                          <p:val>
                                            <p:strVal val="#ppt_x"/>
                                          </p:val>
                                        </p:tav>
                                      </p:tavLst>
                                    </p:anim>
                                    <p:anim calcmode="lin" valueType="num">
                                      <p:cBhvr>
                                        <p:cTn id="158" dur="1000" fill="hold"/>
                                        <p:tgtEl>
                                          <p:spTgt spid="99"/>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160"/>
                                        </p:tgtEl>
                                        <p:attrNameLst>
                                          <p:attrName>style.visibility</p:attrName>
                                        </p:attrNameLst>
                                      </p:cBhvr>
                                      <p:to>
                                        <p:strVal val="visible"/>
                                      </p:to>
                                    </p:set>
                                    <p:animEffect transition="in" filter="fade">
                                      <p:cBhvr>
                                        <p:cTn id="161" dur="1000"/>
                                        <p:tgtEl>
                                          <p:spTgt spid="160"/>
                                        </p:tgtEl>
                                      </p:cBhvr>
                                    </p:animEffect>
                                    <p:anim calcmode="lin" valueType="num">
                                      <p:cBhvr>
                                        <p:cTn id="162" dur="1000" fill="hold"/>
                                        <p:tgtEl>
                                          <p:spTgt spid="160"/>
                                        </p:tgtEl>
                                        <p:attrNameLst>
                                          <p:attrName>ppt_x</p:attrName>
                                        </p:attrNameLst>
                                      </p:cBhvr>
                                      <p:tavLst>
                                        <p:tav tm="0">
                                          <p:val>
                                            <p:strVal val="#ppt_x"/>
                                          </p:val>
                                        </p:tav>
                                        <p:tav tm="100000">
                                          <p:val>
                                            <p:strVal val="#ppt_x"/>
                                          </p:val>
                                        </p:tav>
                                      </p:tavLst>
                                    </p:anim>
                                    <p:anim calcmode="lin" valueType="num">
                                      <p:cBhvr>
                                        <p:cTn id="163"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161"/>
                                        </p:tgtEl>
                                        <p:attrNameLst>
                                          <p:attrName>style.visibility</p:attrName>
                                        </p:attrNameLst>
                                      </p:cBhvr>
                                      <p:to>
                                        <p:strVal val="visible"/>
                                      </p:to>
                                    </p:set>
                                    <p:animEffect transition="in" filter="fade">
                                      <p:cBhvr>
                                        <p:cTn id="168" dur="1000"/>
                                        <p:tgtEl>
                                          <p:spTgt spid="161"/>
                                        </p:tgtEl>
                                      </p:cBhvr>
                                    </p:animEffect>
                                    <p:anim calcmode="lin" valueType="num">
                                      <p:cBhvr>
                                        <p:cTn id="169" dur="1000" fill="hold"/>
                                        <p:tgtEl>
                                          <p:spTgt spid="161"/>
                                        </p:tgtEl>
                                        <p:attrNameLst>
                                          <p:attrName>ppt_x</p:attrName>
                                        </p:attrNameLst>
                                      </p:cBhvr>
                                      <p:tavLst>
                                        <p:tav tm="0">
                                          <p:val>
                                            <p:strVal val="#ppt_x"/>
                                          </p:val>
                                        </p:tav>
                                        <p:tav tm="100000">
                                          <p:val>
                                            <p:strVal val="#ppt_x"/>
                                          </p:val>
                                        </p:tav>
                                      </p:tavLst>
                                    </p:anim>
                                    <p:anim calcmode="lin" valueType="num">
                                      <p:cBhvr>
                                        <p:cTn id="170" dur="1000" fill="hold"/>
                                        <p:tgtEl>
                                          <p:spTgt spid="161"/>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188"/>
                                        </p:tgtEl>
                                        <p:attrNameLst>
                                          <p:attrName>style.visibility</p:attrName>
                                        </p:attrNameLst>
                                      </p:cBhvr>
                                      <p:to>
                                        <p:strVal val="visible"/>
                                      </p:to>
                                    </p:set>
                                    <p:animEffect transition="in" filter="fade">
                                      <p:cBhvr>
                                        <p:cTn id="173" dur="1000"/>
                                        <p:tgtEl>
                                          <p:spTgt spid="188"/>
                                        </p:tgtEl>
                                      </p:cBhvr>
                                    </p:animEffect>
                                    <p:anim calcmode="lin" valueType="num">
                                      <p:cBhvr>
                                        <p:cTn id="174" dur="1000" fill="hold"/>
                                        <p:tgtEl>
                                          <p:spTgt spid="188"/>
                                        </p:tgtEl>
                                        <p:attrNameLst>
                                          <p:attrName>ppt_x</p:attrName>
                                        </p:attrNameLst>
                                      </p:cBhvr>
                                      <p:tavLst>
                                        <p:tav tm="0">
                                          <p:val>
                                            <p:strVal val="#ppt_x"/>
                                          </p:val>
                                        </p:tav>
                                        <p:tav tm="100000">
                                          <p:val>
                                            <p:strVal val="#ppt_x"/>
                                          </p:val>
                                        </p:tav>
                                      </p:tavLst>
                                    </p:anim>
                                    <p:anim calcmode="lin" valueType="num">
                                      <p:cBhvr>
                                        <p:cTn id="175" dur="1000" fill="hold"/>
                                        <p:tgtEl>
                                          <p:spTgt spid="188"/>
                                        </p:tgtEl>
                                        <p:attrNameLst>
                                          <p:attrName>ppt_y</p:attrName>
                                        </p:attrNameLst>
                                      </p:cBhvr>
                                      <p:tavLst>
                                        <p:tav tm="0">
                                          <p:val>
                                            <p:strVal val="#ppt_y+.1"/>
                                          </p:val>
                                        </p:tav>
                                        <p:tav tm="100000">
                                          <p:val>
                                            <p:strVal val="#ppt_y"/>
                                          </p:val>
                                        </p:tav>
                                      </p:tavLst>
                                    </p:anim>
                                  </p:childTnLst>
                                </p:cTn>
                              </p:par>
                              <p:par>
                                <p:cTn id="176" presetID="42" presetClass="entr" presetSubtype="0" fill="hold" nodeType="withEffect">
                                  <p:stCondLst>
                                    <p:cond delay="0"/>
                                  </p:stCondLst>
                                  <p:childTnLst>
                                    <p:set>
                                      <p:cBhvr>
                                        <p:cTn id="177" dur="1" fill="hold">
                                          <p:stCondLst>
                                            <p:cond delay="0"/>
                                          </p:stCondLst>
                                        </p:cTn>
                                        <p:tgtEl>
                                          <p:spTgt spid="189"/>
                                        </p:tgtEl>
                                        <p:attrNameLst>
                                          <p:attrName>style.visibility</p:attrName>
                                        </p:attrNameLst>
                                      </p:cBhvr>
                                      <p:to>
                                        <p:strVal val="visible"/>
                                      </p:to>
                                    </p:set>
                                    <p:animEffect transition="in" filter="fade">
                                      <p:cBhvr>
                                        <p:cTn id="178" dur="1000"/>
                                        <p:tgtEl>
                                          <p:spTgt spid="189"/>
                                        </p:tgtEl>
                                      </p:cBhvr>
                                    </p:animEffect>
                                    <p:anim calcmode="lin" valueType="num">
                                      <p:cBhvr>
                                        <p:cTn id="179" dur="1000" fill="hold"/>
                                        <p:tgtEl>
                                          <p:spTgt spid="189"/>
                                        </p:tgtEl>
                                        <p:attrNameLst>
                                          <p:attrName>ppt_x</p:attrName>
                                        </p:attrNameLst>
                                      </p:cBhvr>
                                      <p:tavLst>
                                        <p:tav tm="0">
                                          <p:val>
                                            <p:strVal val="#ppt_x"/>
                                          </p:val>
                                        </p:tav>
                                        <p:tav tm="100000">
                                          <p:val>
                                            <p:strVal val="#ppt_x"/>
                                          </p:val>
                                        </p:tav>
                                      </p:tavLst>
                                    </p:anim>
                                    <p:anim calcmode="lin" valueType="num">
                                      <p:cBhvr>
                                        <p:cTn id="180" dur="1000" fill="hold"/>
                                        <p:tgtEl>
                                          <p:spTgt spid="189"/>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147"/>
                                        </p:tgtEl>
                                        <p:attrNameLst>
                                          <p:attrName>style.visibility</p:attrName>
                                        </p:attrNameLst>
                                      </p:cBhvr>
                                      <p:to>
                                        <p:strVal val="visible"/>
                                      </p:to>
                                    </p:set>
                                    <p:animEffect transition="in" filter="fade">
                                      <p:cBhvr>
                                        <p:cTn id="183" dur="1000"/>
                                        <p:tgtEl>
                                          <p:spTgt spid="147"/>
                                        </p:tgtEl>
                                      </p:cBhvr>
                                    </p:animEffect>
                                    <p:anim calcmode="lin" valueType="num">
                                      <p:cBhvr>
                                        <p:cTn id="184" dur="1000" fill="hold"/>
                                        <p:tgtEl>
                                          <p:spTgt spid="147"/>
                                        </p:tgtEl>
                                        <p:attrNameLst>
                                          <p:attrName>ppt_x</p:attrName>
                                        </p:attrNameLst>
                                      </p:cBhvr>
                                      <p:tavLst>
                                        <p:tav tm="0">
                                          <p:val>
                                            <p:strVal val="#ppt_x"/>
                                          </p:val>
                                        </p:tav>
                                        <p:tav tm="100000">
                                          <p:val>
                                            <p:strVal val="#ppt_x"/>
                                          </p:val>
                                        </p:tav>
                                      </p:tavLst>
                                    </p:anim>
                                    <p:anim calcmode="lin" valueType="num">
                                      <p:cBhvr>
                                        <p:cTn id="185"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grpId="0" nodeType="clickEffect">
                                  <p:stCondLst>
                                    <p:cond delay="0"/>
                                  </p:stCondLst>
                                  <p:childTnLst>
                                    <p:set>
                                      <p:cBhvr>
                                        <p:cTn id="189" dur="1" fill="hold">
                                          <p:stCondLst>
                                            <p:cond delay="0"/>
                                          </p:stCondLst>
                                        </p:cTn>
                                        <p:tgtEl>
                                          <p:spTgt spid="163"/>
                                        </p:tgtEl>
                                        <p:attrNameLst>
                                          <p:attrName>style.visibility</p:attrName>
                                        </p:attrNameLst>
                                      </p:cBhvr>
                                      <p:to>
                                        <p:strVal val="visible"/>
                                      </p:to>
                                    </p:set>
                                    <p:animEffect transition="in" filter="fade">
                                      <p:cBhvr>
                                        <p:cTn id="190" dur="1000"/>
                                        <p:tgtEl>
                                          <p:spTgt spid="163"/>
                                        </p:tgtEl>
                                      </p:cBhvr>
                                    </p:animEffect>
                                    <p:anim calcmode="lin" valueType="num">
                                      <p:cBhvr>
                                        <p:cTn id="191" dur="1000" fill="hold"/>
                                        <p:tgtEl>
                                          <p:spTgt spid="163"/>
                                        </p:tgtEl>
                                        <p:attrNameLst>
                                          <p:attrName>ppt_x</p:attrName>
                                        </p:attrNameLst>
                                      </p:cBhvr>
                                      <p:tavLst>
                                        <p:tav tm="0">
                                          <p:val>
                                            <p:strVal val="#ppt_x"/>
                                          </p:val>
                                        </p:tav>
                                        <p:tav tm="100000">
                                          <p:val>
                                            <p:strVal val="#ppt_x"/>
                                          </p:val>
                                        </p:tav>
                                      </p:tavLst>
                                    </p:anim>
                                    <p:anim calcmode="lin" valueType="num">
                                      <p:cBhvr>
                                        <p:cTn id="192" dur="1000" fill="hold"/>
                                        <p:tgtEl>
                                          <p:spTgt spid="163"/>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167"/>
                                        </p:tgtEl>
                                        <p:attrNameLst>
                                          <p:attrName>style.visibility</p:attrName>
                                        </p:attrNameLst>
                                      </p:cBhvr>
                                      <p:to>
                                        <p:strVal val="visible"/>
                                      </p:to>
                                    </p:set>
                                    <p:animEffect transition="in" filter="fade">
                                      <p:cBhvr>
                                        <p:cTn id="195" dur="1000"/>
                                        <p:tgtEl>
                                          <p:spTgt spid="167"/>
                                        </p:tgtEl>
                                      </p:cBhvr>
                                    </p:animEffect>
                                    <p:anim calcmode="lin" valueType="num">
                                      <p:cBhvr>
                                        <p:cTn id="196" dur="1000" fill="hold"/>
                                        <p:tgtEl>
                                          <p:spTgt spid="167"/>
                                        </p:tgtEl>
                                        <p:attrNameLst>
                                          <p:attrName>ppt_x</p:attrName>
                                        </p:attrNameLst>
                                      </p:cBhvr>
                                      <p:tavLst>
                                        <p:tav tm="0">
                                          <p:val>
                                            <p:strVal val="#ppt_x"/>
                                          </p:val>
                                        </p:tav>
                                        <p:tav tm="100000">
                                          <p:val>
                                            <p:strVal val="#ppt_x"/>
                                          </p:val>
                                        </p:tav>
                                      </p:tavLst>
                                    </p:anim>
                                    <p:anim calcmode="lin" valueType="num">
                                      <p:cBhvr>
                                        <p:cTn id="197" dur="10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0" nodeType="clickEffect">
                                  <p:stCondLst>
                                    <p:cond delay="0"/>
                                  </p:stCondLst>
                                  <p:childTnLst>
                                    <p:set>
                                      <p:cBhvr>
                                        <p:cTn id="201" dur="1" fill="hold">
                                          <p:stCondLst>
                                            <p:cond delay="0"/>
                                          </p:stCondLst>
                                        </p:cTn>
                                        <p:tgtEl>
                                          <p:spTgt spid="207"/>
                                        </p:tgtEl>
                                        <p:attrNameLst>
                                          <p:attrName>style.visibility</p:attrName>
                                        </p:attrNameLst>
                                      </p:cBhvr>
                                      <p:to>
                                        <p:strVal val="visible"/>
                                      </p:to>
                                    </p:set>
                                    <p:animEffect transition="in" filter="fade">
                                      <p:cBhvr>
                                        <p:cTn id="202" dur="1000"/>
                                        <p:tgtEl>
                                          <p:spTgt spid="207"/>
                                        </p:tgtEl>
                                      </p:cBhvr>
                                    </p:animEffect>
                                    <p:anim calcmode="lin" valueType="num">
                                      <p:cBhvr>
                                        <p:cTn id="203" dur="1000" fill="hold"/>
                                        <p:tgtEl>
                                          <p:spTgt spid="207"/>
                                        </p:tgtEl>
                                        <p:attrNameLst>
                                          <p:attrName>ppt_x</p:attrName>
                                        </p:attrNameLst>
                                      </p:cBhvr>
                                      <p:tavLst>
                                        <p:tav tm="0">
                                          <p:val>
                                            <p:strVal val="#ppt_x"/>
                                          </p:val>
                                        </p:tav>
                                        <p:tav tm="100000">
                                          <p:val>
                                            <p:strVal val="#ppt_x"/>
                                          </p:val>
                                        </p:tav>
                                      </p:tavLst>
                                    </p:anim>
                                    <p:anim calcmode="lin" valueType="num">
                                      <p:cBhvr>
                                        <p:cTn id="204" dur="1000" fill="hold"/>
                                        <p:tgtEl>
                                          <p:spTgt spid="207"/>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205"/>
                                        </p:tgtEl>
                                        <p:attrNameLst>
                                          <p:attrName>style.visibility</p:attrName>
                                        </p:attrNameLst>
                                      </p:cBhvr>
                                      <p:to>
                                        <p:strVal val="visible"/>
                                      </p:to>
                                    </p:set>
                                    <p:animEffect transition="in" filter="fade">
                                      <p:cBhvr>
                                        <p:cTn id="207" dur="1000"/>
                                        <p:tgtEl>
                                          <p:spTgt spid="205"/>
                                        </p:tgtEl>
                                      </p:cBhvr>
                                    </p:animEffect>
                                    <p:anim calcmode="lin" valueType="num">
                                      <p:cBhvr>
                                        <p:cTn id="208" dur="1000" fill="hold"/>
                                        <p:tgtEl>
                                          <p:spTgt spid="205"/>
                                        </p:tgtEl>
                                        <p:attrNameLst>
                                          <p:attrName>ppt_x</p:attrName>
                                        </p:attrNameLst>
                                      </p:cBhvr>
                                      <p:tavLst>
                                        <p:tav tm="0">
                                          <p:val>
                                            <p:strVal val="#ppt_x"/>
                                          </p:val>
                                        </p:tav>
                                        <p:tav tm="100000">
                                          <p:val>
                                            <p:strVal val="#ppt_x"/>
                                          </p:val>
                                        </p:tav>
                                      </p:tavLst>
                                    </p:anim>
                                    <p:anim calcmode="lin" valueType="num">
                                      <p:cBhvr>
                                        <p:cTn id="209" dur="1000" fill="hold"/>
                                        <p:tgtEl>
                                          <p:spTgt spid="205"/>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208"/>
                                        </p:tgtEl>
                                        <p:attrNameLst>
                                          <p:attrName>style.visibility</p:attrName>
                                        </p:attrNameLst>
                                      </p:cBhvr>
                                      <p:to>
                                        <p:strVal val="visible"/>
                                      </p:to>
                                    </p:set>
                                    <p:animEffect transition="in" filter="fade">
                                      <p:cBhvr>
                                        <p:cTn id="212" dur="1000"/>
                                        <p:tgtEl>
                                          <p:spTgt spid="208"/>
                                        </p:tgtEl>
                                      </p:cBhvr>
                                    </p:animEffect>
                                    <p:anim calcmode="lin" valueType="num">
                                      <p:cBhvr>
                                        <p:cTn id="213" dur="1000" fill="hold"/>
                                        <p:tgtEl>
                                          <p:spTgt spid="208"/>
                                        </p:tgtEl>
                                        <p:attrNameLst>
                                          <p:attrName>ppt_x</p:attrName>
                                        </p:attrNameLst>
                                      </p:cBhvr>
                                      <p:tavLst>
                                        <p:tav tm="0">
                                          <p:val>
                                            <p:strVal val="#ppt_x"/>
                                          </p:val>
                                        </p:tav>
                                        <p:tav tm="100000">
                                          <p:val>
                                            <p:strVal val="#ppt_x"/>
                                          </p:val>
                                        </p:tav>
                                      </p:tavLst>
                                    </p:anim>
                                    <p:anim calcmode="lin" valueType="num">
                                      <p:cBhvr>
                                        <p:cTn id="214" dur="1000" fill="hold"/>
                                        <p:tgtEl>
                                          <p:spTgt spid="208"/>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169"/>
                                        </p:tgtEl>
                                        <p:attrNameLst>
                                          <p:attrName>style.visibility</p:attrName>
                                        </p:attrNameLst>
                                      </p:cBhvr>
                                      <p:to>
                                        <p:strVal val="visible"/>
                                      </p:to>
                                    </p:set>
                                    <p:animEffect transition="in" filter="fade">
                                      <p:cBhvr>
                                        <p:cTn id="217" dur="1000"/>
                                        <p:tgtEl>
                                          <p:spTgt spid="169"/>
                                        </p:tgtEl>
                                      </p:cBhvr>
                                    </p:animEffect>
                                    <p:anim calcmode="lin" valueType="num">
                                      <p:cBhvr>
                                        <p:cTn id="218" dur="1000" fill="hold"/>
                                        <p:tgtEl>
                                          <p:spTgt spid="169"/>
                                        </p:tgtEl>
                                        <p:attrNameLst>
                                          <p:attrName>ppt_x</p:attrName>
                                        </p:attrNameLst>
                                      </p:cBhvr>
                                      <p:tavLst>
                                        <p:tav tm="0">
                                          <p:val>
                                            <p:strVal val="#ppt_x"/>
                                          </p:val>
                                        </p:tav>
                                        <p:tav tm="100000">
                                          <p:val>
                                            <p:strVal val="#ppt_x"/>
                                          </p:val>
                                        </p:tav>
                                      </p:tavLst>
                                    </p:anim>
                                    <p:anim calcmode="lin" valueType="num">
                                      <p:cBhvr>
                                        <p:cTn id="21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
                                        </p:tgtEl>
                                        <p:attrNameLst>
                                          <p:attrName>style.visibility</p:attrName>
                                        </p:attrNameLst>
                                      </p:cBhvr>
                                      <p:to>
                                        <p:strVal val="visible"/>
                                      </p:to>
                                    </p:set>
                                    <p:animEffect transition="in" filter="fade">
                                      <p:cBhvr>
                                        <p:cTn id="224" dur="1000"/>
                                        <p:tgtEl>
                                          <p:spTgt spid="4"/>
                                        </p:tgtEl>
                                      </p:cBhvr>
                                    </p:animEffect>
                                    <p:anim calcmode="lin" valueType="num">
                                      <p:cBhvr>
                                        <p:cTn id="225" dur="1000" fill="hold"/>
                                        <p:tgtEl>
                                          <p:spTgt spid="4"/>
                                        </p:tgtEl>
                                        <p:attrNameLst>
                                          <p:attrName>ppt_x</p:attrName>
                                        </p:attrNameLst>
                                      </p:cBhvr>
                                      <p:tavLst>
                                        <p:tav tm="0">
                                          <p:val>
                                            <p:strVal val="#ppt_x"/>
                                          </p:val>
                                        </p:tav>
                                        <p:tav tm="100000">
                                          <p:val>
                                            <p:strVal val="#ppt_x"/>
                                          </p:val>
                                        </p:tav>
                                      </p:tavLst>
                                    </p:anim>
                                    <p:anim calcmode="lin" valueType="num">
                                      <p:cBhvr>
                                        <p:cTn id="226" dur="1000" fill="hold"/>
                                        <p:tgtEl>
                                          <p:spTgt spid="4"/>
                                        </p:tgtEl>
                                        <p:attrNameLst>
                                          <p:attrName>ppt_y</p:attrName>
                                        </p:attrNameLst>
                                      </p:cBhvr>
                                      <p:tavLst>
                                        <p:tav tm="0">
                                          <p:val>
                                            <p:strVal val="#ppt_y+.1"/>
                                          </p:val>
                                        </p:tav>
                                        <p:tav tm="100000">
                                          <p:val>
                                            <p:strVal val="#ppt_y"/>
                                          </p:val>
                                        </p:tav>
                                      </p:tavLst>
                                    </p:anim>
                                  </p:childTnLst>
                                </p:cTn>
                              </p:par>
                              <p:par>
                                <p:cTn id="227" presetID="42" presetClass="entr" presetSubtype="0" fill="hold" nodeType="withEffect">
                                  <p:stCondLst>
                                    <p:cond delay="0"/>
                                  </p:stCondLst>
                                  <p:childTnLst>
                                    <p:set>
                                      <p:cBhvr>
                                        <p:cTn id="228" dur="1" fill="hold">
                                          <p:stCondLst>
                                            <p:cond delay="0"/>
                                          </p:stCondLst>
                                        </p:cTn>
                                        <p:tgtEl>
                                          <p:spTgt spid="168"/>
                                        </p:tgtEl>
                                        <p:attrNameLst>
                                          <p:attrName>style.visibility</p:attrName>
                                        </p:attrNameLst>
                                      </p:cBhvr>
                                      <p:to>
                                        <p:strVal val="visible"/>
                                      </p:to>
                                    </p:set>
                                    <p:animEffect transition="in" filter="fade">
                                      <p:cBhvr>
                                        <p:cTn id="229" dur="1000"/>
                                        <p:tgtEl>
                                          <p:spTgt spid="168"/>
                                        </p:tgtEl>
                                      </p:cBhvr>
                                    </p:animEffect>
                                    <p:anim calcmode="lin" valueType="num">
                                      <p:cBhvr>
                                        <p:cTn id="230" dur="1000" fill="hold"/>
                                        <p:tgtEl>
                                          <p:spTgt spid="168"/>
                                        </p:tgtEl>
                                        <p:attrNameLst>
                                          <p:attrName>ppt_x</p:attrName>
                                        </p:attrNameLst>
                                      </p:cBhvr>
                                      <p:tavLst>
                                        <p:tav tm="0">
                                          <p:val>
                                            <p:strVal val="#ppt_x"/>
                                          </p:val>
                                        </p:tav>
                                        <p:tav tm="100000">
                                          <p:val>
                                            <p:strVal val="#ppt_x"/>
                                          </p:val>
                                        </p:tav>
                                      </p:tavLst>
                                    </p:anim>
                                    <p:anim calcmode="lin" valueType="num">
                                      <p:cBhvr>
                                        <p:cTn id="231" dur="1000" fill="hold"/>
                                        <p:tgtEl>
                                          <p:spTgt spid="168"/>
                                        </p:tgtEl>
                                        <p:attrNameLst>
                                          <p:attrName>ppt_y</p:attrName>
                                        </p:attrNameLst>
                                      </p:cBhvr>
                                      <p:tavLst>
                                        <p:tav tm="0">
                                          <p:val>
                                            <p:strVal val="#ppt_y+.1"/>
                                          </p:val>
                                        </p:tav>
                                        <p:tav tm="100000">
                                          <p:val>
                                            <p:strVal val="#ppt_y"/>
                                          </p:val>
                                        </p:tav>
                                      </p:tavLst>
                                    </p:anim>
                                  </p:childTnLst>
                                </p:cTn>
                              </p:par>
                              <p:par>
                                <p:cTn id="232" presetID="42" presetClass="entr" presetSubtype="0" fill="hold" grpId="0" nodeType="withEffect">
                                  <p:stCondLst>
                                    <p:cond delay="0"/>
                                  </p:stCondLst>
                                  <p:childTnLst>
                                    <p:set>
                                      <p:cBhvr>
                                        <p:cTn id="233" dur="1" fill="hold">
                                          <p:stCondLst>
                                            <p:cond delay="0"/>
                                          </p:stCondLst>
                                        </p:cTn>
                                        <p:tgtEl>
                                          <p:spTgt spid="158"/>
                                        </p:tgtEl>
                                        <p:attrNameLst>
                                          <p:attrName>style.visibility</p:attrName>
                                        </p:attrNameLst>
                                      </p:cBhvr>
                                      <p:to>
                                        <p:strVal val="visible"/>
                                      </p:to>
                                    </p:set>
                                    <p:animEffect transition="in" filter="fade">
                                      <p:cBhvr>
                                        <p:cTn id="234" dur="1000"/>
                                        <p:tgtEl>
                                          <p:spTgt spid="158"/>
                                        </p:tgtEl>
                                      </p:cBhvr>
                                    </p:animEffect>
                                    <p:anim calcmode="lin" valueType="num">
                                      <p:cBhvr>
                                        <p:cTn id="235" dur="1000" fill="hold"/>
                                        <p:tgtEl>
                                          <p:spTgt spid="158"/>
                                        </p:tgtEl>
                                        <p:attrNameLst>
                                          <p:attrName>ppt_x</p:attrName>
                                        </p:attrNameLst>
                                      </p:cBhvr>
                                      <p:tavLst>
                                        <p:tav tm="0">
                                          <p:val>
                                            <p:strVal val="#ppt_x"/>
                                          </p:val>
                                        </p:tav>
                                        <p:tav tm="100000">
                                          <p:val>
                                            <p:strVal val="#ppt_x"/>
                                          </p:val>
                                        </p:tav>
                                      </p:tavLst>
                                    </p:anim>
                                    <p:anim calcmode="lin" valueType="num">
                                      <p:cBhvr>
                                        <p:cTn id="236" dur="1000" fill="hold"/>
                                        <p:tgtEl>
                                          <p:spTgt spid="158"/>
                                        </p:tgtEl>
                                        <p:attrNameLst>
                                          <p:attrName>ppt_y</p:attrName>
                                        </p:attrNameLst>
                                      </p:cBhvr>
                                      <p:tavLst>
                                        <p:tav tm="0">
                                          <p:val>
                                            <p:strVal val="#ppt_y+.1"/>
                                          </p:val>
                                        </p:tav>
                                        <p:tav tm="100000">
                                          <p:val>
                                            <p:strVal val="#ppt_y"/>
                                          </p:val>
                                        </p:tav>
                                      </p:tavLst>
                                    </p:anim>
                                  </p:childTnLst>
                                </p:cTn>
                              </p:par>
                              <p:par>
                                <p:cTn id="237" presetID="42" presetClass="entr" presetSubtype="0" fill="hold" grpId="0" nodeType="withEffect">
                                  <p:stCondLst>
                                    <p:cond delay="0"/>
                                  </p:stCondLst>
                                  <p:childTnLst>
                                    <p:set>
                                      <p:cBhvr>
                                        <p:cTn id="238" dur="1" fill="hold">
                                          <p:stCondLst>
                                            <p:cond delay="0"/>
                                          </p:stCondLst>
                                        </p:cTn>
                                        <p:tgtEl>
                                          <p:spTgt spid="69"/>
                                        </p:tgtEl>
                                        <p:attrNameLst>
                                          <p:attrName>style.visibility</p:attrName>
                                        </p:attrNameLst>
                                      </p:cBhvr>
                                      <p:to>
                                        <p:strVal val="visible"/>
                                      </p:to>
                                    </p:set>
                                    <p:animEffect transition="in" filter="fade">
                                      <p:cBhvr>
                                        <p:cTn id="239" dur="1000"/>
                                        <p:tgtEl>
                                          <p:spTgt spid="69"/>
                                        </p:tgtEl>
                                      </p:cBhvr>
                                    </p:animEffect>
                                    <p:anim calcmode="lin" valueType="num">
                                      <p:cBhvr>
                                        <p:cTn id="240" dur="1000" fill="hold"/>
                                        <p:tgtEl>
                                          <p:spTgt spid="69"/>
                                        </p:tgtEl>
                                        <p:attrNameLst>
                                          <p:attrName>ppt_x</p:attrName>
                                        </p:attrNameLst>
                                      </p:cBhvr>
                                      <p:tavLst>
                                        <p:tav tm="0">
                                          <p:val>
                                            <p:strVal val="#ppt_x"/>
                                          </p:val>
                                        </p:tav>
                                        <p:tav tm="100000">
                                          <p:val>
                                            <p:strVal val="#ppt_x"/>
                                          </p:val>
                                        </p:tav>
                                      </p:tavLst>
                                    </p:anim>
                                    <p:anim calcmode="lin" valueType="num">
                                      <p:cBhvr>
                                        <p:cTn id="241"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42" presetClass="entr" presetSubtype="0" fill="hold" grpId="0" nodeType="clickEffect">
                                  <p:stCondLst>
                                    <p:cond delay="0"/>
                                  </p:stCondLst>
                                  <p:childTnLst>
                                    <p:set>
                                      <p:cBhvr>
                                        <p:cTn id="245" dur="1" fill="hold">
                                          <p:stCondLst>
                                            <p:cond delay="0"/>
                                          </p:stCondLst>
                                        </p:cTn>
                                        <p:tgtEl>
                                          <p:spTgt spid="212"/>
                                        </p:tgtEl>
                                        <p:attrNameLst>
                                          <p:attrName>style.visibility</p:attrName>
                                        </p:attrNameLst>
                                      </p:cBhvr>
                                      <p:to>
                                        <p:strVal val="visible"/>
                                      </p:to>
                                    </p:set>
                                    <p:animEffect transition="in" filter="fade">
                                      <p:cBhvr>
                                        <p:cTn id="246" dur="1000"/>
                                        <p:tgtEl>
                                          <p:spTgt spid="212"/>
                                        </p:tgtEl>
                                      </p:cBhvr>
                                    </p:animEffect>
                                    <p:anim calcmode="lin" valueType="num">
                                      <p:cBhvr>
                                        <p:cTn id="247" dur="1000" fill="hold"/>
                                        <p:tgtEl>
                                          <p:spTgt spid="212"/>
                                        </p:tgtEl>
                                        <p:attrNameLst>
                                          <p:attrName>ppt_x</p:attrName>
                                        </p:attrNameLst>
                                      </p:cBhvr>
                                      <p:tavLst>
                                        <p:tav tm="0">
                                          <p:val>
                                            <p:strVal val="#ppt_x"/>
                                          </p:val>
                                        </p:tav>
                                        <p:tav tm="100000">
                                          <p:val>
                                            <p:strVal val="#ppt_x"/>
                                          </p:val>
                                        </p:tav>
                                      </p:tavLst>
                                    </p:anim>
                                    <p:anim calcmode="lin" valueType="num">
                                      <p:cBhvr>
                                        <p:cTn id="248" dur="1000" fill="hold"/>
                                        <p:tgtEl>
                                          <p:spTgt spid="212"/>
                                        </p:tgtEl>
                                        <p:attrNameLst>
                                          <p:attrName>ppt_y</p:attrName>
                                        </p:attrNameLst>
                                      </p:cBhvr>
                                      <p:tavLst>
                                        <p:tav tm="0">
                                          <p:val>
                                            <p:strVal val="#ppt_y+.1"/>
                                          </p:val>
                                        </p:tav>
                                        <p:tav tm="100000">
                                          <p:val>
                                            <p:strVal val="#ppt_y"/>
                                          </p:val>
                                        </p:tav>
                                      </p:tavLst>
                                    </p:anim>
                                  </p:childTnLst>
                                </p:cTn>
                              </p:par>
                              <p:par>
                                <p:cTn id="249" presetID="42" presetClass="entr" presetSubtype="0" fill="hold" grpId="0" nodeType="withEffect">
                                  <p:stCondLst>
                                    <p:cond delay="0"/>
                                  </p:stCondLst>
                                  <p:childTnLst>
                                    <p:set>
                                      <p:cBhvr>
                                        <p:cTn id="250" dur="1" fill="hold">
                                          <p:stCondLst>
                                            <p:cond delay="0"/>
                                          </p:stCondLst>
                                        </p:cTn>
                                        <p:tgtEl>
                                          <p:spTgt spid="213"/>
                                        </p:tgtEl>
                                        <p:attrNameLst>
                                          <p:attrName>style.visibility</p:attrName>
                                        </p:attrNameLst>
                                      </p:cBhvr>
                                      <p:to>
                                        <p:strVal val="visible"/>
                                      </p:to>
                                    </p:set>
                                    <p:animEffect transition="in" filter="fade">
                                      <p:cBhvr>
                                        <p:cTn id="251" dur="1000"/>
                                        <p:tgtEl>
                                          <p:spTgt spid="213"/>
                                        </p:tgtEl>
                                      </p:cBhvr>
                                    </p:animEffect>
                                    <p:anim calcmode="lin" valueType="num">
                                      <p:cBhvr>
                                        <p:cTn id="252" dur="1000" fill="hold"/>
                                        <p:tgtEl>
                                          <p:spTgt spid="213"/>
                                        </p:tgtEl>
                                        <p:attrNameLst>
                                          <p:attrName>ppt_x</p:attrName>
                                        </p:attrNameLst>
                                      </p:cBhvr>
                                      <p:tavLst>
                                        <p:tav tm="0">
                                          <p:val>
                                            <p:strVal val="#ppt_x"/>
                                          </p:val>
                                        </p:tav>
                                        <p:tav tm="100000">
                                          <p:val>
                                            <p:strVal val="#ppt_x"/>
                                          </p:val>
                                        </p:tav>
                                      </p:tavLst>
                                    </p:anim>
                                    <p:anim calcmode="lin" valueType="num">
                                      <p:cBhvr>
                                        <p:cTn id="253"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42" presetClass="entr" presetSubtype="0" fill="hold" grpId="0" nodeType="clickEffect">
                                  <p:stCondLst>
                                    <p:cond delay="0"/>
                                  </p:stCondLst>
                                  <p:childTnLst>
                                    <p:set>
                                      <p:cBhvr>
                                        <p:cTn id="257" dur="1" fill="hold">
                                          <p:stCondLst>
                                            <p:cond delay="0"/>
                                          </p:stCondLst>
                                        </p:cTn>
                                        <p:tgtEl>
                                          <p:spTgt spid="74"/>
                                        </p:tgtEl>
                                        <p:attrNameLst>
                                          <p:attrName>style.visibility</p:attrName>
                                        </p:attrNameLst>
                                      </p:cBhvr>
                                      <p:to>
                                        <p:strVal val="visible"/>
                                      </p:to>
                                    </p:set>
                                    <p:animEffect transition="in" filter="fade">
                                      <p:cBhvr>
                                        <p:cTn id="258" dur="1000"/>
                                        <p:tgtEl>
                                          <p:spTgt spid="74"/>
                                        </p:tgtEl>
                                      </p:cBhvr>
                                    </p:animEffect>
                                    <p:anim calcmode="lin" valueType="num">
                                      <p:cBhvr>
                                        <p:cTn id="259" dur="1000" fill="hold"/>
                                        <p:tgtEl>
                                          <p:spTgt spid="74"/>
                                        </p:tgtEl>
                                        <p:attrNameLst>
                                          <p:attrName>ppt_x</p:attrName>
                                        </p:attrNameLst>
                                      </p:cBhvr>
                                      <p:tavLst>
                                        <p:tav tm="0">
                                          <p:val>
                                            <p:strVal val="#ppt_x"/>
                                          </p:val>
                                        </p:tav>
                                        <p:tav tm="100000">
                                          <p:val>
                                            <p:strVal val="#ppt_x"/>
                                          </p:val>
                                        </p:tav>
                                      </p:tavLst>
                                    </p:anim>
                                    <p:anim calcmode="lin" valueType="num">
                                      <p:cBhvr>
                                        <p:cTn id="260" dur="1000" fill="hold"/>
                                        <p:tgtEl>
                                          <p:spTgt spid="74"/>
                                        </p:tgtEl>
                                        <p:attrNameLst>
                                          <p:attrName>ppt_y</p:attrName>
                                        </p:attrNameLst>
                                      </p:cBhvr>
                                      <p:tavLst>
                                        <p:tav tm="0">
                                          <p:val>
                                            <p:strVal val="#ppt_y+.1"/>
                                          </p:val>
                                        </p:tav>
                                        <p:tav tm="100000">
                                          <p:val>
                                            <p:strVal val="#ppt_y"/>
                                          </p:val>
                                        </p:tav>
                                      </p:tavLst>
                                    </p:anim>
                                  </p:childTnLst>
                                </p:cTn>
                              </p:par>
                              <p:par>
                                <p:cTn id="261" presetID="42" presetClass="entr" presetSubtype="0" fill="hold" grpId="0" nodeType="withEffect">
                                  <p:stCondLst>
                                    <p:cond delay="0"/>
                                  </p:stCondLst>
                                  <p:childTnLst>
                                    <p:set>
                                      <p:cBhvr>
                                        <p:cTn id="262" dur="1" fill="hold">
                                          <p:stCondLst>
                                            <p:cond delay="0"/>
                                          </p:stCondLst>
                                        </p:cTn>
                                        <p:tgtEl>
                                          <p:spTgt spid="79"/>
                                        </p:tgtEl>
                                        <p:attrNameLst>
                                          <p:attrName>style.visibility</p:attrName>
                                        </p:attrNameLst>
                                      </p:cBhvr>
                                      <p:to>
                                        <p:strVal val="visible"/>
                                      </p:to>
                                    </p:set>
                                    <p:animEffect transition="in" filter="fade">
                                      <p:cBhvr>
                                        <p:cTn id="263" dur="1000"/>
                                        <p:tgtEl>
                                          <p:spTgt spid="79"/>
                                        </p:tgtEl>
                                      </p:cBhvr>
                                    </p:animEffect>
                                    <p:anim calcmode="lin" valueType="num">
                                      <p:cBhvr>
                                        <p:cTn id="264" dur="1000" fill="hold"/>
                                        <p:tgtEl>
                                          <p:spTgt spid="79"/>
                                        </p:tgtEl>
                                        <p:attrNameLst>
                                          <p:attrName>ppt_x</p:attrName>
                                        </p:attrNameLst>
                                      </p:cBhvr>
                                      <p:tavLst>
                                        <p:tav tm="0">
                                          <p:val>
                                            <p:strVal val="#ppt_x"/>
                                          </p:val>
                                        </p:tav>
                                        <p:tav tm="100000">
                                          <p:val>
                                            <p:strVal val="#ppt_x"/>
                                          </p:val>
                                        </p:tav>
                                      </p:tavLst>
                                    </p:anim>
                                    <p:anim calcmode="lin" valueType="num">
                                      <p:cBhvr>
                                        <p:cTn id="265" dur="1000" fill="hold"/>
                                        <p:tgtEl>
                                          <p:spTgt spid="79"/>
                                        </p:tgtEl>
                                        <p:attrNameLst>
                                          <p:attrName>ppt_y</p:attrName>
                                        </p:attrNameLst>
                                      </p:cBhvr>
                                      <p:tavLst>
                                        <p:tav tm="0">
                                          <p:val>
                                            <p:strVal val="#ppt_y+.1"/>
                                          </p:val>
                                        </p:tav>
                                        <p:tav tm="100000">
                                          <p:val>
                                            <p:strVal val="#ppt_y"/>
                                          </p:val>
                                        </p:tav>
                                      </p:tavLst>
                                    </p:anim>
                                  </p:childTnLst>
                                </p:cTn>
                              </p:par>
                              <p:par>
                                <p:cTn id="266" presetID="42" presetClass="entr" presetSubtype="0" fill="hold" nodeType="withEffect">
                                  <p:stCondLst>
                                    <p:cond delay="0"/>
                                  </p:stCondLst>
                                  <p:childTnLst>
                                    <p:set>
                                      <p:cBhvr>
                                        <p:cTn id="267" dur="1" fill="hold">
                                          <p:stCondLst>
                                            <p:cond delay="0"/>
                                          </p:stCondLst>
                                        </p:cTn>
                                        <p:tgtEl>
                                          <p:spTgt spid="80"/>
                                        </p:tgtEl>
                                        <p:attrNameLst>
                                          <p:attrName>style.visibility</p:attrName>
                                        </p:attrNameLst>
                                      </p:cBhvr>
                                      <p:to>
                                        <p:strVal val="visible"/>
                                      </p:to>
                                    </p:set>
                                    <p:animEffect transition="in" filter="fade">
                                      <p:cBhvr>
                                        <p:cTn id="268" dur="1000"/>
                                        <p:tgtEl>
                                          <p:spTgt spid="80"/>
                                        </p:tgtEl>
                                      </p:cBhvr>
                                    </p:animEffect>
                                    <p:anim calcmode="lin" valueType="num">
                                      <p:cBhvr>
                                        <p:cTn id="269" dur="1000" fill="hold"/>
                                        <p:tgtEl>
                                          <p:spTgt spid="80"/>
                                        </p:tgtEl>
                                        <p:attrNameLst>
                                          <p:attrName>ppt_x</p:attrName>
                                        </p:attrNameLst>
                                      </p:cBhvr>
                                      <p:tavLst>
                                        <p:tav tm="0">
                                          <p:val>
                                            <p:strVal val="#ppt_x"/>
                                          </p:val>
                                        </p:tav>
                                        <p:tav tm="100000">
                                          <p:val>
                                            <p:strVal val="#ppt_x"/>
                                          </p:val>
                                        </p:tav>
                                      </p:tavLst>
                                    </p:anim>
                                    <p:anim calcmode="lin" valueType="num">
                                      <p:cBhvr>
                                        <p:cTn id="270" dur="1000" fill="hold"/>
                                        <p:tgtEl>
                                          <p:spTgt spid="80"/>
                                        </p:tgtEl>
                                        <p:attrNameLst>
                                          <p:attrName>ppt_y</p:attrName>
                                        </p:attrNameLst>
                                      </p:cBhvr>
                                      <p:tavLst>
                                        <p:tav tm="0">
                                          <p:val>
                                            <p:strVal val="#ppt_y+.1"/>
                                          </p:val>
                                        </p:tav>
                                        <p:tav tm="100000">
                                          <p:val>
                                            <p:strVal val="#ppt_y"/>
                                          </p:val>
                                        </p:tav>
                                      </p:tavLst>
                                    </p:anim>
                                  </p:childTnLst>
                                </p:cTn>
                              </p:par>
                              <p:par>
                                <p:cTn id="271" presetID="42" presetClass="entr" presetSubtype="0" fill="hold" grpId="0" nodeType="withEffect">
                                  <p:stCondLst>
                                    <p:cond delay="0"/>
                                  </p:stCondLst>
                                  <p:childTnLst>
                                    <p:set>
                                      <p:cBhvr>
                                        <p:cTn id="272" dur="1" fill="hold">
                                          <p:stCondLst>
                                            <p:cond delay="0"/>
                                          </p:stCondLst>
                                        </p:cTn>
                                        <p:tgtEl>
                                          <p:spTgt spid="75"/>
                                        </p:tgtEl>
                                        <p:attrNameLst>
                                          <p:attrName>style.visibility</p:attrName>
                                        </p:attrNameLst>
                                      </p:cBhvr>
                                      <p:to>
                                        <p:strVal val="visible"/>
                                      </p:to>
                                    </p:set>
                                    <p:animEffect transition="in" filter="fade">
                                      <p:cBhvr>
                                        <p:cTn id="273" dur="1000"/>
                                        <p:tgtEl>
                                          <p:spTgt spid="75"/>
                                        </p:tgtEl>
                                      </p:cBhvr>
                                    </p:animEffect>
                                    <p:anim calcmode="lin" valueType="num">
                                      <p:cBhvr>
                                        <p:cTn id="274" dur="1000" fill="hold"/>
                                        <p:tgtEl>
                                          <p:spTgt spid="75"/>
                                        </p:tgtEl>
                                        <p:attrNameLst>
                                          <p:attrName>ppt_x</p:attrName>
                                        </p:attrNameLst>
                                      </p:cBhvr>
                                      <p:tavLst>
                                        <p:tav tm="0">
                                          <p:val>
                                            <p:strVal val="#ppt_x"/>
                                          </p:val>
                                        </p:tav>
                                        <p:tav tm="100000">
                                          <p:val>
                                            <p:strVal val="#ppt_x"/>
                                          </p:val>
                                        </p:tav>
                                      </p:tavLst>
                                    </p:anim>
                                    <p:anim calcmode="lin" valueType="num">
                                      <p:cBhvr>
                                        <p:cTn id="275" dur="1000" fill="hold"/>
                                        <p:tgtEl>
                                          <p:spTgt spid="75"/>
                                        </p:tgtEl>
                                        <p:attrNameLst>
                                          <p:attrName>ppt_y</p:attrName>
                                        </p:attrNameLst>
                                      </p:cBhvr>
                                      <p:tavLst>
                                        <p:tav tm="0">
                                          <p:val>
                                            <p:strVal val="#ppt_y+.1"/>
                                          </p:val>
                                        </p:tav>
                                        <p:tav tm="100000">
                                          <p:val>
                                            <p:strVal val="#ppt_y"/>
                                          </p:val>
                                        </p:tav>
                                      </p:tavLst>
                                    </p:anim>
                                  </p:childTnLst>
                                </p:cTn>
                              </p:par>
                              <p:par>
                                <p:cTn id="276" presetID="42" presetClass="entr" presetSubtype="0" fill="hold" nodeType="withEffect">
                                  <p:stCondLst>
                                    <p:cond delay="0"/>
                                  </p:stCondLst>
                                  <p:childTnLst>
                                    <p:set>
                                      <p:cBhvr>
                                        <p:cTn id="277" dur="1" fill="hold">
                                          <p:stCondLst>
                                            <p:cond delay="0"/>
                                          </p:stCondLst>
                                        </p:cTn>
                                        <p:tgtEl>
                                          <p:spTgt spid="81"/>
                                        </p:tgtEl>
                                        <p:attrNameLst>
                                          <p:attrName>style.visibility</p:attrName>
                                        </p:attrNameLst>
                                      </p:cBhvr>
                                      <p:to>
                                        <p:strVal val="visible"/>
                                      </p:to>
                                    </p:set>
                                    <p:animEffect transition="in" filter="fade">
                                      <p:cBhvr>
                                        <p:cTn id="278" dur="1000"/>
                                        <p:tgtEl>
                                          <p:spTgt spid="81"/>
                                        </p:tgtEl>
                                      </p:cBhvr>
                                    </p:animEffect>
                                    <p:anim calcmode="lin" valueType="num">
                                      <p:cBhvr>
                                        <p:cTn id="279" dur="1000" fill="hold"/>
                                        <p:tgtEl>
                                          <p:spTgt spid="81"/>
                                        </p:tgtEl>
                                        <p:attrNameLst>
                                          <p:attrName>ppt_x</p:attrName>
                                        </p:attrNameLst>
                                      </p:cBhvr>
                                      <p:tavLst>
                                        <p:tav tm="0">
                                          <p:val>
                                            <p:strVal val="#ppt_x"/>
                                          </p:val>
                                        </p:tav>
                                        <p:tav tm="100000">
                                          <p:val>
                                            <p:strVal val="#ppt_x"/>
                                          </p:val>
                                        </p:tav>
                                      </p:tavLst>
                                    </p:anim>
                                    <p:anim calcmode="lin" valueType="num">
                                      <p:cBhvr>
                                        <p:cTn id="280" dur="1000" fill="hold"/>
                                        <p:tgtEl>
                                          <p:spTgt spid="81"/>
                                        </p:tgtEl>
                                        <p:attrNameLst>
                                          <p:attrName>ppt_y</p:attrName>
                                        </p:attrNameLst>
                                      </p:cBhvr>
                                      <p:tavLst>
                                        <p:tav tm="0">
                                          <p:val>
                                            <p:strVal val="#ppt_y+.1"/>
                                          </p:val>
                                        </p:tav>
                                        <p:tav tm="100000">
                                          <p:val>
                                            <p:strVal val="#ppt_y"/>
                                          </p:val>
                                        </p:tav>
                                      </p:tavLst>
                                    </p:anim>
                                  </p:childTnLst>
                                </p:cTn>
                              </p:par>
                              <p:par>
                                <p:cTn id="281" presetID="42" presetClass="entr" presetSubtype="0" fill="hold" grpId="0" nodeType="withEffect">
                                  <p:stCondLst>
                                    <p:cond delay="0"/>
                                  </p:stCondLst>
                                  <p:childTnLst>
                                    <p:set>
                                      <p:cBhvr>
                                        <p:cTn id="282" dur="1" fill="hold">
                                          <p:stCondLst>
                                            <p:cond delay="0"/>
                                          </p:stCondLst>
                                        </p:cTn>
                                        <p:tgtEl>
                                          <p:spTgt spid="76"/>
                                        </p:tgtEl>
                                        <p:attrNameLst>
                                          <p:attrName>style.visibility</p:attrName>
                                        </p:attrNameLst>
                                      </p:cBhvr>
                                      <p:to>
                                        <p:strVal val="visible"/>
                                      </p:to>
                                    </p:set>
                                    <p:animEffect transition="in" filter="fade">
                                      <p:cBhvr>
                                        <p:cTn id="283" dur="1000"/>
                                        <p:tgtEl>
                                          <p:spTgt spid="76"/>
                                        </p:tgtEl>
                                      </p:cBhvr>
                                    </p:animEffect>
                                    <p:anim calcmode="lin" valueType="num">
                                      <p:cBhvr>
                                        <p:cTn id="284" dur="1000" fill="hold"/>
                                        <p:tgtEl>
                                          <p:spTgt spid="76"/>
                                        </p:tgtEl>
                                        <p:attrNameLst>
                                          <p:attrName>ppt_x</p:attrName>
                                        </p:attrNameLst>
                                      </p:cBhvr>
                                      <p:tavLst>
                                        <p:tav tm="0">
                                          <p:val>
                                            <p:strVal val="#ppt_x"/>
                                          </p:val>
                                        </p:tav>
                                        <p:tav tm="100000">
                                          <p:val>
                                            <p:strVal val="#ppt_x"/>
                                          </p:val>
                                        </p:tav>
                                      </p:tavLst>
                                    </p:anim>
                                    <p:anim calcmode="lin" valueType="num">
                                      <p:cBhvr>
                                        <p:cTn id="285" dur="1000" fill="hold"/>
                                        <p:tgtEl>
                                          <p:spTgt spid="76"/>
                                        </p:tgtEl>
                                        <p:attrNameLst>
                                          <p:attrName>ppt_y</p:attrName>
                                        </p:attrNameLst>
                                      </p:cBhvr>
                                      <p:tavLst>
                                        <p:tav tm="0">
                                          <p:val>
                                            <p:strVal val="#ppt_y+.1"/>
                                          </p:val>
                                        </p:tav>
                                        <p:tav tm="100000">
                                          <p:val>
                                            <p:strVal val="#ppt_y"/>
                                          </p:val>
                                        </p:tav>
                                      </p:tavLst>
                                    </p:anim>
                                  </p:childTnLst>
                                </p:cTn>
                              </p:par>
                              <p:par>
                                <p:cTn id="286" presetID="42" presetClass="entr" presetSubtype="0" fill="hold" grpId="0" nodeType="withEffect">
                                  <p:stCondLst>
                                    <p:cond delay="0"/>
                                  </p:stCondLst>
                                  <p:childTnLst>
                                    <p:set>
                                      <p:cBhvr>
                                        <p:cTn id="287" dur="1" fill="hold">
                                          <p:stCondLst>
                                            <p:cond delay="0"/>
                                          </p:stCondLst>
                                        </p:cTn>
                                        <p:tgtEl>
                                          <p:spTgt spid="77"/>
                                        </p:tgtEl>
                                        <p:attrNameLst>
                                          <p:attrName>style.visibility</p:attrName>
                                        </p:attrNameLst>
                                      </p:cBhvr>
                                      <p:to>
                                        <p:strVal val="visible"/>
                                      </p:to>
                                    </p:set>
                                    <p:animEffect transition="in" filter="fade">
                                      <p:cBhvr>
                                        <p:cTn id="288" dur="1000"/>
                                        <p:tgtEl>
                                          <p:spTgt spid="77"/>
                                        </p:tgtEl>
                                      </p:cBhvr>
                                    </p:animEffect>
                                    <p:anim calcmode="lin" valueType="num">
                                      <p:cBhvr>
                                        <p:cTn id="289" dur="1000" fill="hold"/>
                                        <p:tgtEl>
                                          <p:spTgt spid="77"/>
                                        </p:tgtEl>
                                        <p:attrNameLst>
                                          <p:attrName>ppt_x</p:attrName>
                                        </p:attrNameLst>
                                      </p:cBhvr>
                                      <p:tavLst>
                                        <p:tav tm="0">
                                          <p:val>
                                            <p:strVal val="#ppt_x"/>
                                          </p:val>
                                        </p:tav>
                                        <p:tav tm="100000">
                                          <p:val>
                                            <p:strVal val="#ppt_x"/>
                                          </p:val>
                                        </p:tav>
                                      </p:tavLst>
                                    </p:anim>
                                    <p:anim calcmode="lin" valueType="num">
                                      <p:cBhvr>
                                        <p:cTn id="290" dur="1000" fill="hold"/>
                                        <p:tgtEl>
                                          <p:spTgt spid="77"/>
                                        </p:tgtEl>
                                        <p:attrNameLst>
                                          <p:attrName>ppt_y</p:attrName>
                                        </p:attrNameLst>
                                      </p:cBhvr>
                                      <p:tavLst>
                                        <p:tav tm="0">
                                          <p:val>
                                            <p:strVal val="#ppt_y+.1"/>
                                          </p:val>
                                        </p:tav>
                                        <p:tav tm="100000">
                                          <p:val>
                                            <p:strVal val="#ppt_y"/>
                                          </p:val>
                                        </p:tav>
                                      </p:tavLst>
                                    </p:anim>
                                  </p:childTnLst>
                                </p:cTn>
                              </p:par>
                              <p:par>
                                <p:cTn id="291" presetID="42" presetClass="entr" presetSubtype="0" fill="hold" grpId="0" nodeType="withEffect">
                                  <p:stCondLst>
                                    <p:cond delay="0"/>
                                  </p:stCondLst>
                                  <p:childTnLst>
                                    <p:set>
                                      <p:cBhvr>
                                        <p:cTn id="292" dur="1" fill="hold">
                                          <p:stCondLst>
                                            <p:cond delay="0"/>
                                          </p:stCondLst>
                                        </p:cTn>
                                        <p:tgtEl>
                                          <p:spTgt spid="78"/>
                                        </p:tgtEl>
                                        <p:attrNameLst>
                                          <p:attrName>style.visibility</p:attrName>
                                        </p:attrNameLst>
                                      </p:cBhvr>
                                      <p:to>
                                        <p:strVal val="visible"/>
                                      </p:to>
                                    </p:set>
                                    <p:animEffect transition="in" filter="fade">
                                      <p:cBhvr>
                                        <p:cTn id="293" dur="1000"/>
                                        <p:tgtEl>
                                          <p:spTgt spid="78"/>
                                        </p:tgtEl>
                                      </p:cBhvr>
                                    </p:animEffect>
                                    <p:anim calcmode="lin" valueType="num">
                                      <p:cBhvr>
                                        <p:cTn id="294" dur="1000" fill="hold"/>
                                        <p:tgtEl>
                                          <p:spTgt spid="78"/>
                                        </p:tgtEl>
                                        <p:attrNameLst>
                                          <p:attrName>ppt_x</p:attrName>
                                        </p:attrNameLst>
                                      </p:cBhvr>
                                      <p:tavLst>
                                        <p:tav tm="0">
                                          <p:val>
                                            <p:strVal val="#ppt_x"/>
                                          </p:val>
                                        </p:tav>
                                        <p:tav tm="100000">
                                          <p:val>
                                            <p:strVal val="#ppt_x"/>
                                          </p:val>
                                        </p:tav>
                                      </p:tavLst>
                                    </p:anim>
                                    <p:anim calcmode="lin" valueType="num">
                                      <p:cBhvr>
                                        <p:cTn id="295" dur="1000" fill="hold"/>
                                        <p:tgtEl>
                                          <p:spTgt spid="78"/>
                                        </p:tgtEl>
                                        <p:attrNameLst>
                                          <p:attrName>ppt_y</p:attrName>
                                        </p:attrNameLst>
                                      </p:cBhvr>
                                      <p:tavLst>
                                        <p:tav tm="0">
                                          <p:val>
                                            <p:strVal val="#ppt_y+.1"/>
                                          </p:val>
                                        </p:tav>
                                        <p:tav tm="100000">
                                          <p:val>
                                            <p:strVal val="#ppt_y"/>
                                          </p:val>
                                        </p:tav>
                                      </p:tavLst>
                                    </p:anim>
                                  </p:childTnLst>
                                </p:cTn>
                              </p:par>
                              <p:par>
                                <p:cTn id="296" presetID="42" presetClass="entr" presetSubtype="0" fill="hold" grpId="0" nodeType="withEffect">
                                  <p:stCondLst>
                                    <p:cond delay="0"/>
                                  </p:stCondLst>
                                  <p:childTnLst>
                                    <p:set>
                                      <p:cBhvr>
                                        <p:cTn id="297" dur="1" fill="hold">
                                          <p:stCondLst>
                                            <p:cond delay="0"/>
                                          </p:stCondLst>
                                        </p:cTn>
                                        <p:tgtEl>
                                          <p:spTgt spid="83"/>
                                        </p:tgtEl>
                                        <p:attrNameLst>
                                          <p:attrName>style.visibility</p:attrName>
                                        </p:attrNameLst>
                                      </p:cBhvr>
                                      <p:to>
                                        <p:strVal val="visible"/>
                                      </p:to>
                                    </p:set>
                                    <p:animEffect transition="in" filter="fade">
                                      <p:cBhvr>
                                        <p:cTn id="298" dur="1000"/>
                                        <p:tgtEl>
                                          <p:spTgt spid="83"/>
                                        </p:tgtEl>
                                      </p:cBhvr>
                                    </p:animEffect>
                                    <p:anim calcmode="lin" valueType="num">
                                      <p:cBhvr>
                                        <p:cTn id="299" dur="1000" fill="hold"/>
                                        <p:tgtEl>
                                          <p:spTgt spid="83"/>
                                        </p:tgtEl>
                                        <p:attrNameLst>
                                          <p:attrName>ppt_x</p:attrName>
                                        </p:attrNameLst>
                                      </p:cBhvr>
                                      <p:tavLst>
                                        <p:tav tm="0">
                                          <p:val>
                                            <p:strVal val="#ppt_x"/>
                                          </p:val>
                                        </p:tav>
                                        <p:tav tm="100000">
                                          <p:val>
                                            <p:strVal val="#ppt_x"/>
                                          </p:val>
                                        </p:tav>
                                      </p:tavLst>
                                    </p:anim>
                                    <p:anim calcmode="lin" valueType="num">
                                      <p:cBhvr>
                                        <p:cTn id="300" dur="1000" fill="hold"/>
                                        <p:tgtEl>
                                          <p:spTgt spid="83"/>
                                        </p:tgtEl>
                                        <p:attrNameLst>
                                          <p:attrName>ppt_y</p:attrName>
                                        </p:attrNameLst>
                                      </p:cBhvr>
                                      <p:tavLst>
                                        <p:tav tm="0">
                                          <p:val>
                                            <p:strVal val="#ppt_y+.1"/>
                                          </p:val>
                                        </p:tav>
                                        <p:tav tm="100000">
                                          <p:val>
                                            <p:strVal val="#ppt_y"/>
                                          </p:val>
                                        </p:tav>
                                      </p:tavLst>
                                    </p:anim>
                                  </p:childTnLst>
                                </p:cTn>
                              </p:par>
                              <p:par>
                                <p:cTn id="301" presetID="42" presetClass="entr" presetSubtype="0" fill="hold" grpId="0" nodeType="withEffect">
                                  <p:stCondLst>
                                    <p:cond delay="0"/>
                                  </p:stCondLst>
                                  <p:childTnLst>
                                    <p:set>
                                      <p:cBhvr>
                                        <p:cTn id="302" dur="1" fill="hold">
                                          <p:stCondLst>
                                            <p:cond delay="0"/>
                                          </p:stCondLst>
                                        </p:cTn>
                                        <p:tgtEl>
                                          <p:spTgt spid="84"/>
                                        </p:tgtEl>
                                        <p:attrNameLst>
                                          <p:attrName>style.visibility</p:attrName>
                                        </p:attrNameLst>
                                      </p:cBhvr>
                                      <p:to>
                                        <p:strVal val="visible"/>
                                      </p:to>
                                    </p:set>
                                    <p:animEffect transition="in" filter="fade">
                                      <p:cBhvr>
                                        <p:cTn id="303" dur="1000"/>
                                        <p:tgtEl>
                                          <p:spTgt spid="84"/>
                                        </p:tgtEl>
                                      </p:cBhvr>
                                    </p:animEffect>
                                    <p:anim calcmode="lin" valueType="num">
                                      <p:cBhvr>
                                        <p:cTn id="304" dur="1000" fill="hold"/>
                                        <p:tgtEl>
                                          <p:spTgt spid="84"/>
                                        </p:tgtEl>
                                        <p:attrNameLst>
                                          <p:attrName>ppt_x</p:attrName>
                                        </p:attrNameLst>
                                      </p:cBhvr>
                                      <p:tavLst>
                                        <p:tav tm="0">
                                          <p:val>
                                            <p:strVal val="#ppt_x"/>
                                          </p:val>
                                        </p:tav>
                                        <p:tav tm="100000">
                                          <p:val>
                                            <p:strVal val="#ppt_x"/>
                                          </p:val>
                                        </p:tav>
                                      </p:tavLst>
                                    </p:anim>
                                    <p:anim calcmode="lin" valueType="num">
                                      <p:cBhvr>
                                        <p:cTn id="305" dur="1000" fill="hold"/>
                                        <p:tgtEl>
                                          <p:spTgt spid="84"/>
                                        </p:tgtEl>
                                        <p:attrNameLst>
                                          <p:attrName>ppt_y</p:attrName>
                                        </p:attrNameLst>
                                      </p:cBhvr>
                                      <p:tavLst>
                                        <p:tav tm="0">
                                          <p:val>
                                            <p:strVal val="#ppt_y+.1"/>
                                          </p:val>
                                        </p:tav>
                                        <p:tav tm="100000">
                                          <p:val>
                                            <p:strVal val="#ppt_y"/>
                                          </p:val>
                                        </p:tav>
                                      </p:tavLst>
                                    </p:anim>
                                  </p:childTnLst>
                                </p:cTn>
                              </p:par>
                              <p:par>
                                <p:cTn id="306" presetID="42" presetClass="entr" presetSubtype="0" fill="hold" grpId="0" nodeType="withEffect">
                                  <p:stCondLst>
                                    <p:cond delay="0"/>
                                  </p:stCondLst>
                                  <p:childTnLst>
                                    <p:set>
                                      <p:cBhvr>
                                        <p:cTn id="307" dur="1" fill="hold">
                                          <p:stCondLst>
                                            <p:cond delay="0"/>
                                          </p:stCondLst>
                                        </p:cTn>
                                        <p:tgtEl>
                                          <p:spTgt spid="85"/>
                                        </p:tgtEl>
                                        <p:attrNameLst>
                                          <p:attrName>style.visibility</p:attrName>
                                        </p:attrNameLst>
                                      </p:cBhvr>
                                      <p:to>
                                        <p:strVal val="visible"/>
                                      </p:to>
                                    </p:set>
                                    <p:animEffect transition="in" filter="fade">
                                      <p:cBhvr>
                                        <p:cTn id="308" dur="1000"/>
                                        <p:tgtEl>
                                          <p:spTgt spid="85"/>
                                        </p:tgtEl>
                                      </p:cBhvr>
                                    </p:animEffect>
                                    <p:anim calcmode="lin" valueType="num">
                                      <p:cBhvr>
                                        <p:cTn id="309" dur="1000" fill="hold"/>
                                        <p:tgtEl>
                                          <p:spTgt spid="85"/>
                                        </p:tgtEl>
                                        <p:attrNameLst>
                                          <p:attrName>ppt_x</p:attrName>
                                        </p:attrNameLst>
                                      </p:cBhvr>
                                      <p:tavLst>
                                        <p:tav tm="0">
                                          <p:val>
                                            <p:strVal val="#ppt_x"/>
                                          </p:val>
                                        </p:tav>
                                        <p:tav tm="100000">
                                          <p:val>
                                            <p:strVal val="#ppt_x"/>
                                          </p:val>
                                        </p:tav>
                                      </p:tavLst>
                                    </p:anim>
                                    <p:anim calcmode="lin" valueType="num">
                                      <p:cBhvr>
                                        <p:cTn id="310" dur="1000" fill="hold"/>
                                        <p:tgtEl>
                                          <p:spTgt spid="85"/>
                                        </p:tgtEl>
                                        <p:attrNameLst>
                                          <p:attrName>ppt_y</p:attrName>
                                        </p:attrNameLst>
                                      </p:cBhvr>
                                      <p:tavLst>
                                        <p:tav tm="0">
                                          <p:val>
                                            <p:strVal val="#ppt_y+.1"/>
                                          </p:val>
                                        </p:tav>
                                        <p:tav tm="100000">
                                          <p:val>
                                            <p:strVal val="#ppt_y"/>
                                          </p:val>
                                        </p:tav>
                                      </p:tavLst>
                                    </p:anim>
                                  </p:childTnLst>
                                </p:cTn>
                              </p:par>
                              <p:par>
                                <p:cTn id="311" presetID="42" presetClass="entr" presetSubtype="0" fill="hold" grpId="0" nodeType="withEffect">
                                  <p:stCondLst>
                                    <p:cond delay="0"/>
                                  </p:stCondLst>
                                  <p:childTnLst>
                                    <p:set>
                                      <p:cBhvr>
                                        <p:cTn id="312" dur="1" fill="hold">
                                          <p:stCondLst>
                                            <p:cond delay="0"/>
                                          </p:stCondLst>
                                        </p:cTn>
                                        <p:tgtEl>
                                          <p:spTgt spid="86"/>
                                        </p:tgtEl>
                                        <p:attrNameLst>
                                          <p:attrName>style.visibility</p:attrName>
                                        </p:attrNameLst>
                                      </p:cBhvr>
                                      <p:to>
                                        <p:strVal val="visible"/>
                                      </p:to>
                                    </p:set>
                                    <p:animEffect transition="in" filter="fade">
                                      <p:cBhvr>
                                        <p:cTn id="313" dur="1000"/>
                                        <p:tgtEl>
                                          <p:spTgt spid="86"/>
                                        </p:tgtEl>
                                      </p:cBhvr>
                                    </p:animEffect>
                                    <p:anim calcmode="lin" valueType="num">
                                      <p:cBhvr>
                                        <p:cTn id="314" dur="1000" fill="hold"/>
                                        <p:tgtEl>
                                          <p:spTgt spid="86"/>
                                        </p:tgtEl>
                                        <p:attrNameLst>
                                          <p:attrName>ppt_x</p:attrName>
                                        </p:attrNameLst>
                                      </p:cBhvr>
                                      <p:tavLst>
                                        <p:tav tm="0">
                                          <p:val>
                                            <p:strVal val="#ppt_x"/>
                                          </p:val>
                                        </p:tav>
                                        <p:tav tm="100000">
                                          <p:val>
                                            <p:strVal val="#ppt_x"/>
                                          </p:val>
                                        </p:tav>
                                      </p:tavLst>
                                    </p:anim>
                                    <p:anim calcmode="lin" valueType="num">
                                      <p:cBhvr>
                                        <p:cTn id="315" dur="1000" fill="hold"/>
                                        <p:tgtEl>
                                          <p:spTgt spid="86"/>
                                        </p:tgtEl>
                                        <p:attrNameLst>
                                          <p:attrName>ppt_y</p:attrName>
                                        </p:attrNameLst>
                                      </p:cBhvr>
                                      <p:tavLst>
                                        <p:tav tm="0">
                                          <p:val>
                                            <p:strVal val="#ppt_y+.1"/>
                                          </p:val>
                                        </p:tav>
                                        <p:tav tm="100000">
                                          <p:val>
                                            <p:strVal val="#ppt_y"/>
                                          </p:val>
                                        </p:tav>
                                      </p:tavLst>
                                    </p:anim>
                                  </p:childTnLst>
                                </p:cTn>
                              </p:par>
                              <p:par>
                                <p:cTn id="316" presetID="42" presetClass="entr" presetSubtype="0" fill="hold" grpId="0" nodeType="withEffect">
                                  <p:stCondLst>
                                    <p:cond delay="0"/>
                                  </p:stCondLst>
                                  <p:childTnLst>
                                    <p:set>
                                      <p:cBhvr>
                                        <p:cTn id="317" dur="1" fill="hold">
                                          <p:stCondLst>
                                            <p:cond delay="0"/>
                                          </p:stCondLst>
                                        </p:cTn>
                                        <p:tgtEl>
                                          <p:spTgt spid="87"/>
                                        </p:tgtEl>
                                        <p:attrNameLst>
                                          <p:attrName>style.visibility</p:attrName>
                                        </p:attrNameLst>
                                      </p:cBhvr>
                                      <p:to>
                                        <p:strVal val="visible"/>
                                      </p:to>
                                    </p:set>
                                    <p:animEffect transition="in" filter="fade">
                                      <p:cBhvr>
                                        <p:cTn id="318" dur="1000"/>
                                        <p:tgtEl>
                                          <p:spTgt spid="87"/>
                                        </p:tgtEl>
                                      </p:cBhvr>
                                    </p:animEffect>
                                    <p:anim calcmode="lin" valueType="num">
                                      <p:cBhvr>
                                        <p:cTn id="319" dur="1000" fill="hold"/>
                                        <p:tgtEl>
                                          <p:spTgt spid="87"/>
                                        </p:tgtEl>
                                        <p:attrNameLst>
                                          <p:attrName>ppt_x</p:attrName>
                                        </p:attrNameLst>
                                      </p:cBhvr>
                                      <p:tavLst>
                                        <p:tav tm="0">
                                          <p:val>
                                            <p:strVal val="#ppt_x"/>
                                          </p:val>
                                        </p:tav>
                                        <p:tav tm="100000">
                                          <p:val>
                                            <p:strVal val="#ppt_x"/>
                                          </p:val>
                                        </p:tav>
                                      </p:tavLst>
                                    </p:anim>
                                    <p:anim calcmode="lin" valueType="num">
                                      <p:cBhvr>
                                        <p:cTn id="320" dur="1000" fill="hold"/>
                                        <p:tgtEl>
                                          <p:spTgt spid="87"/>
                                        </p:tgtEl>
                                        <p:attrNameLst>
                                          <p:attrName>ppt_y</p:attrName>
                                        </p:attrNameLst>
                                      </p:cBhvr>
                                      <p:tavLst>
                                        <p:tav tm="0">
                                          <p:val>
                                            <p:strVal val="#ppt_y+.1"/>
                                          </p:val>
                                        </p:tav>
                                        <p:tav tm="100000">
                                          <p:val>
                                            <p:strVal val="#ppt_y"/>
                                          </p:val>
                                        </p:tav>
                                      </p:tavLst>
                                    </p:anim>
                                  </p:childTnLst>
                                </p:cTn>
                              </p:par>
                              <p:par>
                                <p:cTn id="321" presetID="42" presetClass="entr" presetSubtype="0" fill="hold" grpId="0" nodeType="withEffect">
                                  <p:stCondLst>
                                    <p:cond delay="0"/>
                                  </p:stCondLst>
                                  <p:childTnLst>
                                    <p:set>
                                      <p:cBhvr>
                                        <p:cTn id="322" dur="1" fill="hold">
                                          <p:stCondLst>
                                            <p:cond delay="0"/>
                                          </p:stCondLst>
                                        </p:cTn>
                                        <p:tgtEl>
                                          <p:spTgt spid="88"/>
                                        </p:tgtEl>
                                        <p:attrNameLst>
                                          <p:attrName>style.visibility</p:attrName>
                                        </p:attrNameLst>
                                      </p:cBhvr>
                                      <p:to>
                                        <p:strVal val="visible"/>
                                      </p:to>
                                    </p:set>
                                    <p:animEffect transition="in" filter="fade">
                                      <p:cBhvr>
                                        <p:cTn id="323" dur="1000"/>
                                        <p:tgtEl>
                                          <p:spTgt spid="88"/>
                                        </p:tgtEl>
                                      </p:cBhvr>
                                    </p:animEffect>
                                    <p:anim calcmode="lin" valueType="num">
                                      <p:cBhvr>
                                        <p:cTn id="324" dur="1000" fill="hold"/>
                                        <p:tgtEl>
                                          <p:spTgt spid="88"/>
                                        </p:tgtEl>
                                        <p:attrNameLst>
                                          <p:attrName>ppt_x</p:attrName>
                                        </p:attrNameLst>
                                      </p:cBhvr>
                                      <p:tavLst>
                                        <p:tav tm="0">
                                          <p:val>
                                            <p:strVal val="#ppt_x"/>
                                          </p:val>
                                        </p:tav>
                                        <p:tav tm="100000">
                                          <p:val>
                                            <p:strVal val="#ppt_x"/>
                                          </p:val>
                                        </p:tav>
                                      </p:tavLst>
                                    </p:anim>
                                    <p:anim calcmode="lin" valueType="num">
                                      <p:cBhvr>
                                        <p:cTn id="325" dur="1000" fill="hold"/>
                                        <p:tgtEl>
                                          <p:spTgt spid="88"/>
                                        </p:tgtEl>
                                        <p:attrNameLst>
                                          <p:attrName>ppt_y</p:attrName>
                                        </p:attrNameLst>
                                      </p:cBhvr>
                                      <p:tavLst>
                                        <p:tav tm="0">
                                          <p:val>
                                            <p:strVal val="#ppt_y+.1"/>
                                          </p:val>
                                        </p:tav>
                                        <p:tav tm="100000">
                                          <p:val>
                                            <p:strVal val="#ppt_y"/>
                                          </p:val>
                                        </p:tav>
                                      </p:tavLst>
                                    </p:anim>
                                  </p:childTnLst>
                                </p:cTn>
                              </p:par>
                              <p:par>
                                <p:cTn id="326" presetID="42" presetClass="entr" presetSubtype="0" fill="hold" nodeType="withEffect">
                                  <p:stCondLst>
                                    <p:cond delay="0"/>
                                  </p:stCondLst>
                                  <p:childTnLst>
                                    <p:set>
                                      <p:cBhvr>
                                        <p:cTn id="327" dur="1" fill="hold">
                                          <p:stCondLst>
                                            <p:cond delay="0"/>
                                          </p:stCondLst>
                                        </p:cTn>
                                        <p:tgtEl>
                                          <p:spTgt spid="90"/>
                                        </p:tgtEl>
                                        <p:attrNameLst>
                                          <p:attrName>style.visibility</p:attrName>
                                        </p:attrNameLst>
                                      </p:cBhvr>
                                      <p:to>
                                        <p:strVal val="visible"/>
                                      </p:to>
                                    </p:set>
                                    <p:animEffect transition="in" filter="fade">
                                      <p:cBhvr>
                                        <p:cTn id="328" dur="1000"/>
                                        <p:tgtEl>
                                          <p:spTgt spid="90"/>
                                        </p:tgtEl>
                                      </p:cBhvr>
                                    </p:animEffect>
                                    <p:anim calcmode="lin" valueType="num">
                                      <p:cBhvr>
                                        <p:cTn id="329" dur="1000" fill="hold"/>
                                        <p:tgtEl>
                                          <p:spTgt spid="90"/>
                                        </p:tgtEl>
                                        <p:attrNameLst>
                                          <p:attrName>ppt_x</p:attrName>
                                        </p:attrNameLst>
                                      </p:cBhvr>
                                      <p:tavLst>
                                        <p:tav tm="0">
                                          <p:val>
                                            <p:strVal val="#ppt_x"/>
                                          </p:val>
                                        </p:tav>
                                        <p:tav tm="100000">
                                          <p:val>
                                            <p:strVal val="#ppt_x"/>
                                          </p:val>
                                        </p:tav>
                                      </p:tavLst>
                                    </p:anim>
                                    <p:anim calcmode="lin" valueType="num">
                                      <p:cBhvr>
                                        <p:cTn id="330" dur="1000" fill="hold"/>
                                        <p:tgtEl>
                                          <p:spTgt spid="90"/>
                                        </p:tgtEl>
                                        <p:attrNameLst>
                                          <p:attrName>ppt_y</p:attrName>
                                        </p:attrNameLst>
                                      </p:cBhvr>
                                      <p:tavLst>
                                        <p:tav tm="0">
                                          <p:val>
                                            <p:strVal val="#ppt_y+.1"/>
                                          </p:val>
                                        </p:tav>
                                        <p:tav tm="100000">
                                          <p:val>
                                            <p:strVal val="#ppt_y"/>
                                          </p:val>
                                        </p:tav>
                                      </p:tavLst>
                                    </p:anim>
                                  </p:childTnLst>
                                </p:cTn>
                              </p:par>
                              <p:par>
                                <p:cTn id="331" presetID="42" presetClass="entr" presetSubtype="0" fill="hold" nodeType="withEffect">
                                  <p:stCondLst>
                                    <p:cond delay="0"/>
                                  </p:stCondLst>
                                  <p:childTnLst>
                                    <p:set>
                                      <p:cBhvr>
                                        <p:cTn id="332" dur="1" fill="hold">
                                          <p:stCondLst>
                                            <p:cond delay="0"/>
                                          </p:stCondLst>
                                        </p:cTn>
                                        <p:tgtEl>
                                          <p:spTgt spid="92"/>
                                        </p:tgtEl>
                                        <p:attrNameLst>
                                          <p:attrName>style.visibility</p:attrName>
                                        </p:attrNameLst>
                                      </p:cBhvr>
                                      <p:to>
                                        <p:strVal val="visible"/>
                                      </p:to>
                                    </p:set>
                                    <p:animEffect transition="in" filter="fade">
                                      <p:cBhvr>
                                        <p:cTn id="333" dur="1000"/>
                                        <p:tgtEl>
                                          <p:spTgt spid="92"/>
                                        </p:tgtEl>
                                      </p:cBhvr>
                                    </p:animEffect>
                                    <p:anim calcmode="lin" valueType="num">
                                      <p:cBhvr>
                                        <p:cTn id="334" dur="1000" fill="hold"/>
                                        <p:tgtEl>
                                          <p:spTgt spid="92"/>
                                        </p:tgtEl>
                                        <p:attrNameLst>
                                          <p:attrName>ppt_x</p:attrName>
                                        </p:attrNameLst>
                                      </p:cBhvr>
                                      <p:tavLst>
                                        <p:tav tm="0">
                                          <p:val>
                                            <p:strVal val="#ppt_x"/>
                                          </p:val>
                                        </p:tav>
                                        <p:tav tm="100000">
                                          <p:val>
                                            <p:strVal val="#ppt_x"/>
                                          </p:val>
                                        </p:tav>
                                      </p:tavLst>
                                    </p:anim>
                                    <p:anim calcmode="lin" valueType="num">
                                      <p:cBhvr>
                                        <p:cTn id="335" dur="1000" fill="hold"/>
                                        <p:tgtEl>
                                          <p:spTgt spid="92"/>
                                        </p:tgtEl>
                                        <p:attrNameLst>
                                          <p:attrName>ppt_y</p:attrName>
                                        </p:attrNameLst>
                                      </p:cBhvr>
                                      <p:tavLst>
                                        <p:tav tm="0">
                                          <p:val>
                                            <p:strVal val="#ppt_y+.1"/>
                                          </p:val>
                                        </p:tav>
                                        <p:tav tm="100000">
                                          <p:val>
                                            <p:strVal val="#ppt_y"/>
                                          </p:val>
                                        </p:tav>
                                      </p:tavLst>
                                    </p:anim>
                                  </p:childTnLst>
                                </p:cTn>
                              </p:par>
                              <p:par>
                                <p:cTn id="336" presetID="42" presetClass="entr" presetSubtype="0" fill="hold" nodeType="withEffect">
                                  <p:stCondLst>
                                    <p:cond delay="0"/>
                                  </p:stCondLst>
                                  <p:childTnLst>
                                    <p:set>
                                      <p:cBhvr>
                                        <p:cTn id="337" dur="1" fill="hold">
                                          <p:stCondLst>
                                            <p:cond delay="0"/>
                                          </p:stCondLst>
                                        </p:cTn>
                                        <p:tgtEl>
                                          <p:spTgt spid="93"/>
                                        </p:tgtEl>
                                        <p:attrNameLst>
                                          <p:attrName>style.visibility</p:attrName>
                                        </p:attrNameLst>
                                      </p:cBhvr>
                                      <p:to>
                                        <p:strVal val="visible"/>
                                      </p:to>
                                    </p:set>
                                    <p:animEffect transition="in" filter="fade">
                                      <p:cBhvr>
                                        <p:cTn id="338" dur="1000"/>
                                        <p:tgtEl>
                                          <p:spTgt spid="93"/>
                                        </p:tgtEl>
                                      </p:cBhvr>
                                    </p:animEffect>
                                    <p:anim calcmode="lin" valueType="num">
                                      <p:cBhvr>
                                        <p:cTn id="339" dur="1000" fill="hold"/>
                                        <p:tgtEl>
                                          <p:spTgt spid="93"/>
                                        </p:tgtEl>
                                        <p:attrNameLst>
                                          <p:attrName>ppt_x</p:attrName>
                                        </p:attrNameLst>
                                      </p:cBhvr>
                                      <p:tavLst>
                                        <p:tav tm="0">
                                          <p:val>
                                            <p:strVal val="#ppt_x"/>
                                          </p:val>
                                        </p:tav>
                                        <p:tav tm="100000">
                                          <p:val>
                                            <p:strVal val="#ppt_x"/>
                                          </p:val>
                                        </p:tav>
                                      </p:tavLst>
                                    </p:anim>
                                    <p:anim calcmode="lin" valueType="num">
                                      <p:cBhvr>
                                        <p:cTn id="340" dur="1000" fill="hold"/>
                                        <p:tgtEl>
                                          <p:spTgt spid="93"/>
                                        </p:tgtEl>
                                        <p:attrNameLst>
                                          <p:attrName>ppt_y</p:attrName>
                                        </p:attrNameLst>
                                      </p:cBhvr>
                                      <p:tavLst>
                                        <p:tav tm="0">
                                          <p:val>
                                            <p:strVal val="#ppt_y+.1"/>
                                          </p:val>
                                        </p:tav>
                                        <p:tav tm="100000">
                                          <p:val>
                                            <p:strVal val="#ppt_y"/>
                                          </p:val>
                                        </p:tav>
                                      </p:tavLst>
                                    </p:anim>
                                  </p:childTnLst>
                                </p:cTn>
                              </p:par>
                              <p:par>
                                <p:cTn id="341" presetID="42" presetClass="entr" presetSubtype="0" fill="hold" nodeType="withEffect">
                                  <p:stCondLst>
                                    <p:cond delay="0"/>
                                  </p:stCondLst>
                                  <p:childTnLst>
                                    <p:set>
                                      <p:cBhvr>
                                        <p:cTn id="342" dur="1" fill="hold">
                                          <p:stCondLst>
                                            <p:cond delay="0"/>
                                          </p:stCondLst>
                                        </p:cTn>
                                        <p:tgtEl>
                                          <p:spTgt spid="82"/>
                                        </p:tgtEl>
                                        <p:attrNameLst>
                                          <p:attrName>style.visibility</p:attrName>
                                        </p:attrNameLst>
                                      </p:cBhvr>
                                      <p:to>
                                        <p:strVal val="visible"/>
                                      </p:to>
                                    </p:set>
                                    <p:animEffect transition="in" filter="fade">
                                      <p:cBhvr>
                                        <p:cTn id="343" dur="1000"/>
                                        <p:tgtEl>
                                          <p:spTgt spid="82"/>
                                        </p:tgtEl>
                                      </p:cBhvr>
                                    </p:animEffect>
                                    <p:anim calcmode="lin" valueType="num">
                                      <p:cBhvr>
                                        <p:cTn id="344" dur="1000" fill="hold"/>
                                        <p:tgtEl>
                                          <p:spTgt spid="82"/>
                                        </p:tgtEl>
                                        <p:attrNameLst>
                                          <p:attrName>ppt_x</p:attrName>
                                        </p:attrNameLst>
                                      </p:cBhvr>
                                      <p:tavLst>
                                        <p:tav tm="0">
                                          <p:val>
                                            <p:strVal val="#ppt_x"/>
                                          </p:val>
                                        </p:tav>
                                        <p:tav tm="100000">
                                          <p:val>
                                            <p:strVal val="#ppt_x"/>
                                          </p:val>
                                        </p:tav>
                                      </p:tavLst>
                                    </p:anim>
                                    <p:anim calcmode="lin" valueType="num">
                                      <p:cBhvr>
                                        <p:cTn id="345"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bldLvl="0" animBg="1"/>
      <p:bldP spid="99" grpId="0" bldLvl="0" animBg="1"/>
      <p:bldP spid="105" grpId="0" bldLvl="0" animBg="1"/>
      <p:bldP spid="106" grpId="0" bldLvl="0" animBg="1"/>
      <p:bldP spid="115" grpId="0"/>
      <p:bldP spid="116" grpId="0"/>
      <p:bldP spid="117" grpId="0"/>
      <p:bldP spid="118" grpId="0" bldLvl="0" animBg="1"/>
      <p:bldP spid="122" grpId="0" bldLvl="0" animBg="1"/>
      <p:bldP spid="138" grpId="0"/>
      <p:bldP spid="139" grpId="0"/>
      <p:bldP spid="141" grpId="0"/>
      <p:bldP spid="142" grpId="0" bldLvl="0" animBg="1"/>
      <p:bldP spid="143" grpId="0" bldLvl="0" animBg="1"/>
      <p:bldP spid="144" grpId="0" bldLvl="0" animBg="1"/>
      <p:bldP spid="147" grpId="0" bldLvl="0" animBg="1"/>
      <p:bldP spid="153" grpId="0"/>
      <p:bldP spid="157" grpId="0"/>
      <p:bldP spid="158" grpId="0" bldLvl="0" animBg="1"/>
      <p:bldP spid="160" grpId="0"/>
      <p:bldP spid="161" grpId="0"/>
      <p:bldP spid="163" grpId="0" bldLvl="0" animBg="1"/>
      <p:bldP spid="167" grpId="0"/>
      <p:bldP spid="4" grpId="0" bldLvl="0" animBg="1"/>
      <p:bldP spid="169" grpId="0" bldLvl="0" animBg="1"/>
      <p:bldP spid="177" grpId="0"/>
      <p:bldP spid="180" grpId="0" bldLvl="0" animBg="1"/>
      <p:bldP spid="193" grpId="0" bldLvl="0" animBg="1"/>
      <p:bldP spid="194" grpId="0" bldLvl="0" animBg="1"/>
      <p:bldP spid="206" grpId="0"/>
      <p:bldP spid="207" grpId="0"/>
      <p:bldP spid="212" grpId="0" bldLvl="0" animBg="1"/>
      <p:bldP spid="213" grpId="0"/>
      <p:bldP spid="69" grpId="0"/>
      <p:bldP spid="74" grpId="0" bldLvl="0" animBg="1"/>
      <p:bldP spid="75" grpId="0" bldLvl="0" animBg="1"/>
      <p:bldP spid="76" grpId="0"/>
      <p:bldP spid="77" grpId="0" bldLvl="0" animBg="1"/>
      <p:bldP spid="78" grpId="0"/>
      <p:bldP spid="79" grpId="0"/>
      <p:bldP spid="83" grpId="0" bldLvl="0" animBg="1"/>
      <p:bldP spid="84" grpId="0" bldLvl="0" animBg="1"/>
      <p:bldP spid="85" grpId="0"/>
      <p:bldP spid="86" grpId="0" bldLvl="0" animBg="1"/>
      <p:bldP spid="87" grpId="0"/>
      <p:bldP spid="8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矩形 227"/>
          <p:cNvSpPr/>
          <p:nvPr/>
        </p:nvSpPr>
        <p:spPr>
          <a:xfrm>
            <a:off x="5091313" y="384050"/>
            <a:ext cx="1579150" cy="420564"/>
          </a:xfrm>
          <a:prstGeom prst="rect">
            <a:avLst/>
          </a:prstGeom>
        </p:spPr>
        <p:txBody>
          <a:bodyPr wrap="none">
            <a:spAutoFit/>
          </a:bodyPr>
          <a:lstStyle/>
          <a:p>
            <a:pPr lvl="0"/>
            <a:r>
              <a:rPr lang="en-US" altLang="zh-CN" sz="2133" dirty="0">
                <a:solidFill>
                  <a:srgbClr val="FF0000"/>
                </a:solidFill>
              </a:rPr>
              <a:t>Shuffle</a:t>
            </a:r>
            <a:r>
              <a:rPr lang="zh-CN" altLang="en-US" sz="2133" dirty="0">
                <a:solidFill>
                  <a:srgbClr val="FF0000"/>
                </a:solidFill>
              </a:rPr>
              <a:t>机制</a:t>
            </a:r>
            <a:endParaRPr lang="zh-CN" altLang="en-US" sz="2133" b="1" dirty="0">
              <a:solidFill>
                <a:srgbClr val="FF0000"/>
              </a:solidFill>
            </a:endParaRPr>
          </a:p>
        </p:txBody>
      </p:sp>
      <p:sp>
        <p:nvSpPr>
          <p:cNvPr id="7" name="矩形 6"/>
          <p:cNvSpPr/>
          <p:nvPr/>
        </p:nvSpPr>
        <p:spPr>
          <a:xfrm>
            <a:off x="143301" y="1999279"/>
            <a:ext cx="861866" cy="6239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66" dirty="0"/>
              <a:t>Map1</a:t>
            </a:r>
            <a:r>
              <a:rPr lang="zh-CN" altLang="en-US" sz="1066" dirty="0"/>
              <a:t>方法</a:t>
            </a:r>
          </a:p>
        </p:txBody>
      </p:sp>
      <p:sp>
        <p:nvSpPr>
          <p:cNvPr id="8" name="同心圆 7"/>
          <p:cNvSpPr/>
          <p:nvPr/>
        </p:nvSpPr>
        <p:spPr>
          <a:xfrm>
            <a:off x="1846315" y="1591340"/>
            <a:ext cx="1439785" cy="143978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solidFill>
                <a:schemeClr val="tx1"/>
              </a:solidFill>
            </a:endParaRPr>
          </a:p>
        </p:txBody>
      </p:sp>
      <p:sp>
        <p:nvSpPr>
          <p:cNvPr id="91" name="矩形 90"/>
          <p:cNvSpPr/>
          <p:nvPr/>
        </p:nvSpPr>
        <p:spPr>
          <a:xfrm>
            <a:off x="3887673" y="1615336"/>
            <a:ext cx="636691"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1</a:t>
            </a:r>
            <a:endParaRPr lang="zh-CN" altLang="en-US" sz="1200" dirty="0"/>
          </a:p>
        </p:txBody>
      </p:sp>
      <p:sp>
        <p:nvSpPr>
          <p:cNvPr id="94" name="矩形 93"/>
          <p:cNvSpPr/>
          <p:nvPr/>
        </p:nvSpPr>
        <p:spPr>
          <a:xfrm>
            <a:off x="4518478" y="1615336"/>
            <a:ext cx="639845"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2</a:t>
            </a:r>
            <a:endParaRPr lang="zh-CN" altLang="en-US" sz="1200" dirty="0"/>
          </a:p>
        </p:txBody>
      </p:sp>
      <p:cxnSp>
        <p:nvCxnSpPr>
          <p:cNvPr id="102" name="直接箭头连接符 101"/>
          <p:cNvCxnSpPr>
            <a:stCxn id="7" idx="3"/>
            <a:endCxn id="8" idx="2"/>
          </p:cNvCxnSpPr>
          <p:nvPr/>
        </p:nvCxnSpPr>
        <p:spPr>
          <a:xfrm>
            <a:off x="1005167" y="2311232"/>
            <a:ext cx="84114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10" name="矩形 109"/>
          <p:cNvSpPr/>
          <p:nvPr/>
        </p:nvSpPr>
        <p:spPr>
          <a:xfrm>
            <a:off x="942901" y="1762501"/>
            <a:ext cx="1066318" cy="256352"/>
          </a:xfrm>
          <a:prstGeom prst="rect">
            <a:avLst/>
          </a:prstGeom>
        </p:spPr>
        <p:txBody>
          <a:bodyPr wrap="none">
            <a:spAutoFit/>
          </a:bodyPr>
          <a:lstStyle/>
          <a:p>
            <a:pPr lvl="0"/>
            <a:r>
              <a:rPr lang="zh-CN" altLang="en-US" sz="1066" dirty="0">
                <a:solidFill>
                  <a:srgbClr val="FF0000"/>
                </a:solidFill>
              </a:rPr>
              <a:t>写入</a:t>
            </a:r>
            <a:r>
              <a:rPr lang="en-US" altLang="zh-CN" sz="1066" dirty="0">
                <a:solidFill>
                  <a:srgbClr val="FF0000"/>
                </a:solidFill>
              </a:rPr>
              <a:t>&lt;</a:t>
            </a:r>
            <a:r>
              <a:rPr lang="en-US" altLang="zh-CN" sz="1066" dirty="0" err="1">
                <a:solidFill>
                  <a:srgbClr val="FF0000"/>
                </a:solidFill>
              </a:rPr>
              <a:t>k,v</a:t>
            </a:r>
            <a:r>
              <a:rPr lang="en-US" altLang="zh-CN" sz="1066" dirty="0">
                <a:solidFill>
                  <a:srgbClr val="FF0000"/>
                </a:solidFill>
              </a:rPr>
              <a:t>&gt;</a:t>
            </a:r>
            <a:r>
              <a:rPr lang="zh-CN" altLang="en-US" sz="1066" dirty="0">
                <a:solidFill>
                  <a:srgbClr val="FF0000"/>
                </a:solidFill>
              </a:rPr>
              <a:t>数据</a:t>
            </a:r>
            <a:endParaRPr lang="zh-CN" altLang="en-US" sz="1066" b="1" dirty="0">
              <a:solidFill>
                <a:srgbClr val="FF0000"/>
              </a:solidFill>
            </a:endParaRPr>
          </a:p>
        </p:txBody>
      </p:sp>
      <p:sp>
        <p:nvSpPr>
          <p:cNvPr id="113" name="矩形 112"/>
          <p:cNvSpPr/>
          <p:nvPr/>
        </p:nvSpPr>
        <p:spPr>
          <a:xfrm>
            <a:off x="2999136" y="1463160"/>
            <a:ext cx="865943" cy="256352"/>
          </a:xfrm>
          <a:prstGeom prst="rect">
            <a:avLst/>
          </a:prstGeom>
        </p:spPr>
        <p:txBody>
          <a:bodyPr wrap="none">
            <a:spAutoFit/>
          </a:bodyPr>
          <a:lstStyle/>
          <a:p>
            <a:pPr lvl="0"/>
            <a:r>
              <a:rPr lang="zh-CN" altLang="en-US" sz="1066" b="1" dirty="0">
                <a:solidFill>
                  <a:srgbClr val="FF0000"/>
                </a:solidFill>
              </a:rPr>
              <a:t>第一次溢出</a:t>
            </a:r>
          </a:p>
        </p:txBody>
      </p:sp>
      <p:cxnSp>
        <p:nvCxnSpPr>
          <p:cNvPr id="114" name="直接箭头连接符 113"/>
          <p:cNvCxnSpPr>
            <a:stCxn id="94" idx="3"/>
            <a:endCxn id="173" idx="1"/>
          </p:cNvCxnSpPr>
          <p:nvPr/>
        </p:nvCxnSpPr>
        <p:spPr>
          <a:xfrm>
            <a:off x="5158323" y="1807309"/>
            <a:ext cx="454523" cy="65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19" name="矩形 118"/>
          <p:cNvSpPr/>
          <p:nvPr/>
        </p:nvSpPr>
        <p:spPr>
          <a:xfrm>
            <a:off x="5135898" y="1528062"/>
            <a:ext cx="457176" cy="256352"/>
          </a:xfrm>
          <a:prstGeom prst="rect">
            <a:avLst/>
          </a:prstGeom>
        </p:spPr>
        <p:txBody>
          <a:bodyPr wrap="none">
            <a:spAutoFit/>
          </a:bodyPr>
          <a:lstStyle/>
          <a:p>
            <a:pPr lvl="0"/>
            <a:r>
              <a:rPr lang="zh-CN" altLang="en-US" sz="1066" b="1" dirty="0">
                <a:solidFill>
                  <a:srgbClr val="FF0000"/>
                </a:solidFill>
              </a:rPr>
              <a:t>排序</a:t>
            </a:r>
          </a:p>
        </p:txBody>
      </p:sp>
      <p:cxnSp>
        <p:nvCxnSpPr>
          <p:cNvPr id="123" name="直接箭头连接符 122"/>
          <p:cNvCxnSpPr>
            <a:stCxn id="8" idx="5"/>
            <a:endCxn id="166" idx="1"/>
          </p:cNvCxnSpPr>
          <p:nvPr/>
        </p:nvCxnSpPr>
        <p:spPr>
          <a:xfrm>
            <a:off x="3075248" y="2820274"/>
            <a:ext cx="811586" cy="937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25" name="矩形 124"/>
          <p:cNvSpPr/>
          <p:nvPr/>
        </p:nvSpPr>
        <p:spPr>
          <a:xfrm>
            <a:off x="2982481" y="2868652"/>
            <a:ext cx="865943" cy="256352"/>
          </a:xfrm>
          <a:prstGeom prst="rect">
            <a:avLst/>
          </a:prstGeom>
        </p:spPr>
        <p:txBody>
          <a:bodyPr wrap="none">
            <a:spAutoFit/>
          </a:bodyPr>
          <a:lstStyle/>
          <a:p>
            <a:pPr lvl="0"/>
            <a:r>
              <a:rPr lang="zh-CN" altLang="en-US" sz="1066" b="1" dirty="0">
                <a:solidFill>
                  <a:srgbClr val="FF0000"/>
                </a:solidFill>
              </a:rPr>
              <a:t>第二次溢出</a:t>
            </a:r>
          </a:p>
        </p:txBody>
      </p:sp>
      <p:cxnSp>
        <p:nvCxnSpPr>
          <p:cNvPr id="128" name="直接箭头连接符 127"/>
          <p:cNvCxnSpPr/>
          <p:nvPr/>
        </p:nvCxnSpPr>
        <p:spPr>
          <a:xfrm>
            <a:off x="6909090" y="2837968"/>
            <a:ext cx="613124" cy="863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29" name="矩形 128"/>
          <p:cNvSpPr/>
          <p:nvPr/>
        </p:nvSpPr>
        <p:spPr>
          <a:xfrm>
            <a:off x="6702180" y="2387041"/>
            <a:ext cx="798617" cy="256352"/>
          </a:xfrm>
          <a:prstGeom prst="rect">
            <a:avLst/>
          </a:prstGeom>
        </p:spPr>
        <p:txBody>
          <a:bodyPr wrap="none">
            <a:spAutoFit/>
          </a:bodyPr>
          <a:lstStyle/>
          <a:p>
            <a:pPr lvl="0"/>
            <a:r>
              <a:rPr lang="en-US" altLang="zh-CN" sz="1066" b="1" dirty="0">
                <a:solidFill>
                  <a:srgbClr val="FF0000"/>
                </a:solidFill>
              </a:rPr>
              <a:t>combiner</a:t>
            </a:r>
            <a:endParaRPr lang="zh-CN" altLang="en-US" sz="1066" b="1" dirty="0">
              <a:solidFill>
                <a:srgbClr val="FF0000"/>
              </a:solidFill>
            </a:endParaRPr>
          </a:p>
        </p:txBody>
      </p:sp>
      <p:cxnSp>
        <p:nvCxnSpPr>
          <p:cNvPr id="132" name="直接箭头连接符 131"/>
          <p:cNvCxnSpPr/>
          <p:nvPr/>
        </p:nvCxnSpPr>
        <p:spPr>
          <a:xfrm>
            <a:off x="6884623" y="1826758"/>
            <a:ext cx="613124" cy="863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3" name="矩形 132"/>
          <p:cNvSpPr/>
          <p:nvPr/>
        </p:nvSpPr>
        <p:spPr>
          <a:xfrm>
            <a:off x="6692457" y="1357214"/>
            <a:ext cx="798617" cy="256352"/>
          </a:xfrm>
          <a:prstGeom prst="rect">
            <a:avLst/>
          </a:prstGeom>
        </p:spPr>
        <p:txBody>
          <a:bodyPr wrap="none">
            <a:spAutoFit/>
          </a:bodyPr>
          <a:lstStyle/>
          <a:p>
            <a:pPr lvl="0"/>
            <a:r>
              <a:rPr lang="en-US" altLang="zh-CN" sz="1066" b="1" dirty="0">
                <a:solidFill>
                  <a:srgbClr val="FF0000"/>
                </a:solidFill>
              </a:rPr>
              <a:t>combiner</a:t>
            </a:r>
            <a:endParaRPr lang="zh-CN" altLang="en-US" sz="1066" b="1" dirty="0">
              <a:solidFill>
                <a:srgbClr val="FF0000"/>
              </a:solidFill>
            </a:endParaRPr>
          </a:p>
        </p:txBody>
      </p:sp>
      <p:cxnSp>
        <p:nvCxnSpPr>
          <p:cNvPr id="28" name="肘形连接符 27"/>
          <p:cNvCxnSpPr>
            <a:stCxn id="185" idx="0"/>
            <a:endCxn id="196" idx="0"/>
          </p:cNvCxnSpPr>
          <p:nvPr/>
        </p:nvCxnSpPr>
        <p:spPr>
          <a:xfrm rot="16200000" flipH="1">
            <a:off x="8361376" y="1078301"/>
            <a:ext cx="503144" cy="1590390"/>
          </a:xfrm>
          <a:prstGeom prst="bentConnector3">
            <a:avLst>
              <a:gd name="adj1" fmla="val -6056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肘形连接符 30"/>
          <p:cNvCxnSpPr>
            <a:stCxn id="190" idx="2"/>
            <a:endCxn id="196" idx="2"/>
          </p:cNvCxnSpPr>
          <p:nvPr/>
        </p:nvCxnSpPr>
        <p:spPr>
          <a:xfrm rot="5400000" flipH="1" flipV="1">
            <a:off x="8376826" y="1980928"/>
            <a:ext cx="503236" cy="1559398"/>
          </a:xfrm>
          <a:prstGeom prst="bentConnector3">
            <a:avLst>
              <a:gd name="adj1" fmla="val -6055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4" name="肘形连接符 33"/>
          <p:cNvCxnSpPr>
            <a:stCxn id="186" idx="0"/>
            <a:endCxn id="197" idx="0"/>
          </p:cNvCxnSpPr>
          <p:nvPr/>
        </p:nvCxnSpPr>
        <p:spPr>
          <a:xfrm rot="16200000" flipH="1">
            <a:off x="8993758" y="1078301"/>
            <a:ext cx="503144" cy="1590390"/>
          </a:xfrm>
          <a:prstGeom prst="bentConnector3">
            <a:avLst>
              <a:gd name="adj1" fmla="val -7873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6" name="肘形连接符 35"/>
          <p:cNvCxnSpPr>
            <a:stCxn id="191" idx="2"/>
            <a:endCxn id="197" idx="2"/>
          </p:cNvCxnSpPr>
          <p:nvPr/>
        </p:nvCxnSpPr>
        <p:spPr>
          <a:xfrm rot="5400000" flipH="1" flipV="1">
            <a:off x="9009208" y="1980928"/>
            <a:ext cx="503236" cy="1559398"/>
          </a:xfrm>
          <a:prstGeom prst="bentConnector3">
            <a:avLst>
              <a:gd name="adj1" fmla="val -80736"/>
            </a:avLst>
          </a:prstGeom>
          <a:ln>
            <a:tailEnd type="triangle"/>
          </a:ln>
        </p:spPr>
        <p:style>
          <a:lnRef idx="1">
            <a:schemeClr val="accent6"/>
          </a:lnRef>
          <a:fillRef idx="0">
            <a:schemeClr val="accent6"/>
          </a:fillRef>
          <a:effectRef idx="0">
            <a:schemeClr val="accent6"/>
          </a:effectRef>
          <a:fontRef idx="minor">
            <a:schemeClr val="tx1"/>
          </a:fontRef>
        </p:style>
      </p:cxnSp>
      <p:sp>
        <p:nvSpPr>
          <p:cNvPr id="140" name="矩形 139"/>
          <p:cNvSpPr/>
          <p:nvPr/>
        </p:nvSpPr>
        <p:spPr>
          <a:xfrm>
            <a:off x="8619953" y="961858"/>
            <a:ext cx="729687" cy="256352"/>
          </a:xfrm>
          <a:prstGeom prst="rect">
            <a:avLst/>
          </a:prstGeom>
        </p:spPr>
        <p:txBody>
          <a:bodyPr wrap="none">
            <a:spAutoFit/>
          </a:bodyPr>
          <a:lstStyle/>
          <a:p>
            <a:pPr lvl="0"/>
            <a:r>
              <a:rPr lang="zh-CN" altLang="en-US" sz="1066" b="1" dirty="0">
                <a:solidFill>
                  <a:srgbClr val="FF0000"/>
                </a:solidFill>
              </a:rPr>
              <a:t>归并排序</a:t>
            </a:r>
          </a:p>
        </p:txBody>
      </p:sp>
      <p:sp>
        <p:nvSpPr>
          <p:cNvPr id="145" name="矩形 144"/>
          <p:cNvSpPr/>
          <p:nvPr/>
        </p:nvSpPr>
        <p:spPr>
          <a:xfrm>
            <a:off x="8687997" y="3071948"/>
            <a:ext cx="729687" cy="256352"/>
          </a:xfrm>
          <a:prstGeom prst="rect">
            <a:avLst/>
          </a:prstGeom>
        </p:spPr>
        <p:txBody>
          <a:bodyPr wrap="none">
            <a:spAutoFit/>
          </a:bodyPr>
          <a:lstStyle/>
          <a:p>
            <a:pPr lvl="0"/>
            <a:r>
              <a:rPr lang="zh-CN" altLang="en-US" sz="1066" b="1" dirty="0">
                <a:solidFill>
                  <a:srgbClr val="FF0000"/>
                </a:solidFill>
              </a:rPr>
              <a:t>归并排序</a:t>
            </a:r>
          </a:p>
        </p:txBody>
      </p:sp>
      <p:sp>
        <p:nvSpPr>
          <p:cNvPr id="146" name="矩形 145"/>
          <p:cNvSpPr/>
          <p:nvPr/>
        </p:nvSpPr>
        <p:spPr>
          <a:xfrm>
            <a:off x="8578433" y="2146257"/>
            <a:ext cx="457176" cy="256352"/>
          </a:xfrm>
          <a:prstGeom prst="rect">
            <a:avLst/>
          </a:prstGeom>
        </p:spPr>
        <p:txBody>
          <a:bodyPr wrap="none">
            <a:spAutoFit/>
          </a:bodyPr>
          <a:lstStyle/>
          <a:p>
            <a:pPr lvl="0"/>
            <a:r>
              <a:rPr lang="zh-CN" altLang="en-US" sz="1066" b="1" dirty="0">
                <a:solidFill>
                  <a:srgbClr val="FF0000"/>
                </a:solidFill>
              </a:rPr>
              <a:t>合并</a:t>
            </a:r>
          </a:p>
        </p:txBody>
      </p:sp>
      <p:sp>
        <p:nvSpPr>
          <p:cNvPr id="148" name="矩形 147"/>
          <p:cNvSpPr/>
          <p:nvPr/>
        </p:nvSpPr>
        <p:spPr>
          <a:xfrm>
            <a:off x="6214497" y="1120396"/>
            <a:ext cx="1503938" cy="256352"/>
          </a:xfrm>
          <a:prstGeom prst="rect">
            <a:avLst/>
          </a:prstGeom>
        </p:spPr>
        <p:txBody>
          <a:bodyPr wrap="none">
            <a:spAutoFit/>
          </a:bodyPr>
          <a:lstStyle/>
          <a:p>
            <a:pPr lvl="0"/>
            <a:r>
              <a:rPr lang="en-US" altLang="zh-CN" sz="1066" b="1" dirty="0">
                <a:solidFill>
                  <a:srgbClr val="FF0000"/>
                </a:solidFill>
              </a:rPr>
              <a:t>Combiner</a:t>
            </a:r>
            <a:r>
              <a:rPr lang="zh-CN" altLang="en-US" sz="1066" b="1" dirty="0">
                <a:solidFill>
                  <a:srgbClr val="FF0000"/>
                </a:solidFill>
              </a:rPr>
              <a:t>为可选流程</a:t>
            </a:r>
          </a:p>
        </p:txBody>
      </p:sp>
      <p:sp>
        <p:nvSpPr>
          <p:cNvPr id="151" name="矩形 150"/>
          <p:cNvSpPr/>
          <p:nvPr/>
        </p:nvSpPr>
        <p:spPr>
          <a:xfrm>
            <a:off x="10928570" y="1811728"/>
            <a:ext cx="457176" cy="256352"/>
          </a:xfrm>
          <a:prstGeom prst="rect">
            <a:avLst/>
          </a:prstGeom>
        </p:spPr>
        <p:txBody>
          <a:bodyPr wrap="none">
            <a:spAutoFit/>
          </a:bodyPr>
          <a:lstStyle/>
          <a:p>
            <a:pPr lvl="0"/>
            <a:r>
              <a:rPr lang="zh-CN" altLang="en-US" sz="1066" b="1" dirty="0">
                <a:solidFill>
                  <a:srgbClr val="FF0000"/>
                </a:solidFill>
              </a:rPr>
              <a:t>压缩</a:t>
            </a:r>
          </a:p>
        </p:txBody>
      </p:sp>
      <p:sp>
        <p:nvSpPr>
          <p:cNvPr id="41" name="流程图: 磁盘 40"/>
          <p:cNvSpPr/>
          <p:nvPr/>
        </p:nvSpPr>
        <p:spPr>
          <a:xfrm>
            <a:off x="10445416" y="3142872"/>
            <a:ext cx="1497431" cy="766056"/>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199"/>
          </a:p>
        </p:txBody>
      </p:sp>
      <p:sp>
        <p:nvSpPr>
          <p:cNvPr id="155" name="矩形 154"/>
          <p:cNvSpPr/>
          <p:nvPr/>
        </p:nvSpPr>
        <p:spPr>
          <a:xfrm>
            <a:off x="9775728" y="3453335"/>
            <a:ext cx="593432" cy="256352"/>
          </a:xfrm>
          <a:prstGeom prst="rect">
            <a:avLst/>
          </a:prstGeom>
        </p:spPr>
        <p:txBody>
          <a:bodyPr wrap="none">
            <a:spAutoFit/>
          </a:bodyPr>
          <a:lstStyle/>
          <a:p>
            <a:pPr lvl="0"/>
            <a:r>
              <a:rPr lang="zh-CN" altLang="en-US" sz="1066" b="1" dirty="0">
                <a:solidFill>
                  <a:srgbClr val="FF0000"/>
                </a:solidFill>
              </a:rPr>
              <a:t>写磁盘</a:t>
            </a:r>
          </a:p>
        </p:txBody>
      </p:sp>
      <p:sp>
        <p:nvSpPr>
          <p:cNvPr id="166" name="矩形 165"/>
          <p:cNvSpPr/>
          <p:nvPr/>
        </p:nvSpPr>
        <p:spPr>
          <a:xfrm>
            <a:off x="3886835" y="2637677"/>
            <a:ext cx="636691"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1</a:t>
            </a:r>
            <a:endParaRPr lang="zh-CN" altLang="en-US" sz="1200" dirty="0"/>
          </a:p>
        </p:txBody>
      </p:sp>
      <p:sp>
        <p:nvSpPr>
          <p:cNvPr id="170" name="矩形 169"/>
          <p:cNvSpPr/>
          <p:nvPr/>
        </p:nvSpPr>
        <p:spPr>
          <a:xfrm>
            <a:off x="4517640" y="2637677"/>
            <a:ext cx="639845"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2</a:t>
            </a:r>
            <a:endParaRPr lang="zh-CN" altLang="en-US" sz="1200" dirty="0"/>
          </a:p>
        </p:txBody>
      </p:sp>
      <p:cxnSp>
        <p:nvCxnSpPr>
          <p:cNvPr id="171" name="直接箭头连接符 170"/>
          <p:cNvCxnSpPr/>
          <p:nvPr/>
        </p:nvCxnSpPr>
        <p:spPr>
          <a:xfrm>
            <a:off x="3064696" y="1789349"/>
            <a:ext cx="811586" cy="937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3" name="矩形 172"/>
          <p:cNvSpPr/>
          <p:nvPr/>
        </p:nvSpPr>
        <p:spPr>
          <a:xfrm>
            <a:off x="5612846" y="1621923"/>
            <a:ext cx="636691"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1</a:t>
            </a:r>
            <a:r>
              <a:rPr lang="zh-CN" altLang="en-US" sz="1200" dirty="0"/>
              <a:t>排序</a:t>
            </a:r>
          </a:p>
        </p:txBody>
      </p:sp>
      <p:sp>
        <p:nvSpPr>
          <p:cNvPr id="174" name="矩形 173"/>
          <p:cNvSpPr/>
          <p:nvPr/>
        </p:nvSpPr>
        <p:spPr>
          <a:xfrm>
            <a:off x="6243651" y="1621923"/>
            <a:ext cx="639845"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2</a:t>
            </a:r>
            <a:r>
              <a:rPr lang="zh-CN" altLang="en-US" sz="1200" dirty="0"/>
              <a:t>排序</a:t>
            </a:r>
          </a:p>
        </p:txBody>
      </p:sp>
      <p:cxnSp>
        <p:nvCxnSpPr>
          <p:cNvPr id="178" name="直接箭头连接符 177"/>
          <p:cNvCxnSpPr>
            <a:endCxn id="183" idx="1"/>
          </p:cNvCxnSpPr>
          <p:nvPr/>
        </p:nvCxnSpPr>
        <p:spPr>
          <a:xfrm>
            <a:off x="5175780" y="2830030"/>
            <a:ext cx="454523" cy="65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82" name="矩形 181"/>
          <p:cNvSpPr/>
          <p:nvPr/>
        </p:nvSpPr>
        <p:spPr>
          <a:xfrm>
            <a:off x="5153355" y="2550783"/>
            <a:ext cx="457176" cy="256352"/>
          </a:xfrm>
          <a:prstGeom prst="rect">
            <a:avLst/>
          </a:prstGeom>
        </p:spPr>
        <p:txBody>
          <a:bodyPr wrap="none">
            <a:spAutoFit/>
          </a:bodyPr>
          <a:lstStyle/>
          <a:p>
            <a:pPr lvl="0"/>
            <a:r>
              <a:rPr lang="zh-CN" altLang="en-US" sz="1066" b="1" dirty="0">
                <a:solidFill>
                  <a:srgbClr val="FF0000"/>
                </a:solidFill>
              </a:rPr>
              <a:t>排序</a:t>
            </a:r>
          </a:p>
        </p:txBody>
      </p:sp>
      <p:sp>
        <p:nvSpPr>
          <p:cNvPr id="183" name="矩形 182"/>
          <p:cNvSpPr/>
          <p:nvPr/>
        </p:nvSpPr>
        <p:spPr>
          <a:xfrm>
            <a:off x="5630303" y="2644644"/>
            <a:ext cx="636691"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1</a:t>
            </a:r>
            <a:r>
              <a:rPr lang="zh-CN" altLang="en-US" sz="1200" dirty="0"/>
              <a:t>排序</a:t>
            </a:r>
          </a:p>
        </p:txBody>
      </p:sp>
      <p:sp>
        <p:nvSpPr>
          <p:cNvPr id="184" name="矩形 183"/>
          <p:cNvSpPr/>
          <p:nvPr/>
        </p:nvSpPr>
        <p:spPr>
          <a:xfrm>
            <a:off x="6261108" y="2644644"/>
            <a:ext cx="639845"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2</a:t>
            </a:r>
            <a:r>
              <a:rPr lang="zh-CN" altLang="en-US" sz="1200" dirty="0"/>
              <a:t>排序</a:t>
            </a:r>
          </a:p>
        </p:txBody>
      </p:sp>
      <p:sp>
        <p:nvSpPr>
          <p:cNvPr id="185" name="矩形 184"/>
          <p:cNvSpPr/>
          <p:nvPr/>
        </p:nvSpPr>
        <p:spPr>
          <a:xfrm>
            <a:off x="7499408" y="1621923"/>
            <a:ext cx="636691"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1</a:t>
            </a:r>
            <a:r>
              <a:rPr lang="zh-CN" altLang="en-US" sz="1200" dirty="0"/>
              <a:t>合并</a:t>
            </a:r>
          </a:p>
        </p:txBody>
      </p:sp>
      <p:sp>
        <p:nvSpPr>
          <p:cNvPr id="186" name="矩形 185"/>
          <p:cNvSpPr/>
          <p:nvPr/>
        </p:nvSpPr>
        <p:spPr>
          <a:xfrm>
            <a:off x="8130213" y="1621923"/>
            <a:ext cx="639845"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2</a:t>
            </a:r>
            <a:r>
              <a:rPr lang="zh-CN" altLang="en-US" sz="1200" dirty="0"/>
              <a:t>合并</a:t>
            </a:r>
          </a:p>
        </p:txBody>
      </p:sp>
      <p:sp>
        <p:nvSpPr>
          <p:cNvPr id="190" name="矩形 189"/>
          <p:cNvSpPr/>
          <p:nvPr/>
        </p:nvSpPr>
        <p:spPr>
          <a:xfrm>
            <a:off x="7530400" y="2628302"/>
            <a:ext cx="636691"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1</a:t>
            </a:r>
            <a:r>
              <a:rPr lang="zh-CN" altLang="en-US" sz="1200" dirty="0"/>
              <a:t>合并</a:t>
            </a:r>
          </a:p>
        </p:txBody>
      </p:sp>
      <p:sp>
        <p:nvSpPr>
          <p:cNvPr id="191" name="矩形 190"/>
          <p:cNvSpPr/>
          <p:nvPr/>
        </p:nvSpPr>
        <p:spPr>
          <a:xfrm>
            <a:off x="8161205" y="2628302"/>
            <a:ext cx="639845"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2</a:t>
            </a:r>
            <a:r>
              <a:rPr lang="zh-CN" altLang="en-US" sz="1200" dirty="0"/>
              <a:t>合并</a:t>
            </a:r>
          </a:p>
        </p:txBody>
      </p:sp>
      <p:sp>
        <p:nvSpPr>
          <p:cNvPr id="196" name="矩形 195"/>
          <p:cNvSpPr/>
          <p:nvPr/>
        </p:nvSpPr>
        <p:spPr>
          <a:xfrm>
            <a:off x="9089798" y="2125066"/>
            <a:ext cx="636691"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1</a:t>
            </a:r>
            <a:r>
              <a:rPr lang="zh-CN" altLang="en-US" sz="1200" dirty="0"/>
              <a:t>归并</a:t>
            </a:r>
          </a:p>
        </p:txBody>
      </p:sp>
      <p:sp>
        <p:nvSpPr>
          <p:cNvPr id="197" name="矩形 196"/>
          <p:cNvSpPr/>
          <p:nvPr/>
        </p:nvSpPr>
        <p:spPr>
          <a:xfrm>
            <a:off x="9720603" y="2125066"/>
            <a:ext cx="639845"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2</a:t>
            </a:r>
            <a:r>
              <a:rPr lang="zh-CN" altLang="en-US" sz="1200" dirty="0"/>
              <a:t>归并</a:t>
            </a:r>
          </a:p>
        </p:txBody>
      </p:sp>
      <p:sp>
        <p:nvSpPr>
          <p:cNvPr id="209" name="矩形 208"/>
          <p:cNvSpPr/>
          <p:nvPr/>
        </p:nvSpPr>
        <p:spPr>
          <a:xfrm>
            <a:off x="10563327" y="2119261"/>
            <a:ext cx="636691"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1</a:t>
            </a:r>
            <a:r>
              <a:rPr lang="zh-CN" altLang="en-US" sz="1200" dirty="0"/>
              <a:t>压缩</a:t>
            </a:r>
          </a:p>
        </p:txBody>
      </p:sp>
      <p:sp>
        <p:nvSpPr>
          <p:cNvPr id="210" name="矩形 209"/>
          <p:cNvSpPr/>
          <p:nvPr/>
        </p:nvSpPr>
        <p:spPr>
          <a:xfrm>
            <a:off x="11194132" y="2119261"/>
            <a:ext cx="639845"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2</a:t>
            </a:r>
            <a:r>
              <a:rPr lang="zh-CN" altLang="en-US" sz="1200" dirty="0"/>
              <a:t>压缩</a:t>
            </a:r>
          </a:p>
        </p:txBody>
      </p:sp>
      <p:cxnSp>
        <p:nvCxnSpPr>
          <p:cNvPr id="220" name="直接箭头连接符 219"/>
          <p:cNvCxnSpPr>
            <a:stCxn id="209" idx="2"/>
            <a:endCxn id="224" idx="0"/>
          </p:cNvCxnSpPr>
          <p:nvPr/>
        </p:nvCxnSpPr>
        <p:spPr>
          <a:xfrm flipH="1">
            <a:off x="10880601" y="2503204"/>
            <a:ext cx="1072" cy="9427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2" name="直接箭头连接符 221"/>
          <p:cNvCxnSpPr>
            <a:stCxn id="210" idx="2"/>
            <a:endCxn id="225" idx="0"/>
          </p:cNvCxnSpPr>
          <p:nvPr/>
        </p:nvCxnSpPr>
        <p:spPr>
          <a:xfrm flipH="1">
            <a:off x="11512983" y="2503204"/>
            <a:ext cx="1072" cy="9427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4" name="矩形 223"/>
          <p:cNvSpPr/>
          <p:nvPr/>
        </p:nvSpPr>
        <p:spPr>
          <a:xfrm>
            <a:off x="10562256" y="3445911"/>
            <a:ext cx="636691" cy="3839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分区</a:t>
            </a:r>
            <a:r>
              <a:rPr lang="en-US" altLang="zh-CN" sz="1200" dirty="0"/>
              <a:t>1</a:t>
            </a:r>
            <a:r>
              <a:rPr lang="zh-CN" altLang="en-US" sz="1200" dirty="0"/>
              <a:t>输出</a:t>
            </a:r>
          </a:p>
        </p:txBody>
      </p:sp>
      <p:sp>
        <p:nvSpPr>
          <p:cNvPr id="225" name="矩形 224"/>
          <p:cNvSpPr/>
          <p:nvPr/>
        </p:nvSpPr>
        <p:spPr>
          <a:xfrm>
            <a:off x="11193061" y="3445911"/>
            <a:ext cx="639845" cy="3839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分区</a:t>
            </a:r>
            <a:r>
              <a:rPr lang="en-US" altLang="zh-CN" sz="1200" dirty="0"/>
              <a:t>2</a:t>
            </a:r>
            <a:r>
              <a:rPr lang="zh-CN" altLang="en-US" sz="1200" dirty="0"/>
              <a:t>输出</a:t>
            </a:r>
          </a:p>
        </p:txBody>
      </p:sp>
      <p:sp>
        <p:nvSpPr>
          <p:cNvPr id="235" name="矩形 234"/>
          <p:cNvSpPr/>
          <p:nvPr/>
        </p:nvSpPr>
        <p:spPr>
          <a:xfrm>
            <a:off x="10564946" y="1356581"/>
            <a:ext cx="636691"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1</a:t>
            </a:r>
            <a:r>
              <a:rPr lang="zh-CN" altLang="en-US" sz="1200" dirty="0"/>
              <a:t>合并</a:t>
            </a:r>
          </a:p>
        </p:txBody>
      </p:sp>
      <p:sp>
        <p:nvSpPr>
          <p:cNvPr id="236" name="矩形 235"/>
          <p:cNvSpPr/>
          <p:nvPr/>
        </p:nvSpPr>
        <p:spPr>
          <a:xfrm>
            <a:off x="11195751" y="1356581"/>
            <a:ext cx="639845" cy="3839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200" dirty="0"/>
              <a:t>分区</a:t>
            </a:r>
            <a:r>
              <a:rPr lang="en-US" altLang="zh-CN" sz="1200" dirty="0"/>
              <a:t>2</a:t>
            </a:r>
            <a:r>
              <a:rPr lang="zh-CN" altLang="en-US" sz="1200" dirty="0"/>
              <a:t>合并</a:t>
            </a:r>
          </a:p>
        </p:txBody>
      </p:sp>
      <p:cxnSp>
        <p:nvCxnSpPr>
          <p:cNvPr id="238" name="肘形连接符 237"/>
          <p:cNvCxnSpPr>
            <a:stCxn id="196" idx="0"/>
            <a:endCxn id="235" idx="0"/>
          </p:cNvCxnSpPr>
          <p:nvPr/>
        </p:nvCxnSpPr>
        <p:spPr>
          <a:xfrm rot="5400000" flipH="1" flipV="1">
            <a:off x="9761474" y="1003251"/>
            <a:ext cx="768485" cy="1475148"/>
          </a:xfrm>
          <a:prstGeom prst="bentConnector3">
            <a:avLst>
              <a:gd name="adj1" fmla="val 1396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肘形连接符 239"/>
          <p:cNvCxnSpPr>
            <a:stCxn id="197" idx="0"/>
            <a:endCxn id="236" idx="0"/>
          </p:cNvCxnSpPr>
          <p:nvPr/>
        </p:nvCxnSpPr>
        <p:spPr>
          <a:xfrm rot="5400000" flipH="1" flipV="1">
            <a:off x="10393856" y="1003251"/>
            <a:ext cx="768485" cy="1475148"/>
          </a:xfrm>
          <a:prstGeom prst="bentConnector3">
            <a:avLst>
              <a:gd name="adj1" fmla="val 1515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a:stCxn id="235" idx="2"/>
            <a:endCxn id="209" idx="0"/>
          </p:cNvCxnSpPr>
          <p:nvPr/>
        </p:nvCxnSpPr>
        <p:spPr>
          <a:xfrm flipH="1">
            <a:off x="10881673" y="1740525"/>
            <a:ext cx="1618" cy="378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直接箭头连接符 243"/>
          <p:cNvCxnSpPr>
            <a:stCxn id="236" idx="2"/>
            <a:endCxn id="210" idx="0"/>
          </p:cNvCxnSpPr>
          <p:nvPr/>
        </p:nvCxnSpPr>
        <p:spPr>
          <a:xfrm flipH="1">
            <a:off x="11514055" y="1740525"/>
            <a:ext cx="1618" cy="378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9" name="矩形 248"/>
          <p:cNvSpPr/>
          <p:nvPr/>
        </p:nvSpPr>
        <p:spPr>
          <a:xfrm>
            <a:off x="10806633" y="980666"/>
            <a:ext cx="798617" cy="256352"/>
          </a:xfrm>
          <a:prstGeom prst="rect">
            <a:avLst/>
          </a:prstGeom>
        </p:spPr>
        <p:txBody>
          <a:bodyPr wrap="none">
            <a:spAutoFit/>
          </a:bodyPr>
          <a:lstStyle/>
          <a:p>
            <a:pPr lvl="0"/>
            <a:r>
              <a:rPr lang="en-US" altLang="zh-CN" sz="1066" b="1" dirty="0">
                <a:solidFill>
                  <a:srgbClr val="FF0000"/>
                </a:solidFill>
              </a:rPr>
              <a:t>combiner</a:t>
            </a:r>
            <a:endParaRPr lang="zh-CN" altLang="en-US" sz="1066" b="1" dirty="0">
              <a:solidFill>
                <a:srgbClr val="FF0000"/>
              </a:solidFill>
            </a:endParaRPr>
          </a:p>
        </p:txBody>
      </p:sp>
      <p:sp>
        <p:nvSpPr>
          <p:cNvPr id="250" name="矩形 249"/>
          <p:cNvSpPr/>
          <p:nvPr/>
        </p:nvSpPr>
        <p:spPr>
          <a:xfrm>
            <a:off x="10064955" y="723810"/>
            <a:ext cx="1503938" cy="256352"/>
          </a:xfrm>
          <a:prstGeom prst="rect">
            <a:avLst/>
          </a:prstGeom>
        </p:spPr>
        <p:txBody>
          <a:bodyPr wrap="none">
            <a:spAutoFit/>
          </a:bodyPr>
          <a:lstStyle/>
          <a:p>
            <a:pPr lvl="0"/>
            <a:r>
              <a:rPr lang="en-US" altLang="zh-CN" sz="1066" b="1" dirty="0">
                <a:solidFill>
                  <a:srgbClr val="FF0000"/>
                </a:solidFill>
              </a:rPr>
              <a:t>Combiner</a:t>
            </a:r>
            <a:r>
              <a:rPr lang="zh-CN" altLang="en-US" sz="1066" b="1" dirty="0">
                <a:solidFill>
                  <a:srgbClr val="FF0000"/>
                </a:solidFill>
              </a:rPr>
              <a:t>为可选流程</a:t>
            </a:r>
          </a:p>
        </p:txBody>
      </p:sp>
      <p:sp>
        <p:nvSpPr>
          <p:cNvPr id="251" name="矩形 250"/>
          <p:cNvSpPr/>
          <p:nvPr/>
        </p:nvSpPr>
        <p:spPr>
          <a:xfrm>
            <a:off x="4253093" y="1251304"/>
            <a:ext cx="457176" cy="256352"/>
          </a:xfrm>
          <a:prstGeom prst="rect">
            <a:avLst/>
          </a:prstGeom>
        </p:spPr>
        <p:txBody>
          <a:bodyPr wrap="none">
            <a:spAutoFit/>
          </a:bodyPr>
          <a:lstStyle/>
          <a:p>
            <a:pPr lvl="0"/>
            <a:r>
              <a:rPr lang="zh-CN" altLang="en-US" sz="1066" b="1" dirty="0">
                <a:solidFill>
                  <a:srgbClr val="FF0000"/>
                </a:solidFill>
              </a:rPr>
              <a:t>分区</a:t>
            </a:r>
          </a:p>
        </p:txBody>
      </p:sp>
      <p:sp>
        <p:nvSpPr>
          <p:cNvPr id="252" name="矩形 251"/>
          <p:cNvSpPr/>
          <p:nvPr/>
        </p:nvSpPr>
        <p:spPr>
          <a:xfrm>
            <a:off x="4267320" y="2350493"/>
            <a:ext cx="457176" cy="256352"/>
          </a:xfrm>
          <a:prstGeom prst="rect">
            <a:avLst/>
          </a:prstGeom>
        </p:spPr>
        <p:txBody>
          <a:bodyPr wrap="none">
            <a:spAutoFit/>
          </a:bodyPr>
          <a:lstStyle/>
          <a:p>
            <a:pPr lvl="0"/>
            <a:r>
              <a:rPr lang="zh-CN" altLang="en-US" sz="1066" b="1" dirty="0">
                <a:solidFill>
                  <a:srgbClr val="FF0000"/>
                </a:solidFill>
              </a:rPr>
              <a:t>分区</a:t>
            </a:r>
          </a:p>
        </p:txBody>
      </p:sp>
      <p:sp>
        <p:nvSpPr>
          <p:cNvPr id="253" name="流程图: 磁盘 252"/>
          <p:cNvSpPr/>
          <p:nvPr/>
        </p:nvSpPr>
        <p:spPr>
          <a:xfrm>
            <a:off x="831136" y="4564735"/>
            <a:ext cx="1497431" cy="766056"/>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199"/>
          </a:p>
        </p:txBody>
      </p:sp>
      <p:sp>
        <p:nvSpPr>
          <p:cNvPr id="254" name="矩形 253"/>
          <p:cNvSpPr/>
          <p:nvPr/>
        </p:nvSpPr>
        <p:spPr>
          <a:xfrm>
            <a:off x="947976" y="4867774"/>
            <a:ext cx="636691" cy="3839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分区</a:t>
            </a:r>
            <a:r>
              <a:rPr lang="en-US" altLang="zh-CN" sz="1200" dirty="0"/>
              <a:t>1</a:t>
            </a:r>
            <a:r>
              <a:rPr lang="zh-CN" altLang="en-US" sz="1200" dirty="0"/>
              <a:t>输出</a:t>
            </a:r>
          </a:p>
        </p:txBody>
      </p:sp>
      <p:sp>
        <p:nvSpPr>
          <p:cNvPr id="255" name="矩形 254"/>
          <p:cNvSpPr/>
          <p:nvPr/>
        </p:nvSpPr>
        <p:spPr>
          <a:xfrm>
            <a:off x="1578781" y="4867774"/>
            <a:ext cx="639845" cy="3839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分区</a:t>
            </a:r>
            <a:r>
              <a:rPr lang="en-US" altLang="zh-CN" sz="1200" dirty="0"/>
              <a:t>2</a:t>
            </a:r>
            <a:r>
              <a:rPr lang="zh-CN" altLang="en-US" sz="1200" dirty="0"/>
              <a:t>输出</a:t>
            </a:r>
          </a:p>
        </p:txBody>
      </p:sp>
      <p:sp>
        <p:nvSpPr>
          <p:cNvPr id="258" name="流程图: 磁盘 257"/>
          <p:cNvSpPr/>
          <p:nvPr/>
        </p:nvSpPr>
        <p:spPr>
          <a:xfrm>
            <a:off x="830065" y="6022442"/>
            <a:ext cx="1497431" cy="766056"/>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199"/>
          </a:p>
        </p:txBody>
      </p:sp>
      <p:sp>
        <p:nvSpPr>
          <p:cNvPr id="259" name="矩形 258"/>
          <p:cNvSpPr/>
          <p:nvPr/>
        </p:nvSpPr>
        <p:spPr>
          <a:xfrm>
            <a:off x="946904" y="6325481"/>
            <a:ext cx="636691" cy="3839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分区</a:t>
            </a:r>
            <a:r>
              <a:rPr lang="en-US" altLang="zh-CN" sz="1200" dirty="0"/>
              <a:t>1</a:t>
            </a:r>
            <a:r>
              <a:rPr lang="zh-CN" altLang="en-US" sz="1200" dirty="0"/>
              <a:t>输出</a:t>
            </a:r>
          </a:p>
        </p:txBody>
      </p:sp>
      <p:sp>
        <p:nvSpPr>
          <p:cNvPr id="260" name="矩形 259"/>
          <p:cNvSpPr/>
          <p:nvPr/>
        </p:nvSpPr>
        <p:spPr>
          <a:xfrm>
            <a:off x="1577709" y="6325481"/>
            <a:ext cx="639845" cy="3839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分区</a:t>
            </a:r>
            <a:r>
              <a:rPr lang="en-US" altLang="zh-CN" sz="1200" dirty="0"/>
              <a:t>2</a:t>
            </a:r>
            <a:r>
              <a:rPr lang="zh-CN" altLang="en-US" sz="1200" dirty="0"/>
              <a:t>输出</a:t>
            </a:r>
          </a:p>
        </p:txBody>
      </p:sp>
      <p:sp>
        <p:nvSpPr>
          <p:cNvPr id="261" name="矩形 260"/>
          <p:cNvSpPr/>
          <p:nvPr/>
        </p:nvSpPr>
        <p:spPr>
          <a:xfrm>
            <a:off x="3221461" y="4114104"/>
            <a:ext cx="1038251" cy="147124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3199"/>
          </a:p>
        </p:txBody>
      </p:sp>
      <p:sp>
        <p:nvSpPr>
          <p:cNvPr id="268" name="矩形 267"/>
          <p:cNvSpPr/>
          <p:nvPr/>
        </p:nvSpPr>
        <p:spPr>
          <a:xfrm>
            <a:off x="3416904" y="4503400"/>
            <a:ext cx="636691" cy="3839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分区</a:t>
            </a:r>
            <a:r>
              <a:rPr lang="en-US" altLang="zh-CN" sz="1200" dirty="0"/>
              <a:t>1</a:t>
            </a:r>
            <a:r>
              <a:rPr lang="zh-CN" altLang="en-US" sz="1200" dirty="0"/>
              <a:t>输出</a:t>
            </a:r>
          </a:p>
        </p:txBody>
      </p:sp>
      <p:sp>
        <p:nvSpPr>
          <p:cNvPr id="269" name="矩形 268"/>
          <p:cNvSpPr/>
          <p:nvPr/>
        </p:nvSpPr>
        <p:spPr>
          <a:xfrm>
            <a:off x="3416902" y="5094726"/>
            <a:ext cx="636691" cy="3839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分区</a:t>
            </a:r>
            <a:r>
              <a:rPr lang="en-US" altLang="zh-CN" sz="1200" dirty="0"/>
              <a:t>1</a:t>
            </a:r>
            <a:r>
              <a:rPr lang="zh-CN" altLang="en-US" sz="1200" dirty="0"/>
              <a:t>输出</a:t>
            </a:r>
          </a:p>
        </p:txBody>
      </p:sp>
      <p:sp>
        <p:nvSpPr>
          <p:cNvPr id="270" name="矩形 269"/>
          <p:cNvSpPr/>
          <p:nvPr/>
        </p:nvSpPr>
        <p:spPr>
          <a:xfrm>
            <a:off x="3338660" y="4168627"/>
            <a:ext cx="729687" cy="256352"/>
          </a:xfrm>
          <a:prstGeom prst="rect">
            <a:avLst/>
          </a:prstGeom>
        </p:spPr>
        <p:txBody>
          <a:bodyPr wrap="none">
            <a:spAutoFit/>
          </a:bodyPr>
          <a:lstStyle/>
          <a:p>
            <a:pPr lvl="0"/>
            <a:r>
              <a:rPr lang="zh-CN" altLang="en-US" sz="1066" b="1" dirty="0">
                <a:solidFill>
                  <a:srgbClr val="FF0000"/>
                </a:solidFill>
              </a:rPr>
              <a:t>内存缓冲</a:t>
            </a:r>
          </a:p>
        </p:txBody>
      </p:sp>
      <p:sp>
        <p:nvSpPr>
          <p:cNvPr id="271" name="矩形 270"/>
          <p:cNvSpPr/>
          <p:nvPr/>
        </p:nvSpPr>
        <p:spPr>
          <a:xfrm>
            <a:off x="4772968" y="4755792"/>
            <a:ext cx="636691" cy="3839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磁盘数据</a:t>
            </a:r>
          </a:p>
        </p:txBody>
      </p:sp>
      <p:sp>
        <p:nvSpPr>
          <p:cNvPr id="272" name="矩形 271"/>
          <p:cNvSpPr/>
          <p:nvPr/>
        </p:nvSpPr>
        <p:spPr>
          <a:xfrm>
            <a:off x="4259711" y="4399068"/>
            <a:ext cx="1410964" cy="256352"/>
          </a:xfrm>
          <a:prstGeom prst="rect">
            <a:avLst/>
          </a:prstGeom>
        </p:spPr>
        <p:txBody>
          <a:bodyPr wrap="none">
            <a:spAutoFit/>
          </a:bodyPr>
          <a:lstStyle/>
          <a:p>
            <a:pPr lvl="0"/>
            <a:r>
              <a:rPr lang="zh-CN" altLang="en-US" sz="1066" b="1" dirty="0">
                <a:solidFill>
                  <a:srgbClr val="FF0000"/>
                </a:solidFill>
              </a:rPr>
              <a:t>内存不够溢出到磁盘</a:t>
            </a:r>
          </a:p>
        </p:txBody>
      </p:sp>
      <p:sp>
        <p:nvSpPr>
          <p:cNvPr id="273" name="矩形 272"/>
          <p:cNvSpPr/>
          <p:nvPr/>
        </p:nvSpPr>
        <p:spPr>
          <a:xfrm>
            <a:off x="5922915" y="4742963"/>
            <a:ext cx="636691" cy="3839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归并排序</a:t>
            </a:r>
          </a:p>
        </p:txBody>
      </p:sp>
      <p:sp>
        <p:nvSpPr>
          <p:cNvPr id="274" name="矩形 273"/>
          <p:cNvSpPr/>
          <p:nvPr/>
        </p:nvSpPr>
        <p:spPr>
          <a:xfrm>
            <a:off x="7135364" y="4733287"/>
            <a:ext cx="636691" cy="3839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200" dirty="0"/>
              <a:t>分组</a:t>
            </a:r>
          </a:p>
        </p:txBody>
      </p:sp>
      <p:sp>
        <p:nvSpPr>
          <p:cNvPr id="276" name="矩形 275"/>
          <p:cNvSpPr/>
          <p:nvPr/>
        </p:nvSpPr>
        <p:spPr>
          <a:xfrm>
            <a:off x="8667731" y="4553705"/>
            <a:ext cx="978369" cy="7296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66" dirty="0"/>
              <a:t>Reduce</a:t>
            </a:r>
            <a:r>
              <a:rPr lang="zh-CN" altLang="en-US" sz="1066" dirty="0"/>
              <a:t>方法</a:t>
            </a:r>
          </a:p>
        </p:txBody>
      </p:sp>
      <p:cxnSp>
        <p:nvCxnSpPr>
          <p:cNvPr id="286" name="肘形连接符 285"/>
          <p:cNvCxnSpPr>
            <a:stCxn id="254" idx="0"/>
            <a:endCxn id="268" idx="0"/>
          </p:cNvCxnSpPr>
          <p:nvPr/>
        </p:nvCxnSpPr>
        <p:spPr>
          <a:xfrm rot="5400000" flipH="1" flipV="1">
            <a:off x="2318598" y="3451123"/>
            <a:ext cx="364374" cy="2468928"/>
          </a:xfrm>
          <a:prstGeom prst="bentConnector3">
            <a:avLst>
              <a:gd name="adj1" fmla="val 2310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肘形连接符 286"/>
          <p:cNvCxnSpPr>
            <a:stCxn id="259" idx="0"/>
            <a:endCxn id="269" idx="2"/>
          </p:cNvCxnSpPr>
          <p:nvPr/>
        </p:nvCxnSpPr>
        <p:spPr>
          <a:xfrm rot="5400000" flipH="1" flipV="1">
            <a:off x="2076843" y="4667078"/>
            <a:ext cx="846813" cy="24699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a:stCxn id="268" idx="3"/>
            <a:endCxn id="271" idx="1"/>
          </p:cNvCxnSpPr>
          <p:nvPr/>
        </p:nvCxnSpPr>
        <p:spPr>
          <a:xfrm>
            <a:off x="4053594" y="4695372"/>
            <a:ext cx="719373" cy="25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a:stCxn id="269" idx="3"/>
            <a:endCxn id="271" idx="1"/>
          </p:cNvCxnSpPr>
          <p:nvPr/>
        </p:nvCxnSpPr>
        <p:spPr>
          <a:xfrm flipV="1">
            <a:off x="4053594" y="4947764"/>
            <a:ext cx="719374" cy="338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9" name="肘形连接符 298"/>
          <p:cNvCxnSpPr>
            <a:stCxn id="268" idx="0"/>
            <a:endCxn id="273" idx="0"/>
          </p:cNvCxnSpPr>
          <p:nvPr/>
        </p:nvCxnSpPr>
        <p:spPr>
          <a:xfrm rot="16200000" flipH="1">
            <a:off x="4868473" y="3370175"/>
            <a:ext cx="239563" cy="2506011"/>
          </a:xfrm>
          <a:prstGeom prst="bentConnector3">
            <a:avLst>
              <a:gd name="adj1" fmla="val -1950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3" name="肘形连接符 302"/>
          <p:cNvCxnSpPr>
            <a:stCxn id="261" idx="2"/>
            <a:endCxn id="273" idx="2"/>
          </p:cNvCxnSpPr>
          <p:nvPr/>
        </p:nvCxnSpPr>
        <p:spPr>
          <a:xfrm rot="5400000" flipH="1" flipV="1">
            <a:off x="4761704" y="4105789"/>
            <a:ext cx="458439" cy="2500674"/>
          </a:xfrm>
          <a:prstGeom prst="bentConnector3">
            <a:avLst>
              <a:gd name="adj1" fmla="val -686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6" name="直接箭头连接符 305"/>
          <p:cNvCxnSpPr>
            <a:stCxn id="271" idx="3"/>
            <a:endCxn id="273" idx="1"/>
          </p:cNvCxnSpPr>
          <p:nvPr/>
        </p:nvCxnSpPr>
        <p:spPr>
          <a:xfrm flipV="1">
            <a:off x="5409658" y="4934934"/>
            <a:ext cx="513256" cy="12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0" name="矩形 309"/>
          <p:cNvSpPr/>
          <p:nvPr/>
        </p:nvSpPr>
        <p:spPr>
          <a:xfrm>
            <a:off x="5127417" y="5217596"/>
            <a:ext cx="1248024" cy="420371"/>
          </a:xfrm>
          <a:prstGeom prst="rect">
            <a:avLst/>
          </a:prstGeom>
        </p:spPr>
        <p:txBody>
          <a:bodyPr wrap="square">
            <a:spAutoFit/>
          </a:bodyPr>
          <a:lstStyle/>
          <a:p>
            <a:pPr lvl="0"/>
            <a:r>
              <a:rPr lang="zh-CN" altLang="en-US" sz="1066" b="1" dirty="0">
                <a:solidFill>
                  <a:srgbClr val="FF0000"/>
                </a:solidFill>
              </a:rPr>
              <a:t>对每个</a:t>
            </a:r>
            <a:r>
              <a:rPr lang="en-US" altLang="zh-CN" sz="1066" b="1" dirty="0">
                <a:solidFill>
                  <a:srgbClr val="FF0000"/>
                </a:solidFill>
              </a:rPr>
              <a:t>map</a:t>
            </a:r>
            <a:r>
              <a:rPr lang="zh-CN" altLang="en-US" sz="1066" b="1" dirty="0">
                <a:solidFill>
                  <a:srgbClr val="FF0000"/>
                </a:solidFill>
              </a:rPr>
              <a:t>来的数据归并排序</a:t>
            </a:r>
          </a:p>
        </p:txBody>
      </p:sp>
      <p:cxnSp>
        <p:nvCxnSpPr>
          <p:cNvPr id="311" name="直接箭头连接符 310"/>
          <p:cNvCxnSpPr>
            <a:stCxn id="273" idx="3"/>
            <a:endCxn id="274" idx="1"/>
          </p:cNvCxnSpPr>
          <p:nvPr/>
        </p:nvCxnSpPr>
        <p:spPr>
          <a:xfrm flipV="1">
            <a:off x="6559606" y="4925259"/>
            <a:ext cx="575758" cy="9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矩形 313"/>
          <p:cNvSpPr/>
          <p:nvPr/>
        </p:nvSpPr>
        <p:spPr>
          <a:xfrm>
            <a:off x="6396892" y="4439373"/>
            <a:ext cx="1228221" cy="256352"/>
          </a:xfrm>
          <a:prstGeom prst="rect">
            <a:avLst/>
          </a:prstGeom>
        </p:spPr>
        <p:txBody>
          <a:bodyPr wrap="none">
            <a:spAutoFit/>
          </a:bodyPr>
          <a:lstStyle/>
          <a:p>
            <a:pPr lvl="0"/>
            <a:r>
              <a:rPr lang="zh-CN" altLang="en-US" sz="1066" b="1" dirty="0">
                <a:solidFill>
                  <a:srgbClr val="FF0000"/>
                </a:solidFill>
              </a:rPr>
              <a:t>按照相同</a:t>
            </a:r>
            <a:r>
              <a:rPr lang="en-US" altLang="zh-CN" sz="1066" b="1" dirty="0">
                <a:solidFill>
                  <a:srgbClr val="FF0000"/>
                </a:solidFill>
              </a:rPr>
              <a:t>key</a:t>
            </a:r>
            <a:r>
              <a:rPr lang="zh-CN" altLang="en-US" sz="1066" b="1" dirty="0">
                <a:solidFill>
                  <a:srgbClr val="FF0000"/>
                </a:solidFill>
              </a:rPr>
              <a:t>分组</a:t>
            </a:r>
          </a:p>
        </p:txBody>
      </p:sp>
      <p:cxnSp>
        <p:nvCxnSpPr>
          <p:cNvPr id="318" name="直接箭头连接符 317"/>
          <p:cNvCxnSpPr>
            <a:stCxn id="274" idx="3"/>
            <a:endCxn id="276" idx="1"/>
          </p:cNvCxnSpPr>
          <p:nvPr/>
        </p:nvCxnSpPr>
        <p:spPr>
          <a:xfrm flipV="1">
            <a:off x="7772055" y="4918526"/>
            <a:ext cx="895676" cy="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143300" y="2997064"/>
            <a:ext cx="862937" cy="6239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66" dirty="0"/>
              <a:t>Map2</a:t>
            </a:r>
            <a:r>
              <a:rPr lang="zh-CN" altLang="en-US" sz="1066" dirty="0"/>
              <a:t>方法</a:t>
            </a:r>
          </a:p>
        </p:txBody>
      </p:sp>
      <p:sp>
        <p:nvSpPr>
          <p:cNvPr id="323" name="矩形 322"/>
          <p:cNvSpPr/>
          <p:nvPr/>
        </p:nvSpPr>
        <p:spPr>
          <a:xfrm>
            <a:off x="65175" y="5585346"/>
            <a:ext cx="954107" cy="502573"/>
          </a:xfrm>
          <a:prstGeom prst="rect">
            <a:avLst/>
          </a:prstGeom>
        </p:spPr>
        <p:txBody>
          <a:bodyPr wrap="none">
            <a:spAutoFit/>
          </a:bodyPr>
          <a:lstStyle/>
          <a:p>
            <a:pPr algn="ctr"/>
            <a:r>
              <a:rPr lang="en-US" altLang="zh-CN" sz="1333" dirty="0"/>
              <a:t>Map2</a:t>
            </a:r>
            <a:r>
              <a:rPr lang="zh-CN" altLang="en-US" sz="1333" dirty="0"/>
              <a:t>方法</a:t>
            </a:r>
            <a:endParaRPr lang="en-US" altLang="zh-CN" sz="1333" dirty="0"/>
          </a:p>
          <a:p>
            <a:pPr algn="ctr"/>
            <a:r>
              <a:rPr lang="zh-CN" altLang="en-US" sz="1333" dirty="0"/>
              <a:t>输出数据</a:t>
            </a:r>
          </a:p>
        </p:txBody>
      </p:sp>
      <p:sp>
        <p:nvSpPr>
          <p:cNvPr id="324" name="矩形 323"/>
          <p:cNvSpPr/>
          <p:nvPr/>
        </p:nvSpPr>
        <p:spPr>
          <a:xfrm>
            <a:off x="50103" y="4194668"/>
            <a:ext cx="954107" cy="502573"/>
          </a:xfrm>
          <a:prstGeom prst="rect">
            <a:avLst/>
          </a:prstGeom>
        </p:spPr>
        <p:txBody>
          <a:bodyPr wrap="none">
            <a:spAutoFit/>
          </a:bodyPr>
          <a:lstStyle/>
          <a:p>
            <a:pPr algn="ctr"/>
            <a:r>
              <a:rPr lang="en-US" altLang="zh-CN" sz="1333" dirty="0"/>
              <a:t>Map1</a:t>
            </a:r>
            <a:r>
              <a:rPr lang="zh-CN" altLang="en-US" sz="1333" dirty="0"/>
              <a:t>方法</a:t>
            </a:r>
            <a:endParaRPr lang="en-US" altLang="zh-CN" sz="1333" dirty="0"/>
          </a:p>
          <a:p>
            <a:pPr algn="ctr"/>
            <a:r>
              <a:rPr lang="zh-CN" altLang="en-US" sz="1333" dirty="0"/>
              <a:t>输出数据</a:t>
            </a:r>
          </a:p>
        </p:txBody>
      </p:sp>
      <p:sp>
        <p:nvSpPr>
          <p:cNvPr id="325" name="矩形 324"/>
          <p:cNvSpPr/>
          <p:nvPr/>
        </p:nvSpPr>
        <p:spPr>
          <a:xfrm>
            <a:off x="1115132" y="3058668"/>
            <a:ext cx="1859805" cy="502573"/>
          </a:xfrm>
          <a:prstGeom prst="rect">
            <a:avLst/>
          </a:prstGeom>
        </p:spPr>
        <p:txBody>
          <a:bodyPr wrap="none">
            <a:spAutoFit/>
          </a:bodyPr>
          <a:lstStyle/>
          <a:p>
            <a:pPr algn="ctr"/>
            <a:r>
              <a:rPr lang="zh-CN" altLang="en-US" sz="1333" dirty="0"/>
              <a:t>。。。</a:t>
            </a:r>
            <a:endParaRPr lang="en-US" altLang="zh-CN" sz="1333" dirty="0"/>
          </a:p>
          <a:p>
            <a:pPr algn="ctr"/>
            <a:r>
              <a:rPr lang="zh-CN" altLang="en-US" sz="1333" dirty="0"/>
              <a:t>和</a:t>
            </a:r>
            <a:r>
              <a:rPr lang="en-US" altLang="zh-CN" sz="1333" dirty="0"/>
              <a:t>Map1</a:t>
            </a:r>
            <a:r>
              <a:rPr lang="zh-CN" altLang="en-US" sz="1333" dirty="0"/>
              <a:t>方法处理一样 </a:t>
            </a:r>
          </a:p>
        </p:txBody>
      </p:sp>
      <p:sp>
        <p:nvSpPr>
          <p:cNvPr id="326" name="矩形 325"/>
          <p:cNvSpPr/>
          <p:nvPr/>
        </p:nvSpPr>
        <p:spPr>
          <a:xfrm>
            <a:off x="6218907" y="3833209"/>
            <a:ext cx="1552027" cy="297454"/>
          </a:xfrm>
          <a:prstGeom prst="rect">
            <a:avLst/>
          </a:prstGeom>
        </p:spPr>
        <p:txBody>
          <a:bodyPr wrap="none">
            <a:spAutoFit/>
          </a:bodyPr>
          <a:lstStyle/>
          <a:p>
            <a:pPr algn="ctr"/>
            <a:r>
              <a:rPr lang="en-US" altLang="zh-CN" sz="1333" dirty="0"/>
              <a:t>Reduce1</a:t>
            </a:r>
            <a:r>
              <a:rPr lang="zh-CN" altLang="en-US" sz="1333" dirty="0"/>
              <a:t>处理流程</a:t>
            </a:r>
          </a:p>
        </p:txBody>
      </p:sp>
      <p:sp>
        <p:nvSpPr>
          <p:cNvPr id="327" name="矩形 326"/>
          <p:cNvSpPr/>
          <p:nvPr/>
        </p:nvSpPr>
        <p:spPr>
          <a:xfrm>
            <a:off x="3061586" y="3853815"/>
            <a:ext cx="6714142" cy="2168627"/>
          </a:xfrm>
          <a:prstGeom prst="rect">
            <a:avLst/>
          </a:prstGeom>
          <a:noFill/>
          <a:ln w="28575">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3199"/>
          </a:p>
        </p:txBody>
      </p:sp>
      <p:sp>
        <p:nvSpPr>
          <p:cNvPr id="328" name="矩形 327"/>
          <p:cNvSpPr/>
          <p:nvPr/>
        </p:nvSpPr>
        <p:spPr>
          <a:xfrm>
            <a:off x="3061294" y="6383280"/>
            <a:ext cx="2747868" cy="297454"/>
          </a:xfrm>
          <a:prstGeom prst="rect">
            <a:avLst/>
          </a:prstGeom>
        </p:spPr>
        <p:txBody>
          <a:bodyPr wrap="none">
            <a:spAutoFit/>
          </a:bodyPr>
          <a:lstStyle/>
          <a:p>
            <a:pPr algn="ctr"/>
            <a:r>
              <a:rPr lang="en-US" altLang="zh-CN" sz="1333" dirty="0"/>
              <a:t>Reduce2</a:t>
            </a:r>
            <a:r>
              <a:rPr lang="zh-CN" altLang="en-US" sz="1333" dirty="0"/>
              <a:t>处理流程和</a:t>
            </a:r>
            <a:r>
              <a:rPr lang="en-US" altLang="zh-CN" sz="1333" dirty="0"/>
              <a:t>Reduce1</a:t>
            </a:r>
            <a:r>
              <a:rPr lang="zh-CN" altLang="en-US" sz="1333" dirty="0"/>
              <a:t>一样</a:t>
            </a:r>
          </a:p>
        </p:txBody>
      </p:sp>
      <p:sp>
        <p:nvSpPr>
          <p:cNvPr id="329" name="矩形 328"/>
          <p:cNvSpPr/>
          <p:nvPr/>
        </p:nvSpPr>
        <p:spPr>
          <a:xfrm>
            <a:off x="2132066" y="4052257"/>
            <a:ext cx="457176" cy="256352"/>
          </a:xfrm>
          <a:prstGeom prst="rect">
            <a:avLst/>
          </a:prstGeom>
        </p:spPr>
        <p:txBody>
          <a:bodyPr wrap="none">
            <a:spAutoFit/>
          </a:bodyPr>
          <a:lstStyle/>
          <a:p>
            <a:pPr lvl="0"/>
            <a:r>
              <a:rPr lang="zh-CN" altLang="en-US" sz="1066" b="1" dirty="0">
                <a:solidFill>
                  <a:srgbClr val="FF0000"/>
                </a:solidFill>
              </a:rPr>
              <a:t>拷贝</a:t>
            </a:r>
          </a:p>
        </p:txBody>
      </p:sp>
      <p:sp>
        <p:nvSpPr>
          <p:cNvPr id="330" name="矩形 329"/>
          <p:cNvSpPr/>
          <p:nvPr/>
        </p:nvSpPr>
        <p:spPr>
          <a:xfrm>
            <a:off x="2132066" y="5597251"/>
            <a:ext cx="457176" cy="256352"/>
          </a:xfrm>
          <a:prstGeom prst="rect">
            <a:avLst/>
          </a:prstGeom>
        </p:spPr>
        <p:txBody>
          <a:bodyPr wrap="none">
            <a:spAutoFit/>
          </a:bodyPr>
          <a:lstStyle/>
          <a:p>
            <a:pPr lvl="0"/>
            <a:r>
              <a:rPr lang="zh-CN" altLang="en-US" sz="1066" b="1" dirty="0">
                <a:solidFill>
                  <a:srgbClr val="FF0000"/>
                </a:solidFill>
              </a:rPr>
              <a:t>拷贝</a:t>
            </a:r>
          </a:p>
        </p:txBody>
      </p:sp>
      <p:sp>
        <p:nvSpPr>
          <p:cNvPr id="2" name="右弧形箭头 1"/>
          <p:cNvSpPr/>
          <p:nvPr/>
        </p:nvSpPr>
        <p:spPr>
          <a:xfrm>
            <a:off x="2646473" y="1734684"/>
            <a:ext cx="404672" cy="1144755"/>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3199">
              <a:solidFill>
                <a:schemeClr val="tx1"/>
              </a:solidFill>
            </a:endParaRPr>
          </a:p>
        </p:txBody>
      </p:sp>
      <p:sp>
        <p:nvSpPr>
          <p:cNvPr id="3" name="左弧形箭头 2"/>
          <p:cNvSpPr/>
          <p:nvPr/>
        </p:nvSpPr>
        <p:spPr>
          <a:xfrm>
            <a:off x="2075374" y="1701956"/>
            <a:ext cx="404213" cy="1162063"/>
          </a:xfrm>
          <a:prstGeom prst="curv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3199">
              <a:solidFill>
                <a:schemeClr val="tx1"/>
              </a:solidFill>
            </a:endParaRPr>
          </a:p>
        </p:txBody>
      </p:sp>
      <p:sp>
        <p:nvSpPr>
          <p:cNvPr id="97" name="矩形 96"/>
          <p:cNvSpPr/>
          <p:nvPr/>
        </p:nvSpPr>
        <p:spPr>
          <a:xfrm>
            <a:off x="1447882" y="2631839"/>
            <a:ext cx="647934" cy="256352"/>
          </a:xfrm>
          <a:prstGeom prst="rect">
            <a:avLst/>
          </a:prstGeom>
        </p:spPr>
        <p:txBody>
          <a:bodyPr wrap="none">
            <a:spAutoFit/>
          </a:bodyPr>
          <a:lstStyle/>
          <a:p>
            <a:pPr lvl="0"/>
            <a:r>
              <a:rPr lang="en-US" altLang="zh-CN" sz="1066" dirty="0" err="1">
                <a:solidFill>
                  <a:srgbClr val="FF0000"/>
                </a:solidFill>
              </a:rPr>
              <a:t>kvindex</a:t>
            </a:r>
            <a:endParaRPr lang="zh-CN" altLang="en-US" sz="1066" b="1" dirty="0">
              <a:solidFill>
                <a:srgbClr val="FF0000"/>
              </a:solidFill>
            </a:endParaRPr>
          </a:p>
        </p:txBody>
      </p:sp>
      <p:sp>
        <p:nvSpPr>
          <p:cNvPr id="98" name="矩形 97"/>
          <p:cNvSpPr/>
          <p:nvPr/>
        </p:nvSpPr>
        <p:spPr>
          <a:xfrm>
            <a:off x="2970555" y="2102867"/>
            <a:ext cx="699230" cy="256352"/>
          </a:xfrm>
          <a:prstGeom prst="rect">
            <a:avLst/>
          </a:prstGeom>
        </p:spPr>
        <p:txBody>
          <a:bodyPr wrap="none">
            <a:spAutoFit/>
          </a:bodyPr>
          <a:lstStyle/>
          <a:p>
            <a:pPr lvl="0"/>
            <a:r>
              <a:rPr lang="en-US" altLang="zh-CN" sz="1066" dirty="0" err="1">
                <a:solidFill>
                  <a:srgbClr val="FF0000"/>
                </a:solidFill>
              </a:rPr>
              <a:t>bufindex</a:t>
            </a:r>
            <a:endParaRPr lang="zh-CN" altLang="en-US" sz="1066" b="1" dirty="0">
              <a:solidFill>
                <a:srgbClr val="FF0000"/>
              </a:solidFill>
            </a:endParaRPr>
          </a:p>
        </p:txBody>
      </p:sp>
      <p:sp>
        <p:nvSpPr>
          <p:cNvPr id="99" name="矩形 98"/>
          <p:cNvSpPr/>
          <p:nvPr/>
        </p:nvSpPr>
        <p:spPr>
          <a:xfrm>
            <a:off x="3162865" y="1945686"/>
            <a:ext cx="521297" cy="256352"/>
          </a:xfrm>
          <a:prstGeom prst="rect">
            <a:avLst/>
          </a:prstGeom>
        </p:spPr>
        <p:txBody>
          <a:bodyPr wrap="none">
            <a:spAutoFit/>
          </a:bodyPr>
          <a:lstStyle/>
          <a:p>
            <a:pPr lvl="0"/>
            <a:r>
              <a:rPr lang="en-US" altLang="zh-CN" sz="1066" dirty="0">
                <a:solidFill>
                  <a:srgbClr val="FF0000"/>
                </a:solidFill>
              </a:rPr>
              <a:t>&lt;</a:t>
            </a:r>
            <a:r>
              <a:rPr lang="en-US" altLang="zh-CN" sz="1066" dirty="0" err="1">
                <a:solidFill>
                  <a:srgbClr val="FF0000"/>
                </a:solidFill>
              </a:rPr>
              <a:t>k,v</a:t>
            </a:r>
            <a:r>
              <a:rPr lang="en-US" altLang="zh-CN" sz="1066" dirty="0">
                <a:solidFill>
                  <a:srgbClr val="FF0000"/>
                </a:solidFill>
              </a:rPr>
              <a:t>&gt;</a:t>
            </a:r>
            <a:endParaRPr lang="zh-CN" altLang="en-US" sz="1066" b="1" dirty="0">
              <a:solidFill>
                <a:srgbClr val="FF0000"/>
              </a:solidFill>
            </a:endParaRPr>
          </a:p>
        </p:txBody>
      </p:sp>
      <p:sp>
        <p:nvSpPr>
          <p:cNvPr id="100" name="矩形 99"/>
          <p:cNvSpPr/>
          <p:nvPr/>
        </p:nvSpPr>
        <p:spPr>
          <a:xfrm>
            <a:off x="1316007" y="2403194"/>
            <a:ext cx="625492" cy="256352"/>
          </a:xfrm>
          <a:prstGeom prst="rect">
            <a:avLst/>
          </a:prstGeom>
        </p:spPr>
        <p:txBody>
          <a:bodyPr wrap="none">
            <a:spAutoFit/>
          </a:bodyPr>
          <a:lstStyle/>
          <a:p>
            <a:pPr lvl="0"/>
            <a:r>
              <a:rPr lang="en-US" altLang="zh-CN" sz="1066" dirty="0" err="1">
                <a:solidFill>
                  <a:srgbClr val="FF0000"/>
                </a:solidFill>
              </a:rPr>
              <a:t>kvmeta</a:t>
            </a:r>
            <a:endParaRPr lang="zh-CN" altLang="en-US" sz="1066" b="1" dirty="0">
              <a:solidFill>
                <a:srgbClr val="FF0000"/>
              </a:solidFill>
            </a:endParaRPr>
          </a:p>
        </p:txBody>
      </p:sp>
      <p:sp>
        <p:nvSpPr>
          <p:cNvPr id="104" name="流程图: 磁盘 103"/>
          <p:cNvSpPr/>
          <p:nvPr/>
        </p:nvSpPr>
        <p:spPr>
          <a:xfrm>
            <a:off x="7390579" y="1330074"/>
            <a:ext cx="1497431" cy="766056"/>
          </a:xfrm>
          <a:prstGeom prst="flowChartMagneticDisk">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199"/>
          </a:p>
        </p:txBody>
      </p:sp>
      <p:sp>
        <p:nvSpPr>
          <p:cNvPr id="105" name="流程图: 磁盘 104"/>
          <p:cNvSpPr/>
          <p:nvPr/>
        </p:nvSpPr>
        <p:spPr>
          <a:xfrm>
            <a:off x="7424387" y="2353091"/>
            <a:ext cx="1497431" cy="766056"/>
          </a:xfrm>
          <a:prstGeom prst="flowChartMagneticDisk">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199"/>
          </a:p>
        </p:txBody>
      </p:sp>
      <p:sp>
        <p:nvSpPr>
          <p:cNvPr id="106" name="矩形 105"/>
          <p:cNvSpPr/>
          <p:nvPr/>
        </p:nvSpPr>
        <p:spPr>
          <a:xfrm>
            <a:off x="8020782" y="2041160"/>
            <a:ext cx="724878" cy="256352"/>
          </a:xfrm>
          <a:prstGeom prst="rect">
            <a:avLst/>
          </a:prstGeom>
        </p:spPr>
        <p:txBody>
          <a:bodyPr wrap="none">
            <a:spAutoFit/>
          </a:bodyPr>
          <a:lstStyle/>
          <a:p>
            <a:pPr lvl="0"/>
            <a:r>
              <a:rPr lang="en-US" altLang="zh-CN" sz="1066" b="1" dirty="0" err="1">
                <a:solidFill>
                  <a:srgbClr val="FF0000"/>
                </a:solidFill>
              </a:rPr>
              <a:t>Spill.out</a:t>
            </a:r>
            <a:endParaRPr lang="zh-CN" altLang="en-US" sz="1066" b="1" dirty="0">
              <a:solidFill>
                <a:srgbClr val="FF0000"/>
              </a:solidFill>
            </a:endParaRPr>
          </a:p>
        </p:txBody>
      </p:sp>
      <p:sp>
        <p:nvSpPr>
          <p:cNvPr id="107" name="矩形 106"/>
          <p:cNvSpPr/>
          <p:nvPr/>
        </p:nvSpPr>
        <p:spPr>
          <a:xfrm>
            <a:off x="7215651" y="2063348"/>
            <a:ext cx="853119" cy="256352"/>
          </a:xfrm>
          <a:prstGeom prst="rect">
            <a:avLst/>
          </a:prstGeom>
        </p:spPr>
        <p:txBody>
          <a:bodyPr wrap="none">
            <a:spAutoFit/>
          </a:bodyPr>
          <a:lstStyle/>
          <a:p>
            <a:pPr lvl="0"/>
            <a:r>
              <a:rPr lang="en-US" altLang="zh-CN" sz="1066" b="1" dirty="0" err="1">
                <a:solidFill>
                  <a:srgbClr val="FF0000"/>
                </a:solidFill>
              </a:rPr>
              <a:t>spill.index</a:t>
            </a:r>
            <a:endParaRPr lang="zh-CN" altLang="en-US" sz="1066" b="1" dirty="0">
              <a:solidFill>
                <a:srgbClr val="FF0000"/>
              </a:solidFill>
            </a:endParaRPr>
          </a:p>
        </p:txBody>
      </p:sp>
      <p:sp>
        <p:nvSpPr>
          <p:cNvPr id="108" name="矩形 107"/>
          <p:cNvSpPr/>
          <p:nvPr/>
        </p:nvSpPr>
        <p:spPr>
          <a:xfrm>
            <a:off x="7094492" y="3039477"/>
            <a:ext cx="853119" cy="256352"/>
          </a:xfrm>
          <a:prstGeom prst="rect">
            <a:avLst/>
          </a:prstGeom>
        </p:spPr>
        <p:txBody>
          <a:bodyPr wrap="none">
            <a:spAutoFit/>
          </a:bodyPr>
          <a:lstStyle/>
          <a:p>
            <a:pPr lvl="0"/>
            <a:r>
              <a:rPr lang="en-US" altLang="zh-CN" sz="1066" b="1" dirty="0" err="1">
                <a:solidFill>
                  <a:srgbClr val="FF0000"/>
                </a:solidFill>
              </a:rPr>
              <a:t>spill.index</a:t>
            </a:r>
            <a:endParaRPr lang="zh-CN" altLang="en-US" sz="1066" b="1" dirty="0">
              <a:solidFill>
                <a:srgbClr val="FF0000"/>
              </a:solidFill>
            </a:endParaRPr>
          </a:p>
        </p:txBody>
      </p:sp>
      <p:sp>
        <p:nvSpPr>
          <p:cNvPr id="109" name="矩形 108"/>
          <p:cNvSpPr/>
          <p:nvPr/>
        </p:nvSpPr>
        <p:spPr>
          <a:xfrm>
            <a:off x="7864320" y="3064584"/>
            <a:ext cx="724878" cy="256352"/>
          </a:xfrm>
          <a:prstGeom prst="rect">
            <a:avLst/>
          </a:prstGeom>
        </p:spPr>
        <p:txBody>
          <a:bodyPr wrap="none">
            <a:spAutoFit/>
          </a:bodyPr>
          <a:lstStyle/>
          <a:p>
            <a:pPr lvl="0"/>
            <a:r>
              <a:rPr lang="en-US" altLang="zh-CN" sz="1066" b="1" dirty="0" err="1">
                <a:solidFill>
                  <a:srgbClr val="FF0000"/>
                </a:solidFill>
              </a:rPr>
              <a:t>Spill.out</a:t>
            </a:r>
            <a:endParaRPr lang="zh-CN" altLang="en-US" sz="1066" b="1" dirty="0">
              <a:solidFill>
                <a:srgbClr val="FF0000"/>
              </a:solidFill>
            </a:endParaRPr>
          </a:p>
        </p:txBody>
      </p:sp>
      <p:sp>
        <p:nvSpPr>
          <p:cNvPr id="111" name="文本框 110"/>
          <p:cNvSpPr txBox="1"/>
          <p:nvPr/>
        </p:nvSpPr>
        <p:spPr>
          <a:xfrm>
            <a:off x="2202986" y="1293605"/>
            <a:ext cx="1085217" cy="256352"/>
          </a:xfrm>
          <a:prstGeom prst="rect">
            <a:avLst/>
          </a:prstGeom>
          <a:noFill/>
        </p:spPr>
        <p:txBody>
          <a:bodyPr wrap="square" rtlCol="0">
            <a:spAutoFit/>
          </a:bodyPr>
          <a:lstStyle/>
          <a:p>
            <a:r>
              <a:rPr lang="zh-CN" altLang="en-US" sz="1066" dirty="0">
                <a:solidFill>
                  <a:srgbClr val="FF0000"/>
                </a:solidFill>
              </a:rPr>
              <a:t>默认</a:t>
            </a:r>
            <a:r>
              <a:rPr lang="en-US" altLang="zh-CN" sz="1066" dirty="0">
                <a:solidFill>
                  <a:srgbClr val="FF0000"/>
                </a:solidFill>
              </a:rPr>
              <a:t>100M</a:t>
            </a:r>
          </a:p>
        </p:txBody>
      </p:sp>
      <p:sp>
        <p:nvSpPr>
          <p:cNvPr id="112" name="文本框 111"/>
          <p:cNvSpPr txBox="1"/>
          <p:nvPr/>
        </p:nvSpPr>
        <p:spPr>
          <a:xfrm>
            <a:off x="2091005" y="2969514"/>
            <a:ext cx="1085217" cy="256352"/>
          </a:xfrm>
          <a:prstGeom prst="rect">
            <a:avLst/>
          </a:prstGeom>
          <a:noFill/>
        </p:spPr>
        <p:txBody>
          <a:bodyPr wrap="square" rtlCol="0">
            <a:spAutoFit/>
          </a:bodyPr>
          <a:lstStyle/>
          <a:p>
            <a:r>
              <a:rPr lang="en-US" altLang="zh-CN" sz="1066" dirty="0">
                <a:solidFill>
                  <a:srgbClr val="FF0000"/>
                </a:solidFill>
              </a:rPr>
              <a:t>80%,</a:t>
            </a:r>
            <a:r>
              <a:rPr lang="zh-CN" altLang="en-US" sz="1066" dirty="0">
                <a:solidFill>
                  <a:srgbClr val="FF0000"/>
                </a:solidFill>
              </a:rPr>
              <a:t>后反向</a:t>
            </a:r>
            <a:endParaRPr lang="en-US" altLang="zh-CN" sz="1066"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
                                        </p:tgtEl>
                                        <p:attrNameLst>
                                          <p:attrName>style.visibility</p:attrName>
                                        </p:attrNameLst>
                                      </p:cBhvr>
                                      <p:to>
                                        <p:strVal val="visible"/>
                                      </p:to>
                                    </p:set>
                                    <p:animEffect transition="in" filter="fade">
                                      <p:cBhvr>
                                        <p:cTn id="14" dur="1000"/>
                                        <p:tgtEl>
                                          <p:spTgt spid="102"/>
                                        </p:tgtEl>
                                      </p:cBhvr>
                                    </p:animEffect>
                                    <p:anim calcmode="lin" valueType="num">
                                      <p:cBhvr>
                                        <p:cTn id="15" dur="1000" fill="hold"/>
                                        <p:tgtEl>
                                          <p:spTgt spid="102"/>
                                        </p:tgtEl>
                                        <p:attrNameLst>
                                          <p:attrName>ppt_x</p:attrName>
                                        </p:attrNameLst>
                                      </p:cBhvr>
                                      <p:tavLst>
                                        <p:tav tm="0">
                                          <p:val>
                                            <p:strVal val="#ppt_x"/>
                                          </p:val>
                                        </p:tav>
                                        <p:tav tm="100000">
                                          <p:val>
                                            <p:strVal val="#ppt_x"/>
                                          </p:val>
                                        </p:tav>
                                      </p:tavLst>
                                    </p:anim>
                                    <p:anim calcmode="lin" valueType="num">
                                      <p:cBhvr>
                                        <p:cTn id="16" dur="1000" fill="hold"/>
                                        <p:tgtEl>
                                          <p:spTgt spid="10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1000"/>
                                        <p:tgtEl>
                                          <p:spTgt spid="110"/>
                                        </p:tgtEl>
                                      </p:cBhvr>
                                    </p:animEffect>
                                    <p:anim calcmode="lin" valueType="num">
                                      <p:cBhvr>
                                        <p:cTn id="20" dur="1000" fill="hold"/>
                                        <p:tgtEl>
                                          <p:spTgt spid="110"/>
                                        </p:tgtEl>
                                        <p:attrNameLst>
                                          <p:attrName>ppt_x</p:attrName>
                                        </p:attrNameLst>
                                      </p:cBhvr>
                                      <p:tavLst>
                                        <p:tav tm="0">
                                          <p:val>
                                            <p:strVal val="#ppt_x"/>
                                          </p:val>
                                        </p:tav>
                                        <p:tav tm="100000">
                                          <p:val>
                                            <p:strVal val="#ppt_x"/>
                                          </p:val>
                                        </p:tav>
                                      </p:tavLst>
                                    </p:anim>
                                    <p:anim calcmode="lin" valueType="num">
                                      <p:cBhvr>
                                        <p:cTn id="21"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anim calcmode="lin" valueType="num">
                                      <p:cBhvr>
                                        <p:cTn id="37" dur="1000" fill="hold"/>
                                        <p:tgtEl>
                                          <p:spTgt spid="3"/>
                                        </p:tgtEl>
                                        <p:attrNameLst>
                                          <p:attrName>ppt_x</p:attrName>
                                        </p:attrNameLst>
                                      </p:cBhvr>
                                      <p:tavLst>
                                        <p:tav tm="0">
                                          <p:val>
                                            <p:strVal val="#ppt_x"/>
                                          </p:val>
                                        </p:tav>
                                        <p:tav tm="100000">
                                          <p:val>
                                            <p:strVal val="#ppt_x"/>
                                          </p:val>
                                        </p:tav>
                                      </p:tavLst>
                                    </p:anim>
                                    <p:anim calcmode="lin" valueType="num">
                                      <p:cBhvr>
                                        <p:cTn id="38" dur="1000" fill="hold"/>
                                        <p:tgtEl>
                                          <p:spTgt spid="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1000"/>
                                        <p:tgtEl>
                                          <p:spTgt spid="97"/>
                                        </p:tgtEl>
                                      </p:cBhvr>
                                    </p:animEffect>
                                    <p:anim calcmode="lin" valueType="num">
                                      <p:cBhvr>
                                        <p:cTn id="42" dur="1000" fill="hold"/>
                                        <p:tgtEl>
                                          <p:spTgt spid="97"/>
                                        </p:tgtEl>
                                        <p:attrNameLst>
                                          <p:attrName>ppt_x</p:attrName>
                                        </p:attrNameLst>
                                      </p:cBhvr>
                                      <p:tavLst>
                                        <p:tav tm="0">
                                          <p:val>
                                            <p:strVal val="#ppt_x"/>
                                          </p:val>
                                        </p:tav>
                                        <p:tav tm="100000">
                                          <p:val>
                                            <p:strVal val="#ppt_x"/>
                                          </p:val>
                                        </p:tav>
                                      </p:tavLst>
                                    </p:anim>
                                    <p:anim calcmode="lin" valueType="num">
                                      <p:cBhvr>
                                        <p:cTn id="43" dur="1000" fill="hold"/>
                                        <p:tgtEl>
                                          <p:spTgt spid="9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1000"/>
                                        <p:tgtEl>
                                          <p:spTgt spid="100"/>
                                        </p:tgtEl>
                                      </p:cBhvr>
                                    </p:animEffect>
                                    <p:anim calcmode="lin" valueType="num">
                                      <p:cBhvr>
                                        <p:cTn id="47" dur="1000" fill="hold"/>
                                        <p:tgtEl>
                                          <p:spTgt spid="100"/>
                                        </p:tgtEl>
                                        <p:attrNameLst>
                                          <p:attrName>ppt_x</p:attrName>
                                        </p:attrNameLst>
                                      </p:cBhvr>
                                      <p:tavLst>
                                        <p:tav tm="0">
                                          <p:val>
                                            <p:strVal val="#ppt_x"/>
                                          </p:val>
                                        </p:tav>
                                        <p:tav tm="100000">
                                          <p:val>
                                            <p:strVal val="#ppt_x"/>
                                          </p:val>
                                        </p:tav>
                                      </p:tavLst>
                                    </p:anim>
                                    <p:anim calcmode="lin" valueType="num">
                                      <p:cBhvr>
                                        <p:cTn id="48" dur="1000" fill="hold"/>
                                        <p:tgtEl>
                                          <p:spTgt spid="10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1"/>
                                        </p:tgtEl>
                                        <p:attrNameLst>
                                          <p:attrName>style.visibility</p:attrName>
                                        </p:attrNameLst>
                                      </p:cBhvr>
                                      <p:to>
                                        <p:strVal val="visible"/>
                                      </p:to>
                                    </p:set>
                                    <p:animEffect transition="in" filter="fade">
                                      <p:cBhvr>
                                        <p:cTn id="51" dur="1000"/>
                                        <p:tgtEl>
                                          <p:spTgt spid="111"/>
                                        </p:tgtEl>
                                      </p:cBhvr>
                                    </p:animEffect>
                                    <p:anim calcmode="lin" valueType="num">
                                      <p:cBhvr>
                                        <p:cTn id="52" dur="1000" fill="hold"/>
                                        <p:tgtEl>
                                          <p:spTgt spid="111"/>
                                        </p:tgtEl>
                                        <p:attrNameLst>
                                          <p:attrName>ppt_x</p:attrName>
                                        </p:attrNameLst>
                                      </p:cBhvr>
                                      <p:tavLst>
                                        <p:tav tm="0">
                                          <p:val>
                                            <p:strVal val="#ppt_x"/>
                                          </p:val>
                                        </p:tav>
                                        <p:tav tm="100000">
                                          <p:val>
                                            <p:strVal val="#ppt_x"/>
                                          </p:val>
                                        </p:tav>
                                      </p:tavLst>
                                    </p:anim>
                                    <p:anim calcmode="lin" valueType="num">
                                      <p:cBhvr>
                                        <p:cTn id="53" dur="1000" fill="hold"/>
                                        <p:tgtEl>
                                          <p:spTgt spid="1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12"/>
                                        </p:tgtEl>
                                        <p:attrNameLst>
                                          <p:attrName>style.visibility</p:attrName>
                                        </p:attrNameLst>
                                      </p:cBhvr>
                                      <p:to>
                                        <p:strVal val="visible"/>
                                      </p:to>
                                    </p:set>
                                    <p:animEffect transition="in" filter="fade">
                                      <p:cBhvr>
                                        <p:cTn id="56" dur="1000"/>
                                        <p:tgtEl>
                                          <p:spTgt spid="112"/>
                                        </p:tgtEl>
                                      </p:cBhvr>
                                    </p:animEffect>
                                    <p:anim calcmode="lin" valueType="num">
                                      <p:cBhvr>
                                        <p:cTn id="57" dur="1000" fill="hold"/>
                                        <p:tgtEl>
                                          <p:spTgt spid="112"/>
                                        </p:tgtEl>
                                        <p:attrNameLst>
                                          <p:attrName>ppt_x</p:attrName>
                                        </p:attrNameLst>
                                      </p:cBhvr>
                                      <p:tavLst>
                                        <p:tav tm="0">
                                          <p:val>
                                            <p:strVal val="#ppt_x"/>
                                          </p:val>
                                        </p:tav>
                                        <p:tav tm="100000">
                                          <p:val>
                                            <p:strVal val="#ppt_x"/>
                                          </p:val>
                                        </p:tav>
                                      </p:tavLst>
                                    </p:anim>
                                    <p:anim calcmode="lin" valueType="num">
                                      <p:cBhvr>
                                        <p:cTn id="58" dur="1000" fill="hold"/>
                                        <p:tgtEl>
                                          <p:spTgt spid="11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1000"/>
                                        <p:tgtEl>
                                          <p:spTgt spid="98"/>
                                        </p:tgtEl>
                                      </p:cBhvr>
                                    </p:animEffect>
                                    <p:anim calcmode="lin" valueType="num">
                                      <p:cBhvr>
                                        <p:cTn id="62" dur="1000" fill="hold"/>
                                        <p:tgtEl>
                                          <p:spTgt spid="98"/>
                                        </p:tgtEl>
                                        <p:attrNameLst>
                                          <p:attrName>ppt_x</p:attrName>
                                        </p:attrNameLst>
                                      </p:cBhvr>
                                      <p:tavLst>
                                        <p:tav tm="0">
                                          <p:val>
                                            <p:strVal val="#ppt_x"/>
                                          </p:val>
                                        </p:tav>
                                        <p:tav tm="100000">
                                          <p:val>
                                            <p:strVal val="#ppt_x"/>
                                          </p:val>
                                        </p:tav>
                                      </p:tavLst>
                                    </p:anim>
                                    <p:anim calcmode="lin" valueType="num">
                                      <p:cBhvr>
                                        <p:cTn id="63" dur="1000" fill="hold"/>
                                        <p:tgtEl>
                                          <p:spTgt spid="9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fade">
                                      <p:cBhvr>
                                        <p:cTn id="66" dur="1000"/>
                                        <p:tgtEl>
                                          <p:spTgt spid="99"/>
                                        </p:tgtEl>
                                      </p:cBhvr>
                                    </p:animEffect>
                                    <p:anim calcmode="lin" valueType="num">
                                      <p:cBhvr>
                                        <p:cTn id="67" dur="1000" fill="hold"/>
                                        <p:tgtEl>
                                          <p:spTgt spid="99"/>
                                        </p:tgtEl>
                                        <p:attrNameLst>
                                          <p:attrName>ppt_x</p:attrName>
                                        </p:attrNameLst>
                                      </p:cBhvr>
                                      <p:tavLst>
                                        <p:tav tm="0">
                                          <p:val>
                                            <p:strVal val="#ppt_x"/>
                                          </p:val>
                                        </p:tav>
                                        <p:tav tm="100000">
                                          <p:val>
                                            <p:strVal val="#ppt_x"/>
                                          </p:val>
                                        </p:tav>
                                      </p:tavLst>
                                    </p:anim>
                                    <p:anim calcmode="lin" valueType="num">
                                      <p:cBhvr>
                                        <p:cTn id="68"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1000"/>
                                        <p:tgtEl>
                                          <p:spTgt spid="113"/>
                                        </p:tgtEl>
                                      </p:cBhvr>
                                    </p:animEffect>
                                    <p:anim calcmode="lin" valueType="num">
                                      <p:cBhvr>
                                        <p:cTn id="74" dur="1000" fill="hold"/>
                                        <p:tgtEl>
                                          <p:spTgt spid="113"/>
                                        </p:tgtEl>
                                        <p:attrNameLst>
                                          <p:attrName>ppt_x</p:attrName>
                                        </p:attrNameLst>
                                      </p:cBhvr>
                                      <p:tavLst>
                                        <p:tav tm="0">
                                          <p:val>
                                            <p:strVal val="#ppt_x"/>
                                          </p:val>
                                        </p:tav>
                                        <p:tav tm="100000">
                                          <p:val>
                                            <p:strVal val="#ppt_x"/>
                                          </p:val>
                                        </p:tav>
                                      </p:tavLst>
                                    </p:anim>
                                    <p:anim calcmode="lin" valueType="num">
                                      <p:cBhvr>
                                        <p:cTn id="75" dur="1000" fill="hold"/>
                                        <p:tgtEl>
                                          <p:spTgt spid="11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71"/>
                                        </p:tgtEl>
                                        <p:attrNameLst>
                                          <p:attrName>style.visibility</p:attrName>
                                        </p:attrNameLst>
                                      </p:cBhvr>
                                      <p:to>
                                        <p:strVal val="visible"/>
                                      </p:to>
                                    </p:set>
                                    <p:animEffect transition="in" filter="fade">
                                      <p:cBhvr>
                                        <p:cTn id="78" dur="1000"/>
                                        <p:tgtEl>
                                          <p:spTgt spid="171"/>
                                        </p:tgtEl>
                                      </p:cBhvr>
                                    </p:animEffect>
                                    <p:anim calcmode="lin" valueType="num">
                                      <p:cBhvr>
                                        <p:cTn id="79" dur="1000" fill="hold"/>
                                        <p:tgtEl>
                                          <p:spTgt spid="171"/>
                                        </p:tgtEl>
                                        <p:attrNameLst>
                                          <p:attrName>ppt_x</p:attrName>
                                        </p:attrNameLst>
                                      </p:cBhvr>
                                      <p:tavLst>
                                        <p:tav tm="0">
                                          <p:val>
                                            <p:strVal val="#ppt_x"/>
                                          </p:val>
                                        </p:tav>
                                        <p:tav tm="100000">
                                          <p:val>
                                            <p:strVal val="#ppt_x"/>
                                          </p:val>
                                        </p:tav>
                                      </p:tavLst>
                                    </p:anim>
                                    <p:anim calcmode="lin" valueType="num">
                                      <p:cBhvr>
                                        <p:cTn id="80" dur="1000" fill="hold"/>
                                        <p:tgtEl>
                                          <p:spTgt spid="17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1000"/>
                                        <p:tgtEl>
                                          <p:spTgt spid="91"/>
                                        </p:tgtEl>
                                      </p:cBhvr>
                                    </p:animEffect>
                                    <p:anim calcmode="lin" valueType="num">
                                      <p:cBhvr>
                                        <p:cTn id="84" dur="1000" fill="hold"/>
                                        <p:tgtEl>
                                          <p:spTgt spid="91"/>
                                        </p:tgtEl>
                                        <p:attrNameLst>
                                          <p:attrName>ppt_x</p:attrName>
                                        </p:attrNameLst>
                                      </p:cBhvr>
                                      <p:tavLst>
                                        <p:tav tm="0">
                                          <p:val>
                                            <p:strVal val="#ppt_x"/>
                                          </p:val>
                                        </p:tav>
                                        <p:tav tm="100000">
                                          <p:val>
                                            <p:strVal val="#ppt_x"/>
                                          </p:val>
                                        </p:tav>
                                      </p:tavLst>
                                    </p:anim>
                                    <p:anim calcmode="lin" valueType="num">
                                      <p:cBhvr>
                                        <p:cTn id="85" dur="1000" fill="hold"/>
                                        <p:tgtEl>
                                          <p:spTgt spid="91"/>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fade">
                                      <p:cBhvr>
                                        <p:cTn id="88" dur="1000"/>
                                        <p:tgtEl>
                                          <p:spTgt spid="94"/>
                                        </p:tgtEl>
                                      </p:cBhvr>
                                    </p:animEffect>
                                    <p:anim calcmode="lin" valueType="num">
                                      <p:cBhvr>
                                        <p:cTn id="89" dur="1000" fill="hold"/>
                                        <p:tgtEl>
                                          <p:spTgt spid="94"/>
                                        </p:tgtEl>
                                        <p:attrNameLst>
                                          <p:attrName>ppt_x</p:attrName>
                                        </p:attrNameLst>
                                      </p:cBhvr>
                                      <p:tavLst>
                                        <p:tav tm="0">
                                          <p:val>
                                            <p:strVal val="#ppt_x"/>
                                          </p:val>
                                        </p:tav>
                                        <p:tav tm="100000">
                                          <p:val>
                                            <p:strVal val="#ppt_x"/>
                                          </p:val>
                                        </p:tav>
                                      </p:tavLst>
                                    </p:anim>
                                    <p:anim calcmode="lin" valueType="num">
                                      <p:cBhvr>
                                        <p:cTn id="90" dur="1000" fill="hold"/>
                                        <p:tgtEl>
                                          <p:spTgt spid="94"/>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51"/>
                                        </p:tgtEl>
                                        <p:attrNameLst>
                                          <p:attrName>style.visibility</p:attrName>
                                        </p:attrNameLst>
                                      </p:cBhvr>
                                      <p:to>
                                        <p:strVal val="visible"/>
                                      </p:to>
                                    </p:set>
                                    <p:animEffect transition="in" filter="fade">
                                      <p:cBhvr>
                                        <p:cTn id="93" dur="1000"/>
                                        <p:tgtEl>
                                          <p:spTgt spid="251"/>
                                        </p:tgtEl>
                                      </p:cBhvr>
                                    </p:animEffect>
                                    <p:anim calcmode="lin" valueType="num">
                                      <p:cBhvr>
                                        <p:cTn id="94" dur="1000" fill="hold"/>
                                        <p:tgtEl>
                                          <p:spTgt spid="251"/>
                                        </p:tgtEl>
                                        <p:attrNameLst>
                                          <p:attrName>ppt_x</p:attrName>
                                        </p:attrNameLst>
                                      </p:cBhvr>
                                      <p:tavLst>
                                        <p:tav tm="0">
                                          <p:val>
                                            <p:strVal val="#ppt_x"/>
                                          </p:val>
                                        </p:tav>
                                        <p:tav tm="100000">
                                          <p:val>
                                            <p:strVal val="#ppt_x"/>
                                          </p:val>
                                        </p:tav>
                                      </p:tavLst>
                                    </p:anim>
                                    <p:anim calcmode="lin" valueType="num">
                                      <p:cBhvr>
                                        <p:cTn id="95" dur="1000" fill="hold"/>
                                        <p:tgtEl>
                                          <p:spTgt spid="25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fade">
                                      <p:cBhvr>
                                        <p:cTn id="100" dur="1000"/>
                                        <p:tgtEl>
                                          <p:spTgt spid="114"/>
                                        </p:tgtEl>
                                      </p:cBhvr>
                                    </p:animEffect>
                                    <p:anim calcmode="lin" valueType="num">
                                      <p:cBhvr>
                                        <p:cTn id="101" dur="1000" fill="hold"/>
                                        <p:tgtEl>
                                          <p:spTgt spid="114"/>
                                        </p:tgtEl>
                                        <p:attrNameLst>
                                          <p:attrName>ppt_x</p:attrName>
                                        </p:attrNameLst>
                                      </p:cBhvr>
                                      <p:tavLst>
                                        <p:tav tm="0">
                                          <p:val>
                                            <p:strVal val="#ppt_x"/>
                                          </p:val>
                                        </p:tav>
                                        <p:tav tm="100000">
                                          <p:val>
                                            <p:strVal val="#ppt_x"/>
                                          </p:val>
                                        </p:tav>
                                      </p:tavLst>
                                    </p:anim>
                                    <p:anim calcmode="lin" valueType="num">
                                      <p:cBhvr>
                                        <p:cTn id="102" dur="1000" fill="hold"/>
                                        <p:tgtEl>
                                          <p:spTgt spid="11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19"/>
                                        </p:tgtEl>
                                        <p:attrNameLst>
                                          <p:attrName>style.visibility</p:attrName>
                                        </p:attrNameLst>
                                      </p:cBhvr>
                                      <p:to>
                                        <p:strVal val="visible"/>
                                      </p:to>
                                    </p:set>
                                    <p:animEffect transition="in" filter="fade">
                                      <p:cBhvr>
                                        <p:cTn id="105" dur="1000"/>
                                        <p:tgtEl>
                                          <p:spTgt spid="119"/>
                                        </p:tgtEl>
                                      </p:cBhvr>
                                    </p:animEffect>
                                    <p:anim calcmode="lin" valueType="num">
                                      <p:cBhvr>
                                        <p:cTn id="106" dur="1000" fill="hold"/>
                                        <p:tgtEl>
                                          <p:spTgt spid="119"/>
                                        </p:tgtEl>
                                        <p:attrNameLst>
                                          <p:attrName>ppt_x</p:attrName>
                                        </p:attrNameLst>
                                      </p:cBhvr>
                                      <p:tavLst>
                                        <p:tav tm="0">
                                          <p:val>
                                            <p:strVal val="#ppt_x"/>
                                          </p:val>
                                        </p:tav>
                                        <p:tav tm="100000">
                                          <p:val>
                                            <p:strVal val="#ppt_x"/>
                                          </p:val>
                                        </p:tav>
                                      </p:tavLst>
                                    </p:anim>
                                    <p:anim calcmode="lin" valueType="num">
                                      <p:cBhvr>
                                        <p:cTn id="107" dur="1000" fill="hold"/>
                                        <p:tgtEl>
                                          <p:spTgt spid="119"/>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73"/>
                                        </p:tgtEl>
                                        <p:attrNameLst>
                                          <p:attrName>style.visibility</p:attrName>
                                        </p:attrNameLst>
                                      </p:cBhvr>
                                      <p:to>
                                        <p:strVal val="visible"/>
                                      </p:to>
                                    </p:set>
                                    <p:animEffect transition="in" filter="fade">
                                      <p:cBhvr>
                                        <p:cTn id="110" dur="1000"/>
                                        <p:tgtEl>
                                          <p:spTgt spid="173"/>
                                        </p:tgtEl>
                                      </p:cBhvr>
                                    </p:animEffect>
                                    <p:anim calcmode="lin" valueType="num">
                                      <p:cBhvr>
                                        <p:cTn id="111" dur="1000" fill="hold"/>
                                        <p:tgtEl>
                                          <p:spTgt spid="173"/>
                                        </p:tgtEl>
                                        <p:attrNameLst>
                                          <p:attrName>ppt_x</p:attrName>
                                        </p:attrNameLst>
                                      </p:cBhvr>
                                      <p:tavLst>
                                        <p:tav tm="0">
                                          <p:val>
                                            <p:strVal val="#ppt_x"/>
                                          </p:val>
                                        </p:tav>
                                        <p:tav tm="100000">
                                          <p:val>
                                            <p:strVal val="#ppt_x"/>
                                          </p:val>
                                        </p:tav>
                                      </p:tavLst>
                                    </p:anim>
                                    <p:anim calcmode="lin" valueType="num">
                                      <p:cBhvr>
                                        <p:cTn id="112" dur="1000" fill="hold"/>
                                        <p:tgtEl>
                                          <p:spTgt spid="17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74"/>
                                        </p:tgtEl>
                                        <p:attrNameLst>
                                          <p:attrName>style.visibility</p:attrName>
                                        </p:attrNameLst>
                                      </p:cBhvr>
                                      <p:to>
                                        <p:strVal val="visible"/>
                                      </p:to>
                                    </p:set>
                                    <p:animEffect transition="in" filter="fade">
                                      <p:cBhvr>
                                        <p:cTn id="115" dur="1000"/>
                                        <p:tgtEl>
                                          <p:spTgt spid="174"/>
                                        </p:tgtEl>
                                      </p:cBhvr>
                                    </p:animEffect>
                                    <p:anim calcmode="lin" valueType="num">
                                      <p:cBhvr>
                                        <p:cTn id="116" dur="1000" fill="hold"/>
                                        <p:tgtEl>
                                          <p:spTgt spid="174"/>
                                        </p:tgtEl>
                                        <p:attrNameLst>
                                          <p:attrName>ppt_x</p:attrName>
                                        </p:attrNameLst>
                                      </p:cBhvr>
                                      <p:tavLst>
                                        <p:tav tm="0">
                                          <p:val>
                                            <p:strVal val="#ppt_x"/>
                                          </p:val>
                                        </p:tav>
                                        <p:tav tm="100000">
                                          <p:val>
                                            <p:strVal val="#ppt_x"/>
                                          </p:val>
                                        </p:tav>
                                      </p:tavLst>
                                    </p:anim>
                                    <p:anim calcmode="lin" valueType="num">
                                      <p:cBhvr>
                                        <p:cTn id="117" dur="1000" fill="hold"/>
                                        <p:tgtEl>
                                          <p:spTgt spid="174"/>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48"/>
                                        </p:tgtEl>
                                        <p:attrNameLst>
                                          <p:attrName>style.visibility</p:attrName>
                                        </p:attrNameLst>
                                      </p:cBhvr>
                                      <p:to>
                                        <p:strVal val="visible"/>
                                      </p:to>
                                    </p:set>
                                    <p:animEffect transition="in" filter="fade">
                                      <p:cBhvr>
                                        <p:cTn id="122" dur="1000"/>
                                        <p:tgtEl>
                                          <p:spTgt spid="148"/>
                                        </p:tgtEl>
                                      </p:cBhvr>
                                    </p:animEffect>
                                    <p:anim calcmode="lin" valueType="num">
                                      <p:cBhvr>
                                        <p:cTn id="123" dur="1000" fill="hold"/>
                                        <p:tgtEl>
                                          <p:spTgt spid="148"/>
                                        </p:tgtEl>
                                        <p:attrNameLst>
                                          <p:attrName>ppt_x</p:attrName>
                                        </p:attrNameLst>
                                      </p:cBhvr>
                                      <p:tavLst>
                                        <p:tav tm="0">
                                          <p:val>
                                            <p:strVal val="#ppt_x"/>
                                          </p:val>
                                        </p:tav>
                                        <p:tav tm="100000">
                                          <p:val>
                                            <p:strVal val="#ppt_x"/>
                                          </p:val>
                                        </p:tav>
                                      </p:tavLst>
                                    </p:anim>
                                    <p:anim calcmode="lin" valueType="num">
                                      <p:cBhvr>
                                        <p:cTn id="124" dur="1000" fill="hold"/>
                                        <p:tgtEl>
                                          <p:spTgt spid="148"/>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133"/>
                                        </p:tgtEl>
                                        <p:attrNameLst>
                                          <p:attrName>style.visibility</p:attrName>
                                        </p:attrNameLst>
                                      </p:cBhvr>
                                      <p:to>
                                        <p:strVal val="visible"/>
                                      </p:to>
                                    </p:set>
                                    <p:animEffect transition="in" filter="fade">
                                      <p:cBhvr>
                                        <p:cTn id="127" dur="1000"/>
                                        <p:tgtEl>
                                          <p:spTgt spid="133"/>
                                        </p:tgtEl>
                                      </p:cBhvr>
                                    </p:animEffect>
                                    <p:anim calcmode="lin" valueType="num">
                                      <p:cBhvr>
                                        <p:cTn id="128" dur="1000" fill="hold"/>
                                        <p:tgtEl>
                                          <p:spTgt spid="133"/>
                                        </p:tgtEl>
                                        <p:attrNameLst>
                                          <p:attrName>ppt_x</p:attrName>
                                        </p:attrNameLst>
                                      </p:cBhvr>
                                      <p:tavLst>
                                        <p:tav tm="0">
                                          <p:val>
                                            <p:strVal val="#ppt_x"/>
                                          </p:val>
                                        </p:tav>
                                        <p:tav tm="100000">
                                          <p:val>
                                            <p:strVal val="#ppt_x"/>
                                          </p:val>
                                        </p:tav>
                                      </p:tavLst>
                                    </p:anim>
                                    <p:anim calcmode="lin" valueType="num">
                                      <p:cBhvr>
                                        <p:cTn id="129" dur="1000" fill="hold"/>
                                        <p:tgtEl>
                                          <p:spTgt spid="133"/>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132"/>
                                        </p:tgtEl>
                                        <p:attrNameLst>
                                          <p:attrName>style.visibility</p:attrName>
                                        </p:attrNameLst>
                                      </p:cBhvr>
                                      <p:to>
                                        <p:strVal val="visible"/>
                                      </p:to>
                                    </p:set>
                                    <p:animEffect transition="in" filter="fade">
                                      <p:cBhvr>
                                        <p:cTn id="132" dur="1000"/>
                                        <p:tgtEl>
                                          <p:spTgt spid="132"/>
                                        </p:tgtEl>
                                      </p:cBhvr>
                                    </p:animEffect>
                                    <p:anim calcmode="lin" valueType="num">
                                      <p:cBhvr>
                                        <p:cTn id="133" dur="1000" fill="hold"/>
                                        <p:tgtEl>
                                          <p:spTgt spid="132"/>
                                        </p:tgtEl>
                                        <p:attrNameLst>
                                          <p:attrName>ppt_x</p:attrName>
                                        </p:attrNameLst>
                                      </p:cBhvr>
                                      <p:tavLst>
                                        <p:tav tm="0">
                                          <p:val>
                                            <p:strVal val="#ppt_x"/>
                                          </p:val>
                                        </p:tav>
                                        <p:tav tm="100000">
                                          <p:val>
                                            <p:strVal val="#ppt_x"/>
                                          </p:val>
                                        </p:tav>
                                      </p:tavLst>
                                    </p:anim>
                                    <p:anim calcmode="lin" valueType="num">
                                      <p:cBhvr>
                                        <p:cTn id="134" dur="1000" fill="hold"/>
                                        <p:tgtEl>
                                          <p:spTgt spid="13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104"/>
                                        </p:tgtEl>
                                        <p:attrNameLst>
                                          <p:attrName>style.visibility</p:attrName>
                                        </p:attrNameLst>
                                      </p:cBhvr>
                                      <p:to>
                                        <p:strVal val="visible"/>
                                      </p:to>
                                    </p:set>
                                    <p:animEffect transition="in" filter="fade">
                                      <p:cBhvr>
                                        <p:cTn id="137" dur="1000"/>
                                        <p:tgtEl>
                                          <p:spTgt spid="104"/>
                                        </p:tgtEl>
                                      </p:cBhvr>
                                    </p:animEffect>
                                    <p:anim calcmode="lin" valueType="num">
                                      <p:cBhvr>
                                        <p:cTn id="138" dur="1000" fill="hold"/>
                                        <p:tgtEl>
                                          <p:spTgt spid="104"/>
                                        </p:tgtEl>
                                        <p:attrNameLst>
                                          <p:attrName>ppt_x</p:attrName>
                                        </p:attrNameLst>
                                      </p:cBhvr>
                                      <p:tavLst>
                                        <p:tav tm="0">
                                          <p:val>
                                            <p:strVal val="#ppt_x"/>
                                          </p:val>
                                        </p:tav>
                                        <p:tav tm="100000">
                                          <p:val>
                                            <p:strVal val="#ppt_x"/>
                                          </p:val>
                                        </p:tav>
                                      </p:tavLst>
                                    </p:anim>
                                    <p:anim calcmode="lin" valueType="num">
                                      <p:cBhvr>
                                        <p:cTn id="139" dur="1000" fill="hold"/>
                                        <p:tgtEl>
                                          <p:spTgt spid="104"/>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186"/>
                                        </p:tgtEl>
                                        <p:attrNameLst>
                                          <p:attrName>style.visibility</p:attrName>
                                        </p:attrNameLst>
                                      </p:cBhvr>
                                      <p:to>
                                        <p:strVal val="visible"/>
                                      </p:to>
                                    </p:set>
                                    <p:animEffect transition="in" filter="fade">
                                      <p:cBhvr>
                                        <p:cTn id="142" dur="1000"/>
                                        <p:tgtEl>
                                          <p:spTgt spid="186"/>
                                        </p:tgtEl>
                                      </p:cBhvr>
                                    </p:animEffect>
                                    <p:anim calcmode="lin" valueType="num">
                                      <p:cBhvr>
                                        <p:cTn id="143" dur="1000" fill="hold"/>
                                        <p:tgtEl>
                                          <p:spTgt spid="186"/>
                                        </p:tgtEl>
                                        <p:attrNameLst>
                                          <p:attrName>ppt_x</p:attrName>
                                        </p:attrNameLst>
                                      </p:cBhvr>
                                      <p:tavLst>
                                        <p:tav tm="0">
                                          <p:val>
                                            <p:strVal val="#ppt_x"/>
                                          </p:val>
                                        </p:tav>
                                        <p:tav tm="100000">
                                          <p:val>
                                            <p:strVal val="#ppt_x"/>
                                          </p:val>
                                        </p:tav>
                                      </p:tavLst>
                                    </p:anim>
                                    <p:anim calcmode="lin" valueType="num">
                                      <p:cBhvr>
                                        <p:cTn id="144" dur="1000" fill="hold"/>
                                        <p:tgtEl>
                                          <p:spTgt spid="186"/>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185"/>
                                        </p:tgtEl>
                                        <p:attrNameLst>
                                          <p:attrName>style.visibility</p:attrName>
                                        </p:attrNameLst>
                                      </p:cBhvr>
                                      <p:to>
                                        <p:strVal val="visible"/>
                                      </p:to>
                                    </p:set>
                                    <p:animEffect transition="in" filter="fade">
                                      <p:cBhvr>
                                        <p:cTn id="147" dur="1000"/>
                                        <p:tgtEl>
                                          <p:spTgt spid="185"/>
                                        </p:tgtEl>
                                      </p:cBhvr>
                                    </p:animEffect>
                                    <p:anim calcmode="lin" valueType="num">
                                      <p:cBhvr>
                                        <p:cTn id="148" dur="1000" fill="hold"/>
                                        <p:tgtEl>
                                          <p:spTgt spid="185"/>
                                        </p:tgtEl>
                                        <p:attrNameLst>
                                          <p:attrName>ppt_x</p:attrName>
                                        </p:attrNameLst>
                                      </p:cBhvr>
                                      <p:tavLst>
                                        <p:tav tm="0">
                                          <p:val>
                                            <p:strVal val="#ppt_x"/>
                                          </p:val>
                                        </p:tav>
                                        <p:tav tm="100000">
                                          <p:val>
                                            <p:strVal val="#ppt_x"/>
                                          </p:val>
                                        </p:tav>
                                      </p:tavLst>
                                    </p:anim>
                                    <p:anim calcmode="lin" valueType="num">
                                      <p:cBhvr>
                                        <p:cTn id="149" dur="1000" fill="hold"/>
                                        <p:tgtEl>
                                          <p:spTgt spid="185"/>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107"/>
                                        </p:tgtEl>
                                        <p:attrNameLst>
                                          <p:attrName>style.visibility</p:attrName>
                                        </p:attrNameLst>
                                      </p:cBhvr>
                                      <p:to>
                                        <p:strVal val="visible"/>
                                      </p:to>
                                    </p:set>
                                    <p:animEffect transition="in" filter="fade">
                                      <p:cBhvr>
                                        <p:cTn id="152" dur="1000"/>
                                        <p:tgtEl>
                                          <p:spTgt spid="107"/>
                                        </p:tgtEl>
                                      </p:cBhvr>
                                    </p:animEffect>
                                    <p:anim calcmode="lin" valueType="num">
                                      <p:cBhvr>
                                        <p:cTn id="153" dur="1000" fill="hold"/>
                                        <p:tgtEl>
                                          <p:spTgt spid="107"/>
                                        </p:tgtEl>
                                        <p:attrNameLst>
                                          <p:attrName>ppt_x</p:attrName>
                                        </p:attrNameLst>
                                      </p:cBhvr>
                                      <p:tavLst>
                                        <p:tav tm="0">
                                          <p:val>
                                            <p:strVal val="#ppt_x"/>
                                          </p:val>
                                        </p:tav>
                                        <p:tav tm="100000">
                                          <p:val>
                                            <p:strVal val="#ppt_x"/>
                                          </p:val>
                                        </p:tav>
                                      </p:tavLst>
                                    </p:anim>
                                    <p:anim calcmode="lin" valueType="num">
                                      <p:cBhvr>
                                        <p:cTn id="154" dur="1000" fill="hold"/>
                                        <p:tgtEl>
                                          <p:spTgt spid="10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106"/>
                                        </p:tgtEl>
                                        <p:attrNameLst>
                                          <p:attrName>style.visibility</p:attrName>
                                        </p:attrNameLst>
                                      </p:cBhvr>
                                      <p:to>
                                        <p:strVal val="visible"/>
                                      </p:to>
                                    </p:set>
                                    <p:animEffect transition="in" filter="fade">
                                      <p:cBhvr>
                                        <p:cTn id="157" dur="1000"/>
                                        <p:tgtEl>
                                          <p:spTgt spid="106"/>
                                        </p:tgtEl>
                                      </p:cBhvr>
                                    </p:animEffect>
                                    <p:anim calcmode="lin" valueType="num">
                                      <p:cBhvr>
                                        <p:cTn id="158" dur="1000" fill="hold"/>
                                        <p:tgtEl>
                                          <p:spTgt spid="106"/>
                                        </p:tgtEl>
                                        <p:attrNameLst>
                                          <p:attrName>ppt_x</p:attrName>
                                        </p:attrNameLst>
                                      </p:cBhvr>
                                      <p:tavLst>
                                        <p:tav tm="0">
                                          <p:val>
                                            <p:strVal val="#ppt_x"/>
                                          </p:val>
                                        </p:tav>
                                        <p:tav tm="100000">
                                          <p:val>
                                            <p:strVal val="#ppt_x"/>
                                          </p:val>
                                        </p:tav>
                                      </p:tavLst>
                                    </p:anim>
                                    <p:anim calcmode="lin" valueType="num">
                                      <p:cBhvr>
                                        <p:cTn id="159"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125"/>
                                        </p:tgtEl>
                                        <p:attrNameLst>
                                          <p:attrName>style.visibility</p:attrName>
                                        </p:attrNameLst>
                                      </p:cBhvr>
                                      <p:to>
                                        <p:strVal val="visible"/>
                                      </p:to>
                                    </p:set>
                                    <p:animEffect transition="in" filter="fade">
                                      <p:cBhvr>
                                        <p:cTn id="164" dur="1000"/>
                                        <p:tgtEl>
                                          <p:spTgt spid="125"/>
                                        </p:tgtEl>
                                      </p:cBhvr>
                                    </p:animEffect>
                                    <p:anim calcmode="lin" valueType="num">
                                      <p:cBhvr>
                                        <p:cTn id="165" dur="1000" fill="hold"/>
                                        <p:tgtEl>
                                          <p:spTgt spid="125"/>
                                        </p:tgtEl>
                                        <p:attrNameLst>
                                          <p:attrName>ppt_x</p:attrName>
                                        </p:attrNameLst>
                                      </p:cBhvr>
                                      <p:tavLst>
                                        <p:tav tm="0">
                                          <p:val>
                                            <p:strVal val="#ppt_x"/>
                                          </p:val>
                                        </p:tav>
                                        <p:tav tm="100000">
                                          <p:val>
                                            <p:strVal val="#ppt_x"/>
                                          </p:val>
                                        </p:tav>
                                      </p:tavLst>
                                    </p:anim>
                                    <p:anim calcmode="lin" valueType="num">
                                      <p:cBhvr>
                                        <p:cTn id="166" dur="1000" fill="hold"/>
                                        <p:tgtEl>
                                          <p:spTgt spid="125"/>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0"/>
                                  </p:stCondLst>
                                  <p:childTnLst>
                                    <p:set>
                                      <p:cBhvr>
                                        <p:cTn id="168" dur="1" fill="hold">
                                          <p:stCondLst>
                                            <p:cond delay="0"/>
                                          </p:stCondLst>
                                        </p:cTn>
                                        <p:tgtEl>
                                          <p:spTgt spid="123"/>
                                        </p:tgtEl>
                                        <p:attrNameLst>
                                          <p:attrName>style.visibility</p:attrName>
                                        </p:attrNameLst>
                                      </p:cBhvr>
                                      <p:to>
                                        <p:strVal val="visible"/>
                                      </p:to>
                                    </p:set>
                                    <p:animEffect transition="in" filter="fade">
                                      <p:cBhvr>
                                        <p:cTn id="169" dur="1000"/>
                                        <p:tgtEl>
                                          <p:spTgt spid="123"/>
                                        </p:tgtEl>
                                      </p:cBhvr>
                                    </p:animEffect>
                                    <p:anim calcmode="lin" valueType="num">
                                      <p:cBhvr>
                                        <p:cTn id="170" dur="1000" fill="hold"/>
                                        <p:tgtEl>
                                          <p:spTgt spid="123"/>
                                        </p:tgtEl>
                                        <p:attrNameLst>
                                          <p:attrName>ppt_x</p:attrName>
                                        </p:attrNameLst>
                                      </p:cBhvr>
                                      <p:tavLst>
                                        <p:tav tm="0">
                                          <p:val>
                                            <p:strVal val="#ppt_x"/>
                                          </p:val>
                                        </p:tav>
                                        <p:tav tm="100000">
                                          <p:val>
                                            <p:strVal val="#ppt_x"/>
                                          </p:val>
                                        </p:tav>
                                      </p:tavLst>
                                    </p:anim>
                                    <p:anim calcmode="lin" valueType="num">
                                      <p:cBhvr>
                                        <p:cTn id="171" dur="1000" fill="hold"/>
                                        <p:tgtEl>
                                          <p:spTgt spid="123"/>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166"/>
                                        </p:tgtEl>
                                        <p:attrNameLst>
                                          <p:attrName>style.visibility</p:attrName>
                                        </p:attrNameLst>
                                      </p:cBhvr>
                                      <p:to>
                                        <p:strVal val="visible"/>
                                      </p:to>
                                    </p:set>
                                    <p:animEffect transition="in" filter="fade">
                                      <p:cBhvr>
                                        <p:cTn id="174" dur="1000"/>
                                        <p:tgtEl>
                                          <p:spTgt spid="166"/>
                                        </p:tgtEl>
                                      </p:cBhvr>
                                    </p:animEffect>
                                    <p:anim calcmode="lin" valueType="num">
                                      <p:cBhvr>
                                        <p:cTn id="175" dur="1000" fill="hold"/>
                                        <p:tgtEl>
                                          <p:spTgt spid="166"/>
                                        </p:tgtEl>
                                        <p:attrNameLst>
                                          <p:attrName>ppt_x</p:attrName>
                                        </p:attrNameLst>
                                      </p:cBhvr>
                                      <p:tavLst>
                                        <p:tav tm="0">
                                          <p:val>
                                            <p:strVal val="#ppt_x"/>
                                          </p:val>
                                        </p:tav>
                                        <p:tav tm="100000">
                                          <p:val>
                                            <p:strVal val="#ppt_x"/>
                                          </p:val>
                                        </p:tav>
                                      </p:tavLst>
                                    </p:anim>
                                    <p:anim calcmode="lin" valueType="num">
                                      <p:cBhvr>
                                        <p:cTn id="176" dur="1000" fill="hold"/>
                                        <p:tgtEl>
                                          <p:spTgt spid="166"/>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252"/>
                                        </p:tgtEl>
                                        <p:attrNameLst>
                                          <p:attrName>style.visibility</p:attrName>
                                        </p:attrNameLst>
                                      </p:cBhvr>
                                      <p:to>
                                        <p:strVal val="visible"/>
                                      </p:to>
                                    </p:set>
                                    <p:animEffect transition="in" filter="fade">
                                      <p:cBhvr>
                                        <p:cTn id="179" dur="1000"/>
                                        <p:tgtEl>
                                          <p:spTgt spid="252"/>
                                        </p:tgtEl>
                                      </p:cBhvr>
                                    </p:animEffect>
                                    <p:anim calcmode="lin" valueType="num">
                                      <p:cBhvr>
                                        <p:cTn id="180" dur="1000" fill="hold"/>
                                        <p:tgtEl>
                                          <p:spTgt spid="252"/>
                                        </p:tgtEl>
                                        <p:attrNameLst>
                                          <p:attrName>ppt_x</p:attrName>
                                        </p:attrNameLst>
                                      </p:cBhvr>
                                      <p:tavLst>
                                        <p:tav tm="0">
                                          <p:val>
                                            <p:strVal val="#ppt_x"/>
                                          </p:val>
                                        </p:tav>
                                        <p:tav tm="100000">
                                          <p:val>
                                            <p:strVal val="#ppt_x"/>
                                          </p:val>
                                        </p:tav>
                                      </p:tavLst>
                                    </p:anim>
                                    <p:anim calcmode="lin" valueType="num">
                                      <p:cBhvr>
                                        <p:cTn id="181" dur="1000" fill="hold"/>
                                        <p:tgtEl>
                                          <p:spTgt spid="252"/>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170"/>
                                        </p:tgtEl>
                                        <p:attrNameLst>
                                          <p:attrName>style.visibility</p:attrName>
                                        </p:attrNameLst>
                                      </p:cBhvr>
                                      <p:to>
                                        <p:strVal val="visible"/>
                                      </p:to>
                                    </p:set>
                                    <p:animEffect transition="in" filter="fade">
                                      <p:cBhvr>
                                        <p:cTn id="184" dur="1000"/>
                                        <p:tgtEl>
                                          <p:spTgt spid="170"/>
                                        </p:tgtEl>
                                      </p:cBhvr>
                                    </p:animEffect>
                                    <p:anim calcmode="lin" valueType="num">
                                      <p:cBhvr>
                                        <p:cTn id="185" dur="1000" fill="hold"/>
                                        <p:tgtEl>
                                          <p:spTgt spid="170"/>
                                        </p:tgtEl>
                                        <p:attrNameLst>
                                          <p:attrName>ppt_x</p:attrName>
                                        </p:attrNameLst>
                                      </p:cBhvr>
                                      <p:tavLst>
                                        <p:tav tm="0">
                                          <p:val>
                                            <p:strVal val="#ppt_x"/>
                                          </p:val>
                                        </p:tav>
                                        <p:tav tm="100000">
                                          <p:val>
                                            <p:strVal val="#ppt_x"/>
                                          </p:val>
                                        </p:tav>
                                      </p:tavLst>
                                    </p:anim>
                                    <p:anim calcmode="lin" valueType="num">
                                      <p:cBhvr>
                                        <p:cTn id="186"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42" presetClass="entr" presetSubtype="0" fill="hold" grpId="0" nodeType="clickEffect">
                                  <p:stCondLst>
                                    <p:cond delay="0"/>
                                  </p:stCondLst>
                                  <p:childTnLst>
                                    <p:set>
                                      <p:cBhvr>
                                        <p:cTn id="190" dur="1" fill="hold">
                                          <p:stCondLst>
                                            <p:cond delay="0"/>
                                          </p:stCondLst>
                                        </p:cTn>
                                        <p:tgtEl>
                                          <p:spTgt spid="182"/>
                                        </p:tgtEl>
                                        <p:attrNameLst>
                                          <p:attrName>style.visibility</p:attrName>
                                        </p:attrNameLst>
                                      </p:cBhvr>
                                      <p:to>
                                        <p:strVal val="visible"/>
                                      </p:to>
                                    </p:set>
                                    <p:animEffect transition="in" filter="fade">
                                      <p:cBhvr>
                                        <p:cTn id="191" dur="1000"/>
                                        <p:tgtEl>
                                          <p:spTgt spid="182"/>
                                        </p:tgtEl>
                                      </p:cBhvr>
                                    </p:animEffect>
                                    <p:anim calcmode="lin" valueType="num">
                                      <p:cBhvr>
                                        <p:cTn id="192" dur="1000" fill="hold"/>
                                        <p:tgtEl>
                                          <p:spTgt spid="182"/>
                                        </p:tgtEl>
                                        <p:attrNameLst>
                                          <p:attrName>ppt_x</p:attrName>
                                        </p:attrNameLst>
                                      </p:cBhvr>
                                      <p:tavLst>
                                        <p:tav tm="0">
                                          <p:val>
                                            <p:strVal val="#ppt_x"/>
                                          </p:val>
                                        </p:tav>
                                        <p:tav tm="100000">
                                          <p:val>
                                            <p:strVal val="#ppt_x"/>
                                          </p:val>
                                        </p:tav>
                                      </p:tavLst>
                                    </p:anim>
                                    <p:anim calcmode="lin" valueType="num">
                                      <p:cBhvr>
                                        <p:cTn id="193" dur="1000" fill="hold"/>
                                        <p:tgtEl>
                                          <p:spTgt spid="182"/>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183"/>
                                        </p:tgtEl>
                                        <p:attrNameLst>
                                          <p:attrName>style.visibility</p:attrName>
                                        </p:attrNameLst>
                                      </p:cBhvr>
                                      <p:to>
                                        <p:strVal val="visible"/>
                                      </p:to>
                                    </p:set>
                                    <p:animEffect transition="in" filter="fade">
                                      <p:cBhvr>
                                        <p:cTn id="196" dur="1000"/>
                                        <p:tgtEl>
                                          <p:spTgt spid="183"/>
                                        </p:tgtEl>
                                      </p:cBhvr>
                                    </p:animEffect>
                                    <p:anim calcmode="lin" valueType="num">
                                      <p:cBhvr>
                                        <p:cTn id="197" dur="1000" fill="hold"/>
                                        <p:tgtEl>
                                          <p:spTgt spid="183"/>
                                        </p:tgtEl>
                                        <p:attrNameLst>
                                          <p:attrName>ppt_x</p:attrName>
                                        </p:attrNameLst>
                                      </p:cBhvr>
                                      <p:tavLst>
                                        <p:tav tm="0">
                                          <p:val>
                                            <p:strVal val="#ppt_x"/>
                                          </p:val>
                                        </p:tav>
                                        <p:tav tm="100000">
                                          <p:val>
                                            <p:strVal val="#ppt_x"/>
                                          </p:val>
                                        </p:tav>
                                      </p:tavLst>
                                    </p:anim>
                                    <p:anim calcmode="lin" valueType="num">
                                      <p:cBhvr>
                                        <p:cTn id="198" dur="1000" fill="hold"/>
                                        <p:tgtEl>
                                          <p:spTgt spid="183"/>
                                        </p:tgtEl>
                                        <p:attrNameLst>
                                          <p:attrName>ppt_y</p:attrName>
                                        </p:attrNameLst>
                                      </p:cBhvr>
                                      <p:tavLst>
                                        <p:tav tm="0">
                                          <p:val>
                                            <p:strVal val="#ppt_y+.1"/>
                                          </p:val>
                                        </p:tav>
                                        <p:tav tm="100000">
                                          <p:val>
                                            <p:strVal val="#ppt_y"/>
                                          </p:val>
                                        </p:tav>
                                      </p:tavLst>
                                    </p:anim>
                                  </p:childTnLst>
                                </p:cTn>
                              </p:par>
                              <p:par>
                                <p:cTn id="199" presetID="42" presetClass="entr" presetSubtype="0" fill="hold" nodeType="withEffect">
                                  <p:stCondLst>
                                    <p:cond delay="0"/>
                                  </p:stCondLst>
                                  <p:childTnLst>
                                    <p:set>
                                      <p:cBhvr>
                                        <p:cTn id="200" dur="1" fill="hold">
                                          <p:stCondLst>
                                            <p:cond delay="0"/>
                                          </p:stCondLst>
                                        </p:cTn>
                                        <p:tgtEl>
                                          <p:spTgt spid="178"/>
                                        </p:tgtEl>
                                        <p:attrNameLst>
                                          <p:attrName>style.visibility</p:attrName>
                                        </p:attrNameLst>
                                      </p:cBhvr>
                                      <p:to>
                                        <p:strVal val="visible"/>
                                      </p:to>
                                    </p:set>
                                    <p:animEffect transition="in" filter="fade">
                                      <p:cBhvr>
                                        <p:cTn id="201" dur="1000"/>
                                        <p:tgtEl>
                                          <p:spTgt spid="178"/>
                                        </p:tgtEl>
                                      </p:cBhvr>
                                    </p:animEffect>
                                    <p:anim calcmode="lin" valueType="num">
                                      <p:cBhvr>
                                        <p:cTn id="202" dur="1000" fill="hold"/>
                                        <p:tgtEl>
                                          <p:spTgt spid="178"/>
                                        </p:tgtEl>
                                        <p:attrNameLst>
                                          <p:attrName>ppt_x</p:attrName>
                                        </p:attrNameLst>
                                      </p:cBhvr>
                                      <p:tavLst>
                                        <p:tav tm="0">
                                          <p:val>
                                            <p:strVal val="#ppt_x"/>
                                          </p:val>
                                        </p:tav>
                                        <p:tav tm="100000">
                                          <p:val>
                                            <p:strVal val="#ppt_x"/>
                                          </p:val>
                                        </p:tav>
                                      </p:tavLst>
                                    </p:anim>
                                    <p:anim calcmode="lin" valueType="num">
                                      <p:cBhvr>
                                        <p:cTn id="203" dur="1000" fill="hold"/>
                                        <p:tgtEl>
                                          <p:spTgt spid="178"/>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184"/>
                                        </p:tgtEl>
                                        <p:attrNameLst>
                                          <p:attrName>style.visibility</p:attrName>
                                        </p:attrNameLst>
                                      </p:cBhvr>
                                      <p:to>
                                        <p:strVal val="visible"/>
                                      </p:to>
                                    </p:set>
                                    <p:animEffect transition="in" filter="fade">
                                      <p:cBhvr>
                                        <p:cTn id="206" dur="1000"/>
                                        <p:tgtEl>
                                          <p:spTgt spid="184"/>
                                        </p:tgtEl>
                                      </p:cBhvr>
                                    </p:animEffect>
                                    <p:anim calcmode="lin" valueType="num">
                                      <p:cBhvr>
                                        <p:cTn id="207" dur="1000" fill="hold"/>
                                        <p:tgtEl>
                                          <p:spTgt spid="184"/>
                                        </p:tgtEl>
                                        <p:attrNameLst>
                                          <p:attrName>ppt_x</p:attrName>
                                        </p:attrNameLst>
                                      </p:cBhvr>
                                      <p:tavLst>
                                        <p:tav tm="0">
                                          <p:val>
                                            <p:strVal val="#ppt_x"/>
                                          </p:val>
                                        </p:tav>
                                        <p:tav tm="100000">
                                          <p:val>
                                            <p:strVal val="#ppt_x"/>
                                          </p:val>
                                        </p:tav>
                                      </p:tavLst>
                                    </p:anim>
                                    <p:anim calcmode="lin" valueType="num">
                                      <p:cBhvr>
                                        <p:cTn id="208"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42" presetClass="entr" presetSubtype="0" fill="hold" grpId="0" nodeType="clickEffect">
                                  <p:stCondLst>
                                    <p:cond delay="0"/>
                                  </p:stCondLst>
                                  <p:childTnLst>
                                    <p:set>
                                      <p:cBhvr>
                                        <p:cTn id="212" dur="1" fill="hold">
                                          <p:stCondLst>
                                            <p:cond delay="0"/>
                                          </p:stCondLst>
                                        </p:cTn>
                                        <p:tgtEl>
                                          <p:spTgt spid="129"/>
                                        </p:tgtEl>
                                        <p:attrNameLst>
                                          <p:attrName>style.visibility</p:attrName>
                                        </p:attrNameLst>
                                      </p:cBhvr>
                                      <p:to>
                                        <p:strVal val="visible"/>
                                      </p:to>
                                    </p:set>
                                    <p:animEffect transition="in" filter="fade">
                                      <p:cBhvr>
                                        <p:cTn id="213" dur="1000"/>
                                        <p:tgtEl>
                                          <p:spTgt spid="129"/>
                                        </p:tgtEl>
                                      </p:cBhvr>
                                    </p:animEffect>
                                    <p:anim calcmode="lin" valueType="num">
                                      <p:cBhvr>
                                        <p:cTn id="214" dur="1000" fill="hold"/>
                                        <p:tgtEl>
                                          <p:spTgt spid="129"/>
                                        </p:tgtEl>
                                        <p:attrNameLst>
                                          <p:attrName>ppt_x</p:attrName>
                                        </p:attrNameLst>
                                      </p:cBhvr>
                                      <p:tavLst>
                                        <p:tav tm="0">
                                          <p:val>
                                            <p:strVal val="#ppt_x"/>
                                          </p:val>
                                        </p:tav>
                                        <p:tav tm="100000">
                                          <p:val>
                                            <p:strVal val="#ppt_x"/>
                                          </p:val>
                                        </p:tav>
                                      </p:tavLst>
                                    </p:anim>
                                    <p:anim calcmode="lin" valueType="num">
                                      <p:cBhvr>
                                        <p:cTn id="215" dur="1000" fill="hold"/>
                                        <p:tgtEl>
                                          <p:spTgt spid="129"/>
                                        </p:tgtEl>
                                        <p:attrNameLst>
                                          <p:attrName>ppt_y</p:attrName>
                                        </p:attrNameLst>
                                      </p:cBhvr>
                                      <p:tavLst>
                                        <p:tav tm="0">
                                          <p:val>
                                            <p:strVal val="#ppt_y+.1"/>
                                          </p:val>
                                        </p:tav>
                                        <p:tav tm="100000">
                                          <p:val>
                                            <p:strVal val="#ppt_y"/>
                                          </p:val>
                                        </p:tav>
                                      </p:tavLst>
                                    </p:anim>
                                  </p:childTnLst>
                                </p:cTn>
                              </p:par>
                              <p:par>
                                <p:cTn id="216" presetID="42" presetClass="entr" presetSubtype="0" fill="hold" nodeType="withEffect">
                                  <p:stCondLst>
                                    <p:cond delay="0"/>
                                  </p:stCondLst>
                                  <p:childTnLst>
                                    <p:set>
                                      <p:cBhvr>
                                        <p:cTn id="217" dur="1" fill="hold">
                                          <p:stCondLst>
                                            <p:cond delay="0"/>
                                          </p:stCondLst>
                                        </p:cTn>
                                        <p:tgtEl>
                                          <p:spTgt spid="128"/>
                                        </p:tgtEl>
                                        <p:attrNameLst>
                                          <p:attrName>style.visibility</p:attrName>
                                        </p:attrNameLst>
                                      </p:cBhvr>
                                      <p:to>
                                        <p:strVal val="visible"/>
                                      </p:to>
                                    </p:set>
                                    <p:animEffect transition="in" filter="fade">
                                      <p:cBhvr>
                                        <p:cTn id="218" dur="1000"/>
                                        <p:tgtEl>
                                          <p:spTgt spid="128"/>
                                        </p:tgtEl>
                                      </p:cBhvr>
                                    </p:animEffect>
                                    <p:anim calcmode="lin" valueType="num">
                                      <p:cBhvr>
                                        <p:cTn id="219" dur="1000" fill="hold"/>
                                        <p:tgtEl>
                                          <p:spTgt spid="128"/>
                                        </p:tgtEl>
                                        <p:attrNameLst>
                                          <p:attrName>ppt_x</p:attrName>
                                        </p:attrNameLst>
                                      </p:cBhvr>
                                      <p:tavLst>
                                        <p:tav tm="0">
                                          <p:val>
                                            <p:strVal val="#ppt_x"/>
                                          </p:val>
                                        </p:tav>
                                        <p:tav tm="100000">
                                          <p:val>
                                            <p:strVal val="#ppt_x"/>
                                          </p:val>
                                        </p:tav>
                                      </p:tavLst>
                                    </p:anim>
                                    <p:anim calcmode="lin" valueType="num">
                                      <p:cBhvr>
                                        <p:cTn id="220" dur="1000" fill="hold"/>
                                        <p:tgtEl>
                                          <p:spTgt spid="128"/>
                                        </p:tgtEl>
                                        <p:attrNameLst>
                                          <p:attrName>ppt_y</p:attrName>
                                        </p:attrNameLst>
                                      </p:cBhvr>
                                      <p:tavLst>
                                        <p:tav tm="0">
                                          <p:val>
                                            <p:strVal val="#ppt_y+.1"/>
                                          </p:val>
                                        </p:tav>
                                        <p:tav tm="100000">
                                          <p:val>
                                            <p:strVal val="#ppt_y"/>
                                          </p:val>
                                        </p:tav>
                                      </p:tavLst>
                                    </p:anim>
                                  </p:childTnLst>
                                </p:cTn>
                              </p:par>
                              <p:par>
                                <p:cTn id="221" presetID="42" presetClass="entr" presetSubtype="0" fill="hold" grpId="0" nodeType="withEffect">
                                  <p:stCondLst>
                                    <p:cond delay="0"/>
                                  </p:stCondLst>
                                  <p:childTnLst>
                                    <p:set>
                                      <p:cBhvr>
                                        <p:cTn id="222" dur="1" fill="hold">
                                          <p:stCondLst>
                                            <p:cond delay="0"/>
                                          </p:stCondLst>
                                        </p:cTn>
                                        <p:tgtEl>
                                          <p:spTgt spid="190"/>
                                        </p:tgtEl>
                                        <p:attrNameLst>
                                          <p:attrName>style.visibility</p:attrName>
                                        </p:attrNameLst>
                                      </p:cBhvr>
                                      <p:to>
                                        <p:strVal val="visible"/>
                                      </p:to>
                                    </p:set>
                                    <p:animEffect transition="in" filter="fade">
                                      <p:cBhvr>
                                        <p:cTn id="223" dur="1000"/>
                                        <p:tgtEl>
                                          <p:spTgt spid="190"/>
                                        </p:tgtEl>
                                      </p:cBhvr>
                                    </p:animEffect>
                                    <p:anim calcmode="lin" valueType="num">
                                      <p:cBhvr>
                                        <p:cTn id="224" dur="1000" fill="hold"/>
                                        <p:tgtEl>
                                          <p:spTgt spid="190"/>
                                        </p:tgtEl>
                                        <p:attrNameLst>
                                          <p:attrName>ppt_x</p:attrName>
                                        </p:attrNameLst>
                                      </p:cBhvr>
                                      <p:tavLst>
                                        <p:tav tm="0">
                                          <p:val>
                                            <p:strVal val="#ppt_x"/>
                                          </p:val>
                                        </p:tav>
                                        <p:tav tm="100000">
                                          <p:val>
                                            <p:strVal val="#ppt_x"/>
                                          </p:val>
                                        </p:tav>
                                      </p:tavLst>
                                    </p:anim>
                                    <p:anim calcmode="lin" valueType="num">
                                      <p:cBhvr>
                                        <p:cTn id="225" dur="1000" fill="hold"/>
                                        <p:tgtEl>
                                          <p:spTgt spid="190"/>
                                        </p:tgtEl>
                                        <p:attrNameLst>
                                          <p:attrName>ppt_y</p:attrName>
                                        </p:attrNameLst>
                                      </p:cBhvr>
                                      <p:tavLst>
                                        <p:tav tm="0">
                                          <p:val>
                                            <p:strVal val="#ppt_y+.1"/>
                                          </p:val>
                                        </p:tav>
                                        <p:tav tm="100000">
                                          <p:val>
                                            <p:strVal val="#ppt_y"/>
                                          </p:val>
                                        </p:tav>
                                      </p:tavLst>
                                    </p:anim>
                                  </p:childTnLst>
                                </p:cTn>
                              </p:par>
                              <p:par>
                                <p:cTn id="226" presetID="42" presetClass="entr" presetSubtype="0" fill="hold" grpId="0" nodeType="withEffect">
                                  <p:stCondLst>
                                    <p:cond delay="0"/>
                                  </p:stCondLst>
                                  <p:childTnLst>
                                    <p:set>
                                      <p:cBhvr>
                                        <p:cTn id="227" dur="1" fill="hold">
                                          <p:stCondLst>
                                            <p:cond delay="0"/>
                                          </p:stCondLst>
                                        </p:cTn>
                                        <p:tgtEl>
                                          <p:spTgt spid="191"/>
                                        </p:tgtEl>
                                        <p:attrNameLst>
                                          <p:attrName>style.visibility</p:attrName>
                                        </p:attrNameLst>
                                      </p:cBhvr>
                                      <p:to>
                                        <p:strVal val="visible"/>
                                      </p:to>
                                    </p:set>
                                    <p:animEffect transition="in" filter="fade">
                                      <p:cBhvr>
                                        <p:cTn id="228" dur="1000"/>
                                        <p:tgtEl>
                                          <p:spTgt spid="191"/>
                                        </p:tgtEl>
                                      </p:cBhvr>
                                    </p:animEffect>
                                    <p:anim calcmode="lin" valueType="num">
                                      <p:cBhvr>
                                        <p:cTn id="229" dur="1000" fill="hold"/>
                                        <p:tgtEl>
                                          <p:spTgt spid="191"/>
                                        </p:tgtEl>
                                        <p:attrNameLst>
                                          <p:attrName>ppt_x</p:attrName>
                                        </p:attrNameLst>
                                      </p:cBhvr>
                                      <p:tavLst>
                                        <p:tav tm="0">
                                          <p:val>
                                            <p:strVal val="#ppt_x"/>
                                          </p:val>
                                        </p:tav>
                                        <p:tav tm="100000">
                                          <p:val>
                                            <p:strVal val="#ppt_x"/>
                                          </p:val>
                                        </p:tav>
                                      </p:tavLst>
                                    </p:anim>
                                    <p:anim calcmode="lin" valueType="num">
                                      <p:cBhvr>
                                        <p:cTn id="230" dur="1000" fill="hold"/>
                                        <p:tgtEl>
                                          <p:spTgt spid="191"/>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105"/>
                                        </p:tgtEl>
                                        <p:attrNameLst>
                                          <p:attrName>style.visibility</p:attrName>
                                        </p:attrNameLst>
                                      </p:cBhvr>
                                      <p:to>
                                        <p:strVal val="visible"/>
                                      </p:to>
                                    </p:set>
                                    <p:animEffect transition="in" filter="fade">
                                      <p:cBhvr>
                                        <p:cTn id="233" dur="1000"/>
                                        <p:tgtEl>
                                          <p:spTgt spid="105"/>
                                        </p:tgtEl>
                                      </p:cBhvr>
                                    </p:animEffect>
                                    <p:anim calcmode="lin" valueType="num">
                                      <p:cBhvr>
                                        <p:cTn id="234" dur="1000" fill="hold"/>
                                        <p:tgtEl>
                                          <p:spTgt spid="105"/>
                                        </p:tgtEl>
                                        <p:attrNameLst>
                                          <p:attrName>ppt_x</p:attrName>
                                        </p:attrNameLst>
                                      </p:cBhvr>
                                      <p:tavLst>
                                        <p:tav tm="0">
                                          <p:val>
                                            <p:strVal val="#ppt_x"/>
                                          </p:val>
                                        </p:tav>
                                        <p:tav tm="100000">
                                          <p:val>
                                            <p:strVal val="#ppt_x"/>
                                          </p:val>
                                        </p:tav>
                                      </p:tavLst>
                                    </p:anim>
                                    <p:anim calcmode="lin" valueType="num">
                                      <p:cBhvr>
                                        <p:cTn id="235" dur="1000" fill="hold"/>
                                        <p:tgtEl>
                                          <p:spTgt spid="105"/>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108"/>
                                        </p:tgtEl>
                                        <p:attrNameLst>
                                          <p:attrName>style.visibility</p:attrName>
                                        </p:attrNameLst>
                                      </p:cBhvr>
                                      <p:to>
                                        <p:strVal val="visible"/>
                                      </p:to>
                                    </p:set>
                                    <p:animEffect transition="in" filter="fade">
                                      <p:cBhvr>
                                        <p:cTn id="238" dur="1000"/>
                                        <p:tgtEl>
                                          <p:spTgt spid="108"/>
                                        </p:tgtEl>
                                      </p:cBhvr>
                                    </p:animEffect>
                                    <p:anim calcmode="lin" valueType="num">
                                      <p:cBhvr>
                                        <p:cTn id="239" dur="1000" fill="hold"/>
                                        <p:tgtEl>
                                          <p:spTgt spid="108"/>
                                        </p:tgtEl>
                                        <p:attrNameLst>
                                          <p:attrName>ppt_x</p:attrName>
                                        </p:attrNameLst>
                                      </p:cBhvr>
                                      <p:tavLst>
                                        <p:tav tm="0">
                                          <p:val>
                                            <p:strVal val="#ppt_x"/>
                                          </p:val>
                                        </p:tav>
                                        <p:tav tm="100000">
                                          <p:val>
                                            <p:strVal val="#ppt_x"/>
                                          </p:val>
                                        </p:tav>
                                      </p:tavLst>
                                    </p:anim>
                                    <p:anim calcmode="lin" valueType="num">
                                      <p:cBhvr>
                                        <p:cTn id="240" dur="1000" fill="hold"/>
                                        <p:tgtEl>
                                          <p:spTgt spid="108"/>
                                        </p:tgtEl>
                                        <p:attrNameLst>
                                          <p:attrName>ppt_y</p:attrName>
                                        </p:attrNameLst>
                                      </p:cBhvr>
                                      <p:tavLst>
                                        <p:tav tm="0">
                                          <p:val>
                                            <p:strVal val="#ppt_y+.1"/>
                                          </p:val>
                                        </p:tav>
                                        <p:tav tm="100000">
                                          <p:val>
                                            <p:strVal val="#ppt_y"/>
                                          </p:val>
                                        </p:tav>
                                      </p:tavLst>
                                    </p:anim>
                                  </p:childTnLst>
                                </p:cTn>
                              </p:par>
                              <p:par>
                                <p:cTn id="241" presetID="42" presetClass="entr" presetSubtype="0" fill="hold" grpId="0" nodeType="withEffect">
                                  <p:stCondLst>
                                    <p:cond delay="0"/>
                                  </p:stCondLst>
                                  <p:childTnLst>
                                    <p:set>
                                      <p:cBhvr>
                                        <p:cTn id="242" dur="1" fill="hold">
                                          <p:stCondLst>
                                            <p:cond delay="0"/>
                                          </p:stCondLst>
                                        </p:cTn>
                                        <p:tgtEl>
                                          <p:spTgt spid="109"/>
                                        </p:tgtEl>
                                        <p:attrNameLst>
                                          <p:attrName>style.visibility</p:attrName>
                                        </p:attrNameLst>
                                      </p:cBhvr>
                                      <p:to>
                                        <p:strVal val="visible"/>
                                      </p:to>
                                    </p:set>
                                    <p:animEffect transition="in" filter="fade">
                                      <p:cBhvr>
                                        <p:cTn id="243" dur="1000"/>
                                        <p:tgtEl>
                                          <p:spTgt spid="109"/>
                                        </p:tgtEl>
                                      </p:cBhvr>
                                    </p:animEffect>
                                    <p:anim calcmode="lin" valueType="num">
                                      <p:cBhvr>
                                        <p:cTn id="244" dur="1000" fill="hold"/>
                                        <p:tgtEl>
                                          <p:spTgt spid="109"/>
                                        </p:tgtEl>
                                        <p:attrNameLst>
                                          <p:attrName>ppt_x</p:attrName>
                                        </p:attrNameLst>
                                      </p:cBhvr>
                                      <p:tavLst>
                                        <p:tav tm="0">
                                          <p:val>
                                            <p:strVal val="#ppt_x"/>
                                          </p:val>
                                        </p:tav>
                                        <p:tav tm="100000">
                                          <p:val>
                                            <p:strVal val="#ppt_x"/>
                                          </p:val>
                                        </p:tav>
                                      </p:tavLst>
                                    </p:anim>
                                    <p:anim calcmode="lin" valueType="num">
                                      <p:cBhvr>
                                        <p:cTn id="245"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246" fill="hold">
                      <p:stCondLst>
                        <p:cond delay="indefinite"/>
                      </p:stCondLst>
                      <p:childTnLst>
                        <p:par>
                          <p:cTn id="247" fill="hold">
                            <p:stCondLst>
                              <p:cond delay="0"/>
                            </p:stCondLst>
                            <p:childTnLst>
                              <p:par>
                                <p:cTn id="248" presetID="42" presetClass="entr" presetSubtype="0" fill="hold" nodeType="clickEffect">
                                  <p:stCondLst>
                                    <p:cond delay="0"/>
                                  </p:stCondLst>
                                  <p:childTnLst>
                                    <p:set>
                                      <p:cBhvr>
                                        <p:cTn id="249" dur="1" fill="hold">
                                          <p:stCondLst>
                                            <p:cond delay="0"/>
                                          </p:stCondLst>
                                        </p:cTn>
                                        <p:tgtEl>
                                          <p:spTgt spid="28"/>
                                        </p:tgtEl>
                                        <p:attrNameLst>
                                          <p:attrName>style.visibility</p:attrName>
                                        </p:attrNameLst>
                                      </p:cBhvr>
                                      <p:to>
                                        <p:strVal val="visible"/>
                                      </p:to>
                                    </p:set>
                                    <p:animEffect transition="in" filter="fade">
                                      <p:cBhvr>
                                        <p:cTn id="250" dur="1000"/>
                                        <p:tgtEl>
                                          <p:spTgt spid="28"/>
                                        </p:tgtEl>
                                      </p:cBhvr>
                                    </p:animEffect>
                                    <p:anim calcmode="lin" valueType="num">
                                      <p:cBhvr>
                                        <p:cTn id="251" dur="1000" fill="hold"/>
                                        <p:tgtEl>
                                          <p:spTgt spid="28"/>
                                        </p:tgtEl>
                                        <p:attrNameLst>
                                          <p:attrName>ppt_x</p:attrName>
                                        </p:attrNameLst>
                                      </p:cBhvr>
                                      <p:tavLst>
                                        <p:tav tm="0">
                                          <p:val>
                                            <p:strVal val="#ppt_x"/>
                                          </p:val>
                                        </p:tav>
                                        <p:tav tm="100000">
                                          <p:val>
                                            <p:strVal val="#ppt_x"/>
                                          </p:val>
                                        </p:tav>
                                      </p:tavLst>
                                    </p:anim>
                                    <p:anim calcmode="lin" valueType="num">
                                      <p:cBhvr>
                                        <p:cTn id="252" dur="1000" fill="hold"/>
                                        <p:tgtEl>
                                          <p:spTgt spid="28"/>
                                        </p:tgtEl>
                                        <p:attrNameLst>
                                          <p:attrName>ppt_y</p:attrName>
                                        </p:attrNameLst>
                                      </p:cBhvr>
                                      <p:tavLst>
                                        <p:tav tm="0">
                                          <p:val>
                                            <p:strVal val="#ppt_y+.1"/>
                                          </p:val>
                                        </p:tav>
                                        <p:tav tm="100000">
                                          <p:val>
                                            <p:strVal val="#ppt_y"/>
                                          </p:val>
                                        </p:tav>
                                      </p:tavLst>
                                    </p:anim>
                                  </p:childTnLst>
                                </p:cTn>
                              </p:par>
                              <p:par>
                                <p:cTn id="253" presetID="42" presetClass="entr" presetSubtype="0" fill="hold" nodeType="withEffect">
                                  <p:stCondLst>
                                    <p:cond delay="0"/>
                                  </p:stCondLst>
                                  <p:childTnLst>
                                    <p:set>
                                      <p:cBhvr>
                                        <p:cTn id="254" dur="1" fill="hold">
                                          <p:stCondLst>
                                            <p:cond delay="0"/>
                                          </p:stCondLst>
                                        </p:cTn>
                                        <p:tgtEl>
                                          <p:spTgt spid="34"/>
                                        </p:tgtEl>
                                        <p:attrNameLst>
                                          <p:attrName>style.visibility</p:attrName>
                                        </p:attrNameLst>
                                      </p:cBhvr>
                                      <p:to>
                                        <p:strVal val="visible"/>
                                      </p:to>
                                    </p:set>
                                    <p:animEffect transition="in" filter="fade">
                                      <p:cBhvr>
                                        <p:cTn id="255" dur="1000"/>
                                        <p:tgtEl>
                                          <p:spTgt spid="34"/>
                                        </p:tgtEl>
                                      </p:cBhvr>
                                    </p:animEffect>
                                    <p:anim calcmode="lin" valueType="num">
                                      <p:cBhvr>
                                        <p:cTn id="256" dur="1000" fill="hold"/>
                                        <p:tgtEl>
                                          <p:spTgt spid="34"/>
                                        </p:tgtEl>
                                        <p:attrNameLst>
                                          <p:attrName>ppt_x</p:attrName>
                                        </p:attrNameLst>
                                      </p:cBhvr>
                                      <p:tavLst>
                                        <p:tav tm="0">
                                          <p:val>
                                            <p:strVal val="#ppt_x"/>
                                          </p:val>
                                        </p:tav>
                                        <p:tav tm="100000">
                                          <p:val>
                                            <p:strVal val="#ppt_x"/>
                                          </p:val>
                                        </p:tav>
                                      </p:tavLst>
                                    </p:anim>
                                    <p:anim calcmode="lin" valueType="num">
                                      <p:cBhvr>
                                        <p:cTn id="257" dur="1000" fill="hold"/>
                                        <p:tgtEl>
                                          <p:spTgt spid="34"/>
                                        </p:tgtEl>
                                        <p:attrNameLst>
                                          <p:attrName>ppt_y</p:attrName>
                                        </p:attrNameLst>
                                      </p:cBhvr>
                                      <p:tavLst>
                                        <p:tav tm="0">
                                          <p:val>
                                            <p:strVal val="#ppt_y+.1"/>
                                          </p:val>
                                        </p:tav>
                                        <p:tav tm="100000">
                                          <p:val>
                                            <p:strVal val="#ppt_y"/>
                                          </p:val>
                                        </p:tav>
                                      </p:tavLst>
                                    </p:anim>
                                  </p:childTnLst>
                                </p:cTn>
                              </p:par>
                              <p:par>
                                <p:cTn id="258" presetID="42" presetClass="entr" presetSubtype="0" fill="hold" grpId="0" nodeType="withEffect">
                                  <p:stCondLst>
                                    <p:cond delay="0"/>
                                  </p:stCondLst>
                                  <p:childTnLst>
                                    <p:set>
                                      <p:cBhvr>
                                        <p:cTn id="259" dur="1" fill="hold">
                                          <p:stCondLst>
                                            <p:cond delay="0"/>
                                          </p:stCondLst>
                                        </p:cTn>
                                        <p:tgtEl>
                                          <p:spTgt spid="140"/>
                                        </p:tgtEl>
                                        <p:attrNameLst>
                                          <p:attrName>style.visibility</p:attrName>
                                        </p:attrNameLst>
                                      </p:cBhvr>
                                      <p:to>
                                        <p:strVal val="visible"/>
                                      </p:to>
                                    </p:set>
                                    <p:animEffect transition="in" filter="fade">
                                      <p:cBhvr>
                                        <p:cTn id="260" dur="1000"/>
                                        <p:tgtEl>
                                          <p:spTgt spid="140"/>
                                        </p:tgtEl>
                                      </p:cBhvr>
                                    </p:animEffect>
                                    <p:anim calcmode="lin" valueType="num">
                                      <p:cBhvr>
                                        <p:cTn id="261" dur="1000" fill="hold"/>
                                        <p:tgtEl>
                                          <p:spTgt spid="140"/>
                                        </p:tgtEl>
                                        <p:attrNameLst>
                                          <p:attrName>ppt_x</p:attrName>
                                        </p:attrNameLst>
                                      </p:cBhvr>
                                      <p:tavLst>
                                        <p:tav tm="0">
                                          <p:val>
                                            <p:strVal val="#ppt_x"/>
                                          </p:val>
                                        </p:tav>
                                        <p:tav tm="100000">
                                          <p:val>
                                            <p:strVal val="#ppt_x"/>
                                          </p:val>
                                        </p:tav>
                                      </p:tavLst>
                                    </p:anim>
                                    <p:anim calcmode="lin" valueType="num">
                                      <p:cBhvr>
                                        <p:cTn id="262" dur="1000" fill="hold"/>
                                        <p:tgtEl>
                                          <p:spTgt spid="140"/>
                                        </p:tgtEl>
                                        <p:attrNameLst>
                                          <p:attrName>ppt_y</p:attrName>
                                        </p:attrNameLst>
                                      </p:cBhvr>
                                      <p:tavLst>
                                        <p:tav tm="0">
                                          <p:val>
                                            <p:strVal val="#ppt_y+.1"/>
                                          </p:val>
                                        </p:tav>
                                        <p:tav tm="100000">
                                          <p:val>
                                            <p:strVal val="#ppt_y"/>
                                          </p:val>
                                        </p:tav>
                                      </p:tavLst>
                                    </p:anim>
                                  </p:childTnLst>
                                </p:cTn>
                              </p:par>
                              <p:par>
                                <p:cTn id="263" presetID="42" presetClass="entr" presetSubtype="0" fill="hold" grpId="0" nodeType="withEffect">
                                  <p:stCondLst>
                                    <p:cond delay="0"/>
                                  </p:stCondLst>
                                  <p:childTnLst>
                                    <p:set>
                                      <p:cBhvr>
                                        <p:cTn id="264" dur="1" fill="hold">
                                          <p:stCondLst>
                                            <p:cond delay="0"/>
                                          </p:stCondLst>
                                        </p:cTn>
                                        <p:tgtEl>
                                          <p:spTgt spid="145"/>
                                        </p:tgtEl>
                                        <p:attrNameLst>
                                          <p:attrName>style.visibility</p:attrName>
                                        </p:attrNameLst>
                                      </p:cBhvr>
                                      <p:to>
                                        <p:strVal val="visible"/>
                                      </p:to>
                                    </p:set>
                                    <p:animEffect transition="in" filter="fade">
                                      <p:cBhvr>
                                        <p:cTn id="265" dur="1000"/>
                                        <p:tgtEl>
                                          <p:spTgt spid="145"/>
                                        </p:tgtEl>
                                      </p:cBhvr>
                                    </p:animEffect>
                                    <p:anim calcmode="lin" valueType="num">
                                      <p:cBhvr>
                                        <p:cTn id="266" dur="1000" fill="hold"/>
                                        <p:tgtEl>
                                          <p:spTgt spid="145"/>
                                        </p:tgtEl>
                                        <p:attrNameLst>
                                          <p:attrName>ppt_x</p:attrName>
                                        </p:attrNameLst>
                                      </p:cBhvr>
                                      <p:tavLst>
                                        <p:tav tm="0">
                                          <p:val>
                                            <p:strVal val="#ppt_x"/>
                                          </p:val>
                                        </p:tav>
                                        <p:tav tm="100000">
                                          <p:val>
                                            <p:strVal val="#ppt_x"/>
                                          </p:val>
                                        </p:tav>
                                      </p:tavLst>
                                    </p:anim>
                                    <p:anim calcmode="lin" valueType="num">
                                      <p:cBhvr>
                                        <p:cTn id="267" dur="1000" fill="hold"/>
                                        <p:tgtEl>
                                          <p:spTgt spid="145"/>
                                        </p:tgtEl>
                                        <p:attrNameLst>
                                          <p:attrName>ppt_y</p:attrName>
                                        </p:attrNameLst>
                                      </p:cBhvr>
                                      <p:tavLst>
                                        <p:tav tm="0">
                                          <p:val>
                                            <p:strVal val="#ppt_y+.1"/>
                                          </p:val>
                                        </p:tav>
                                        <p:tav tm="100000">
                                          <p:val>
                                            <p:strVal val="#ppt_y"/>
                                          </p:val>
                                        </p:tav>
                                      </p:tavLst>
                                    </p:anim>
                                  </p:childTnLst>
                                </p:cTn>
                              </p:par>
                              <p:par>
                                <p:cTn id="268" presetID="42" presetClass="entr" presetSubtype="0" fill="hold" nodeType="withEffect">
                                  <p:stCondLst>
                                    <p:cond delay="0"/>
                                  </p:stCondLst>
                                  <p:childTnLst>
                                    <p:set>
                                      <p:cBhvr>
                                        <p:cTn id="269" dur="1" fill="hold">
                                          <p:stCondLst>
                                            <p:cond delay="0"/>
                                          </p:stCondLst>
                                        </p:cTn>
                                        <p:tgtEl>
                                          <p:spTgt spid="31"/>
                                        </p:tgtEl>
                                        <p:attrNameLst>
                                          <p:attrName>style.visibility</p:attrName>
                                        </p:attrNameLst>
                                      </p:cBhvr>
                                      <p:to>
                                        <p:strVal val="visible"/>
                                      </p:to>
                                    </p:set>
                                    <p:animEffect transition="in" filter="fade">
                                      <p:cBhvr>
                                        <p:cTn id="270" dur="1000"/>
                                        <p:tgtEl>
                                          <p:spTgt spid="31"/>
                                        </p:tgtEl>
                                      </p:cBhvr>
                                    </p:animEffect>
                                    <p:anim calcmode="lin" valueType="num">
                                      <p:cBhvr>
                                        <p:cTn id="271" dur="1000" fill="hold"/>
                                        <p:tgtEl>
                                          <p:spTgt spid="31"/>
                                        </p:tgtEl>
                                        <p:attrNameLst>
                                          <p:attrName>ppt_x</p:attrName>
                                        </p:attrNameLst>
                                      </p:cBhvr>
                                      <p:tavLst>
                                        <p:tav tm="0">
                                          <p:val>
                                            <p:strVal val="#ppt_x"/>
                                          </p:val>
                                        </p:tav>
                                        <p:tav tm="100000">
                                          <p:val>
                                            <p:strVal val="#ppt_x"/>
                                          </p:val>
                                        </p:tav>
                                      </p:tavLst>
                                    </p:anim>
                                    <p:anim calcmode="lin" valueType="num">
                                      <p:cBhvr>
                                        <p:cTn id="272" dur="1000" fill="hold"/>
                                        <p:tgtEl>
                                          <p:spTgt spid="31"/>
                                        </p:tgtEl>
                                        <p:attrNameLst>
                                          <p:attrName>ppt_y</p:attrName>
                                        </p:attrNameLst>
                                      </p:cBhvr>
                                      <p:tavLst>
                                        <p:tav tm="0">
                                          <p:val>
                                            <p:strVal val="#ppt_y+.1"/>
                                          </p:val>
                                        </p:tav>
                                        <p:tav tm="100000">
                                          <p:val>
                                            <p:strVal val="#ppt_y"/>
                                          </p:val>
                                        </p:tav>
                                      </p:tavLst>
                                    </p:anim>
                                  </p:childTnLst>
                                </p:cTn>
                              </p:par>
                              <p:par>
                                <p:cTn id="273" presetID="42" presetClass="entr" presetSubtype="0" fill="hold" nodeType="withEffect">
                                  <p:stCondLst>
                                    <p:cond delay="0"/>
                                  </p:stCondLst>
                                  <p:childTnLst>
                                    <p:set>
                                      <p:cBhvr>
                                        <p:cTn id="274" dur="1" fill="hold">
                                          <p:stCondLst>
                                            <p:cond delay="0"/>
                                          </p:stCondLst>
                                        </p:cTn>
                                        <p:tgtEl>
                                          <p:spTgt spid="36"/>
                                        </p:tgtEl>
                                        <p:attrNameLst>
                                          <p:attrName>style.visibility</p:attrName>
                                        </p:attrNameLst>
                                      </p:cBhvr>
                                      <p:to>
                                        <p:strVal val="visible"/>
                                      </p:to>
                                    </p:set>
                                    <p:animEffect transition="in" filter="fade">
                                      <p:cBhvr>
                                        <p:cTn id="275" dur="1000"/>
                                        <p:tgtEl>
                                          <p:spTgt spid="36"/>
                                        </p:tgtEl>
                                      </p:cBhvr>
                                    </p:animEffect>
                                    <p:anim calcmode="lin" valueType="num">
                                      <p:cBhvr>
                                        <p:cTn id="276" dur="1000" fill="hold"/>
                                        <p:tgtEl>
                                          <p:spTgt spid="36"/>
                                        </p:tgtEl>
                                        <p:attrNameLst>
                                          <p:attrName>ppt_x</p:attrName>
                                        </p:attrNameLst>
                                      </p:cBhvr>
                                      <p:tavLst>
                                        <p:tav tm="0">
                                          <p:val>
                                            <p:strVal val="#ppt_x"/>
                                          </p:val>
                                        </p:tav>
                                        <p:tav tm="100000">
                                          <p:val>
                                            <p:strVal val="#ppt_x"/>
                                          </p:val>
                                        </p:tav>
                                      </p:tavLst>
                                    </p:anim>
                                    <p:anim calcmode="lin" valueType="num">
                                      <p:cBhvr>
                                        <p:cTn id="277" dur="1000" fill="hold"/>
                                        <p:tgtEl>
                                          <p:spTgt spid="36"/>
                                        </p:tgtEl>
                                        <p:attrNameLst>
                                          <p:attrName>ppt_y</p:attrName>
                                        </p:attrNameLst>
                                      </p:cBhvr>
                                      <p:tavLst>
                                        <p:tav tm="0">
                                          <p:val>
                                            <p:strVal val="#ppt_y+.1"/>
                                          </p:val>
                                        </p:tav>
                                        <p:tav tm="100000">
                                          <p:val>
                                            <p:strVal val="#ppt_y"/>
                                          </p:val>
                                        </p:tav>
                                      </p:tavLst>
                                    </p:anim>
                                  </p:childTnLst>
                                </p:cTn>
                              </p:par>
                              <p:par>
                                <p:cTn id="278" presetID="42" presetClass="entr" presetSubtype="0" fill="hold" grpId="0" nodeType="withEffect">
                                  <p:stCondLst>
                                    <p:cond delay="0"/>
                                  </p:stCondLst>
                                  <p:childTnLst>
                                    <p:set>
                                      <p:cBhvr>
                                        <p:cTn id="279" dur="1" fill="hold">
                                          <p:stCondLst>
                                            <p:cond delay="0"/>
                                          </p:stCondLst>
                                        </p:cTn>
                                        <p:tgtEl>
                                          <p:spTgt spid="196"/>
                                        </p:tgtEl>
                                        <p:attrNameLst>
                                          <p:attrName>style.visibility</p:attrName>
                                        </p:attrNameLst>
                                      </p:cBhvr>
                                      <p:to>
                                        <p:strVal val="visible"/>
                                      </p:to>
                                    </p:set>
                                    <p:animEffect transition="in" filter="fade">
                                      <p:cBhvr>
                                        <p:cTn id="280" dur="1000"/>
                                        <p:tgtEl>
                                          <p:spTgt spid="196"/>
                                        </p:tgtEl>
                                      </p:cBhvr>
                                    </p:animEffect>
                                    <p:anim calcmode="lin" valueType="num">
                                      <p:cBhvr>
                                        <p:cTn id="281" dur="1000" fill="hold"/>
                                        <p:tgtEl>
                                          <p:spTgt spid="196"/>
                                        </p:tgtEl>
                                        <p:attrNameLst>
                                          <p:attrName>ppt_x</p:attrName>
                                        </p:attrNameLst>
                                      </p:cBhvr>
                                      <p:tavLst>
                                        <p:tav tm="0">
                                          <p:val>
                                            <p:strVal val="#ppt_x"/>
                                          </p:val>
                                        </p:tav>
                                        <p:tav tm="100000">
                                          <p:val>
                                            <p:strVal val="#ppt_x"/>
                                          </p:val>
                                        </p:tav>
                                      </p:tavLst>
                                    </p:anim>
                                    <p:anim calcmode="lin" valueType="num">
                                      <p:cBhvr>
                                        <p:cTn id="282" dur="1000" fill="hold"/>
                                        <p:tgtEl>
                                          <p:spTgt spid="196"/>
                                        </p:tgtEl>
                                        <p:attrNameLst>
                                          <p:attrName>ppt_y</p:attrName>
                                        </p:attrNameLst>
                                      </p:cBhvr>
                                      <p:tavLst>
                                        <p:tav tm="0">
                                          <p:val>
                                            <p:strVal val="#ppt_y+.1"/>
                                          </p:val>
                                        </p:tav>
                                        <p:tav tm="100000">
                                          <p:val>
                                            <p:strVal val="#ppt_y"/>
                                          </p:val>
                                        </p:tav>
                                      </p:tavLst>
                                    </p:anim>
                                  </p:childTnLst>
                                </p:cTn>
                              </p:par>
                              <p:par>
                                <p:cTn id="283" presetID="42" presetClass="entr" presetSubtype="0" fill="hold" grpId="0" nodeType="withEffect">
                                  <p:stCondLst>
                                    <p:cond delay="0"/>
                                  </p:stCondLst>
                                  <p:childTnLst>
                                    <p:set>
                                      <p:cBhvr>
                                        <p:cTn id="284" dur="1" fill="hold">
                                          <p:stCondLst>
                                            <p:cond delay="0"/>
                                          </p:stCondLst>
                                        </p:cTn>
                                        <p:tgtEl>
                                          <p:spTgt spid="197"/>
                                        </p:tgtEl>
                                        <p:attrNameLst>
                                          <p:attrName>style.visibility</p:attrName>
                                        </p:attrNameLst>
                                      </p:cBhvr>
                                      <p:to>
                                        <p:strVal val="visible"/>
                                      </p:to>
                                    </p:set>
                                    <p:animEffect transition="in" filter="fade">
                                      <p:cBhvr>
                                        <p:cTn id="285" dur="1000"/>
                                        <p:tgtEl>
                                          <p:spTgt spid="197"/>
                                        </p:tgtEl>
                                      </p:cBhvr>
                                    </p:animEffect>
                                    <p:anim calcmode="lin" valueType="num">
                                      <p:cBhvr>
                                        <p:cTn id="286" dur="1000" fill="hold"/>
                                        <p:tgtEl>
                                          <p:spTgt spid="197"/>
                                        </p:tgtEl>
                                        <p:attrNameLst>
                                          <p:attrName>ppt_x</p:attrName>
                                        </p:attrNameLst>
                                      </p:cBhvr>
                                      <p:tavLst>
                                        <p:tav tm="0">
                                          <p:val>
                                            <p:strVal val="#ppt_x"/>
                                          </p:val>
                                        </p:tav>
                                        <p:tav tm="100000">
                                          <p:val>
                                            <p:strVal val="#ppt_x"/>
                                          </p:val>
                                        </p:tav>
                                      </p:tavLst>
                                    </p:anim>
                                    <p:anim calcmode="lin" valueType="num">
                                      <p:cBhvr>
                                        <p:cTn id="287" dur="1000" fill="hold"/>
                                        <p:tgtEl>
                                          <p:spTgt spid="197"/>
                                        </p:tgtEl>
                                        <p:attrNameLst>
                                          <p:attrName>ppt_y</p:attrName>
                                        </p:attrNameLst>
                                      </p:cBhvr>
                                      <p:tavLst>
                                        <p:tav tm="0">
                                          <p:val>
                                            <p:strVal val="#ppt_y+.1"/>
                                          </p:val>
                                        </p:tav>
                                        <p:tav tm="100000">
                                          <p:val>
                                            <p:strVal val="#ppt_y"/>
                                          </p:val>
                                        </p:tav>
                                      </p:tavLst>
                                    </p:anim>
                                  </p:childTnLst>
                                </p:cTn>
                              </p:par>
                              <p:par>
                                <p:cTn id="288" presetID="42" presetClass="entr" presetSubtype="0" fill="hold" grpId="0" nodeType="withEffect">
                                  <p:stCondLst>
                                    <p:cond delay="0"/>
                                  </p:stCondLst>
                                  <p:childTnLst>
                                    <p:set>
                                      <p:cBhvr>
                                        <p:cTn id="289" dur="1" fill="hold">
                                          <p:stCondLst>
                                            <p:cond delay="0"/>
                                          </p:stCondLst>
                                        </p:cTn>
                                        <p:tgtEl>
                                          <p:spTgt spid="146"/>
                                        </p:tgtEl>
                                        <p:attrNameLst>
                                          <p:attrName>style.visibility</p:attrName>
                                        </p:attrNameLst>
                                      </p:cBhvr>
                                      <p:to>
                                        <p:strVal val="visible"/>
                                      </p:to>
                                    </p:set>
                                    <p:animEffect transition="in" filter="fade">
                                      <p:cBhvr>
                                        <p:cTn id="290" dur="1000"/>
                                        <p:tgtEl>
                                          <p:spTgt spid="146"/>
                                        </p:tgtEl>
                                      </p:cBhvr>
                                    </p:animEffect>
                                    <p:anim calcmode="lin" valueType="num">
                                      <p:cBhvr>
                                        <p:cTn id="291" dur="1000" fill="hold"/>
                                        <p:tgtEl>
                                          <p:spTgt spid="146"/>
                                        </p:tgtEl>
                                        <p:attrNameLst>
                                          <p:attrName>ppt_x</p:attrName>
                                        </p:attrNameLst>
                                      </p:cBhvr>
                                      <p:tavLst>
                                        <p:tav tm="0">
                                          <p:val>
                                            <p:strVal val="#ppt_x"/>
                                          </p:val>
                                        </p:tav>
                                        <p:tav tm="100000">
                                          <p:val>
                                            <p:strVal val="#ppt_x"/>
                                          </p:val>
                                        </p:tav>
                                      </p:tavLst>
                                    </p:anim>
                                    <p:anim calcmode="lin" valueType="num">
                                      <p:cBhvr>
                                        <p:cTn id="292"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par>
                    <p:cTn id="293" fill="hold">
                      <p:stCondLst>
                        <p:cond delay="indefinite"/>
                      </p:stCondLst>
                      <p:childTnLst>
                        <p:par>
                          <p:cTn id="294" fill="hold">
                            <p:stCondLst>
                              <p:cond delay="0"/>
                            </p:stCondLst>
                            <p:childTnLst>
                              <p:par>
                                <p:cTn id="295" presetID="42" presetClass="entr" presetSubtype="0" fill="hold" grpId="0" nodeType="clickEffect">
                                  <p:stCondLst>
                                    <p:cond delay="0"/>
                                  </p:stCondLst>
                                  <p:childTnLst>
                                    <p:set>
                                      <p:cBhvr>
                                        <p:cTn id="296" dur="1" fill="hold">
                                          <p:stCondLst>
                                            <p:cond delay="0"/>
                                          </p:stCondLst>
                                        </p:cTn>
                                        <p:tgtEl>
                                          <p:spTgt spid="250"/>
                                        </p:tgtEl>
                                        <p:attrNameLst>
                                          <p:attrName>style.visibility</p:attrName>
                                        </p:attrNameLst>
                                      </p:cBhvr>
                                      <p:to>
                                        <p:strVal val="visible"/>
                                      </p:to>
                                    </p:set>
                                    <p:animEffect transition="in" filter="fade">
                                      <p:cBhvr>
                                        <p:cTn id="297" dur="1000"/>
                                        <p:tgtEl>
                                          <p:spTgt spid="250"/>
                                        </p:tgtEl>
                                      </p:cBhvr>
                                    </p:animEffect>
                                    <p:anim calcmode="lin" valueType="num">
                                      <p:cBhvr>
                                        <p:cTn id="298" dur="1000" fill="hold"/>
                                        <p:tgtEl>
                                          <p:spTgt spid="250"/>
                                        </p:tgtEl>
                                        <p:attrNameLst>
                                          <p:attrName>ppt_x</p:attrName>
                                        </p:attrNameLst>
                                      </p:cBhvr>
                                      <p:tavLst>
                                        <p:tav tm="0">
                                          <p:val>
                                            <p:strVal val="#ppt_x"/>
                                          </p:val>
                                        </p:tav>
                                        <p:tav tm="100000">
                                          <p:val>
                                            <p:strVal val="#ppt_x"/>
                                          </p:val>
                                        </p:tav>
                                      </p:tavLst>
                                    </p:anim>
                                    <p:anim calcmode="lin" valueType="num">
                                      <p:cBhvr>
                                        <p:cTn id="299" dur="1000" fill="hold"/>
                                        <p:tgtEl>
                                          <p:spTgt spid="250"/>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249"/>
                                        </p:tgtEl>
                                        <p:attrNameLst>
                                          <p:attrName>style.visibility</p:attrName>
                                        </p:attrNameLst>
                                      </p:cBhvr>
                                      <p:to>
                                        <p:strVal val="visible"/>
                                      </p:to>
                                    </p:set>
                                    <p:animEffect transition="in" filter="fade">
                                      <p:cBhvr>
                                        <p:cTn id="302" dur="1000"/>
                                        <p:tgtEl>
                                          <p:spTgt spid="249"/>
                                        </p:tgtEl>
                                      </p:cBhvr>
                                    </p:animEffect>
                                    <p:anim calcmode="lin" valueType="num">
                                      <p:cBhvr>
                                        <p:cTn id="303" dur="1000" fill="hold"/>
                                        <p:tgtEl>
                                          <p:spTgt spid="249"/>
                                        </p:tgtEl>
                                        <p:attrNameLst>
                                          <p:attrName>ppt_x</p:attrName>
                                        </p:attrNameLst>
                                      </p:cBhvr>
                                      <p:tavLst>
                                        <p:tav tm="0">
                                          <p:val>
                                            <p:strVal val="#ppt_x"/>
                                          </p:val>
                                        </p:tav>
                                        <p:tav tm="100000">
                                          <p:val>
                                            <p:strVal val="#ppt_x"/>
                                          </p:val>
                                        </p:tav>
                                      </p:tavLst>
                                    </p:anim>
                                    <p:anim calcmode="lin" valueType="num">
                                      <p:cBhvr>
                                        <p:cTn id="304" dur="1000" fill="hold"/>
                                        <p:tgtEl>
                                          <p:spTgt spid="249"/>
                                        </p:tgtEl>
                                        <p:attrNameLst>
                                          <p:attrName>ppt_y</p:attrName>
                                        </p:attrNameLst>
                                      </p:cBhvr>
                                      <p:tavLst>
                                        <p:tav tm="0">
                                          <p:val>
                                            <p:strVal val="#ppt_y+.1"/>
                                          </p:val>
                                        </p:tav>
                                        <p:tav tm="100000">
                                          <p:val>
                                            <p:strVal val="#ppt_y"/>
                                          </p:val>
                                        </p:tav>
                                      </p:tavLst>
                                    </p:anim>
                                  </p:childTnLst>
                                </p:cTn>
                              </p:par>
                              <p:par>
                                <p:cTn id="305" presetID="42" presetClass="entr" presetSubtype="0" fill="hold" nodeType="withEffect">
                                  <p:stCondLst>
                                    <p:cond delay="0"/>
                                  </p:stCondLst>
                                  <p:childTnLst>
                                    <p:set>
                                      <p:cBhvr>
                                        <p:cTn id="306" dur="1" fill="hold">
                                          <p:stCondLst>
                                            <p:cond delay="0"/>
                                          </p:stCondLst>
                                        </p:cTn>
                                        <p:tgtEl>
                                          <p:spTgt spid="238"/>
                                        </p:tgtEl>
                                        <p:attrNameLst>
                                          <p:attrName>style.visibility</p:attrName>
                                        </p:attrNameLst>
                                      </p:cBhvr>
                                      <p:to>
                                        <p:strVal val="visible"/>
                                      </p:to>
                                    </p:set>
                                    <p:animEffect transition="in" filter="fade">
                                      <p:cBhvr>
                                        <p:cTn id="307" dur="1000"/>
                                        <p:tgtEl>
                                          <p:spTgt spid="238"/>
                                        </p:tgtEl>
                                      </p:cBhvr>
                                    </p:animEffect>
                                    <p:anim calcmode="lin" valueType="num">
                                      <p:cBhvr>
                                        <p:cTn id="308" dur="1000" fill="hold"/>
                                        <p:tgtEl>
                                          <p:spTgt spid="238"/>
                                        </p:tgtEl>
                                        <p:attrNameLst>
                                          <p:attrName>ppt_x</p:attrName>
                                        </p:attrNameLst>
                                      </p:cBhvr>
                                      <p:tavLst>
                                        <p:tav tm="0">
                                          <p:val>
                                            <p:strVal val="#ppt_x"/>
                                          </p:val>
                                        </p:tav>
                                        <p:tav tm="100000">
                                          <p:val>
                                            <p:strVal val="#ppt_x"/>
                                          </p:val>
                                        </p:tav>
                                      </p:tavLst>
                                    </p:anim>
                                    <p:anim calcmode="lin" valueType="num">
                                      <p:cBhvr>
                                        <p:cTn id="309" dur="1000" fill="hold"/>
                                        <p:tgtEl>
                                          <p:spTgt spid="238"/>
                                        </p:tgtEl>
                                        <p:attrNameLst>
                                          <p:attrName>ppt_y</p:attrName>
                                        </p:attrNameLst>
                                      </p:cBhvr>
                                      <p:tavLst>
                                        <p:tav tm="0">
                                          <p:val>
                                            <p:strVal val="#ppt_y+.1"/>
                                          </p:val>
                                        </p:tav>
                                        <p:tav tm="100000">
                                          <p:val>
                                            <p:strVal val="#ppt_y"/>
                                          </p:val>
                                        </p:tav>
                                      </p:tavLst>
                                    </p:anim>
                                  </p:childTnLst>
                                </p:cTn>
                              </p:par>
                              <p:par>
                                <p:cTn id="310" presetID="42" presetClass="entr" presetSubtype="0" fill="hold" nodeType="withEffect">
                                  <p:stCondLst>
                                    <p:cond delay="0"/>
                                  </p:stCondLst>
                                  <p:childTnLst>
                                    <p:set>
                                      <p:cBhvr>
                                        <p:cTn id="311" dur="1" fill="hold">
                                          <p:stCondLst>
                                            <p:cond delay="0"/>
                                          </p:stCondLst>
                                        </p:cTn>
                                        <p:tgtEl>
                                          <p:spTgt spid="240"/>
                                        </p:tgtEl>
                                        <p:attrNameLst>
                                          <p:attrName>style.visibility</p:attrName>
                                        </p:attrNameLst>
                                      </p:cBhvr>
                                      <p:to>
                                        <p:strVal val="visible"/>
                                      </p:to>
                                    </p:set>
                                    <p:animEffect transition="in" filter="fade">
                                      <p:cBhvr>
                                        <p:cTn id="312" dur="1000"/>
                                        <p:tgtEl>
                                          <p:spTgt spid="240"/>
                                        </p:tgtEl>
                                      </p:cBhvr>
                                    </p:animEffect>
                                    <p:anim calcmode="lin" valueType="num">
                                      <p:cBhvr>
                                        <p:cTn id="313" dur="1000" fill="hold"/>
                                        <p:tgtEl>
                                          <p:spTgt spid="240"/>
                                        </p:tgtEl>
                                        <p:attrNameLst>
                                          <p:attrName>ppt_x</p:attrName>
                                        </p:attrNameLst>
                                      </p:cBhvr>
                                      <p:tavLst>
                                        <p:tav tm="0">
                                          <p:val>
                                            <p:strVal val="#ppt_x"/>
                                          </p:val>
                                        </p:tav>
                                        <p:tav tm="100000">
                                          <p:val>
                                            <p:strVal val="#ppt_x"/>
                                          </p:val>
                                        </p:tav>
                                      </p:tavLst>
                                    </p:anim>
                                    <p:anim calcmode="lin" valueType="num">
                                      <p:cBhvr>
                                        <p:cTn id="314" dur="1000" fill="hold"/>
                                        <p:tgtEl>
                                          <p:spTgt spid="240"/>
                                        </p:tgtEl>
                                        <p:attrNameLst>
                                          <p:attrName>ppt_y</p:attrName>
                                        </p:attrNameLst>
                                      </p:cBhvr>
                                      <p:tavLst>
                                        <p:tav tm="0">
                                          <p:val>
                                            <p:strVal val="#ppt_y+.1"/>
                                          </p:val>
                                        </p:tav>
                                        <p:tav tm="100000">
                                          <p:val>
                                            <p:strVal val="#ppt_y"/>
                                          </p:val>
                                        </p:tav>
                                      </p:tavLst>
                                    </p:anim>
                                  </p:childTnLst>
                                </p:cTn>
                              </p:par>
                              <p:par>
                                <p:cTn id="315" presetID="42" presetClass="entr" presetSubtype="0" fill="hold" grpId="0" nodeType="withEffect">
                                  <p:stCondLst>
                                    <p:cond delay="0"/>
                                  </p:stCondLst>
                                  <p:childTnLst>
                                    <p:set>
                                      <p:cBhvr>
                                        <p:cTn id="316" dur="1" fill="hold">
                                          <p:stCondLst>
                                            <p:cond delay="0"/>
                                          </p:stCondLst>
                                        </p:cTn>
                                        <p:tgtEl>
                                          <p:spTgt spid="236"/>
                                        </p:tgtEl>
                                        <p:attrNameLst>
                                          <p:attrName>style.visibility</p:attrName>
                                        </p:attrNameLst>
                                      </p:cBhvr>
                                      <p:to>
                                        <p:strVal val="visible"/>
                                      </p:to>
                                    </p:set>
                                    <p:animEffect transition="in" filter="fade">
                                      <p:cBhvr>
                                        <p:cTn id="317" dur="1000"/>
                                        <p:tgtEl>
                                          <p:spTgt spid="236"/>
                                        </p:tgtEl>
                                      </p:cBhvr>
                                    </p:animEffect>
                                    <p:anim calcmode="lin" valueType="num">
                                      <p:cBhvr>
                                        <p:cTn id="318" dur="1000" fill="hold"/>
                                        <p:tgtEl>
                                          <p:spTgt spid="236"/>
                                        </p:tgtEl>
                                        <p:attrNameLst>
                                          <p:attrName>ppt_x</p:attrName>
                                        </p:attrNameLst>
                                      </p:cBhvr>
                                      <p:tavLst>
                                        <p:tav tm="0">
                                          <p:val>
                                            <p:strVal val="#ppt_x"/>
                                          </p:val>
                                        </p:tav>
                                        <p:tav tm="100000">
                                          <p:val>
                                            <p:strVal val="#ppt_x"/>
                                          </p:val>
                                        </p:tav>
                                      </p:tavLst>
                                    </p:anim>
                                    <p:anim calcmode="lin" valueType="num">
                                      <p:cBhvr>
                                        <p:cTn id="319" dur="1000" fill="hold"/>
                                        <p:tgtEl>
                                          <p:spTgt spid="236"/>
                                        </p:tgtEl>
                                        <p:attrNameLst>
                                          <p:attrName>ppt_y</p:attrName>
                                        </p:attrNameLst>
                                      </p:cBhvr>
                                      <p:tavLst>
                                        <p:tav tm="0">
                                          <p:val>
                                            <p:strVal val="#ppt_y+.1"/>
                                          </p:val>
                                        </p:tav>
                                        <p:tav tm="100000">
                                          <p:val>
                                            <p:strVal val="#ppt_y"/>
                                          </p:val>
                                        </p:tav>
                                      </p:tavLst>
                                    </p:anim>
                                  </p:childTnLst>
                                </p:cTn>
                              </p:par>
                              <p:par>
                                <p:cTn id="320" presetID="42" presetClass="entr" presetSubtype="0" fill="hold" grpId="0" nodeType="withEffect">
                                  <p:stCondLst>
                                    <p:cond delay="0"/>
                                  </p:stCondLst>
                                  <p:childTnLst>
                                    <p:set>
                                      <p:cBhvr>
                                        <p:cTn id="321" dur="1" fill="hold">
                                          <p:stCondLst>
                                            <p:cond delay="0"/>
                                          </p:stCondLst>
                                        </p:cTn>
                                        <p:tgtEl>
                                          <p:spTgt spid="235"/>
                                        </p:tgtEl>
                                        <p:attrNameLst>
                                          <p:attrName>style.visibility</p:attrName>
                                        </p:attrNameLst>
                                      </p:cBhvr>
                                      <p:to>
                                        <p:strVal val="visible"/>
                                      </p:to>
                                    </p:set>
                                    <p:animEffect transition="in" filter="fade">
                                      <p:cBhvr>
                                        <p:cTn id="322" dur="1000"/>
                                        <p:tgtEl>
                                          <p:spTgt spid="235"/>
                                        </p:tgtEl>
                                      </p:cBhvr>
                                    </p:animEffect>
                                    <p:anim calcmode="lin" valueType="num">
                                      <p:cBhvr>
                                        <p:cTn id="323" dur="1000" fill="hold"/>
                                        <p:tgtEl>
                                          <p:spTgt spid="235"/>
                                        </p:tgtEl>
                                        <p:attrNameLst>
                                          <p:attrName>ppt_x</p:attrName>
                                        </p:attrNameLst>
                                      </p:cBhvr>
                                      <p:tavLst>
                                        <p:tav tm="0">
                                          <p:val>
                                            <p:strVal val="#ppt_x"/>
                                          </p:val>
                                        </p:tav>
                                        <p:tav tm="100000">
                                          <p:val>
                                            <p:strVal val="#ppt_x"/>
                                          </p:val>
                                        </p:tav>
                                      </p:tavLst>
                                    </p:anim>
                                    <p:anim calcmode="lin" valueType="num">
                                      <p:cBhvr>
                                        <p:cTn id="324" dur="1000" fill="hold"/>
                                        <p:tgtEl>
                                          <p:spTgt spid="235"/>
                                        </p:tgtEl>
                                        <p:attrNameLst>
                                          <p:attrName>ppt_y</p:attrName>
                                        </p:attrNameLst>
                                      </p:cBhvr>
                                      <p:tavLst>
                                        <p:tav tm="0">
                                          <p:val>
                                            <p:strVal val="#ppt_y+.1"/>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42" presetClass="entr" presetSubtype="0" fill="hold" nodeType="clickEffect">
                                  <p:stCondLst>
                                    <p:cond delay="0"/>
                                  </p:stCondLst>
                                  <p:childTnLst>
                                    <p:set>
                                      <p:cBhvr>
                                        <p:cTn id="328" dur="1" fill="hold">
                                          <p:stCondLst>
                                            <p:cond delay="0"/>
                                          </p:stCondLst>
                                        </p:cTn>
                                        <p:tgtEl>
                                          <p:spTgt spid="244"/>
                                        </p:tgtEl>
                                        <p:attrNameLst>
                                          <p:attrName>style.visibility</p:attrName>
                                        </p:attrNameLst>
                                      </p:cBhvr>
                                      <p:to>
                                        <p:strVal val="visible"/>
                                      </p:to>
                                    </p:set>
                                    <p:animEffect transition="in" filter="fade">
                                      <p:cBhvr>
                                        <p:cTn id="329" dur="1000"/>
                                        <p:tgtEl>
                                          <p:spTgt spid="244"/>
                                        </p:tgtEl>
                                      </p:cBhvr>
                                    </p:animEffect>
                                    <p:anim calcmode="lin" valueType="num">
                                      <p:cBhvr>
                                        <p:cTn id="330" dur="1000" fill="hold"/>
                                        <p:tgtEl>
                                          <p:spTgt spid="244"/>
                                        </p:tgtEl>
                                        <p:attrNameLst>
                                          <p:attrName>ppt_x</p:attrName>
                                        </p:attrNameLst>
                                      </p:cBhvr>
                                      <p:tavLst>
                                        <p:tav tm="0">
                                          <p:val>
                                            <p:strVal val="#ppt_x"/>
                                          </p:val>
                                        </p:tav>
                                        <p:tav tm="100000">
                                          <p:val>
                                            <p:strVal val="#ppt_x"/>
                                          </p:val>
                                        </p:tav>
                                      </p:tavLst>
                                    </p:anim>
                                    <p:anim calcmode="lin" valueType="num">
                                      <p:cBhvr>
                                        <p:cTn id="331" dur="1000" fill="hold"/>
                                        <p:tgtEl>
                                          <p:spTgt spid="244"/>
                                        </p:tgtEl>
                                        <p:attrNameLst>
                                          <p:attrName>ppt_y</p:attrName>
                                        </p:attrNameLst>
                                      </p:cBhvr>
                                      <p:tavLst>
                                        <p:tav tm="0">
                                          <p:val>
                                            <p:strVal val="#ppt_y+.1"/>
                                          </p:val>
                                        </p:tav>
                                        <p:tav tm="100000">
                                          <p:val>
                                            <p:strVal val="#ppt_y"/>
                                          </p:val>
                                        </p:tav>
                                      </p:tavLst>
                                    </p:anim>
                                  </p:childTnLst>
                                </p:cTn>
                              </p:par>
                              <p:par>
                                <p:cTn id="332" presetID="42" presetClass="entr" presetSubtype="0" fill="hold" nodeType="withEffect">
                                  <p:stCondLst>
                                    <p:cond delay="0"/>
                                  </p:stCondLst>
                                  <p:childTnLst>
                                    <p:set>
                                      <p:cBhvr>
                                        <p:cTn id="333" dur="1" fill="hold">
                                          <p:stCondLst>
                                            <p:cond delay="0"/>
                                          </p:stCondLst>
                                        </p:cTn>
                                        <p:tgtEl>
                                          <p:spTgt spid="243"/>
                                        </p:tgtEl>
                                        <p:attrNameLst>
                                          <p:attrName>style.visibility</p:attrName>
                                        </p:attrNameLst>
                                      </p:cBhvr>
                                      <p:to>
                                        <p:strVal val="visible"/>
                                      </p:to>
                                    </p:set>
                                    <p:animEffect transition="in" filter="fade">
                                      <p:cBhvr>
                                        <p:cTn id="334" dur="1000"/>
                                        <p:tgtEl>
                                          <p:spTgt spid="243"/>
                                        </p:tgtEl>
                                      </p:cBhvr>
                                    </p:animEffect>
                                    <p:anim calcmode="lin" valueType="num">
                                      <p:cBhvr>
                                        <p:cTn id="335" dur="1000" fill="hold"/>
                                        <p:tgtEl>
                                          <p:spTgt spid="243"/>
                                        </p:tgtEl>
                                        <p:attrNameLst>
                                          <p:attrName>ppt_x</p:attrName>
                                        </p:attrNameLst>
                                      </p:cBhvr>
                                      <p:tavLst>
                                        <p:tav tm="0">
                                          <p:val>
                                            <p:strVal val="#ppt_x"/>
                                          </p:val>
                                        </p:tav>
                                        <p:tav tm="100000">
                                          <p:val>
                                            <p:strVal val="#ppt_x"/>
                                          </p:val>
                                        </p:tav>
                                      </p:tavLst>
                                    </p:anim>
                                    <p:anim calcmode="lin" valueType="num">
                                      <p:cBhvr>
                                        <p:cTn id="336" dur="1000" fill="hold"/>
                                        <p:tgtEl>
                                          <p:spTgt spid="243"/>
                                        </p:tgtEl>
                                        <p:attrNameLst>
                                          <p:attrName>ppt_y</p:attrName>
                                        </p:attrNameLst>
                                      </p:cBhvr>
                                      <p:tavLst>
                                        <p:tav tm="0">
                                          <p:val>
                                            <p:strVal val="#ppt_y+.1"/>
                                          </p:val>
                                        </p:tav>
                                        <p:tav tm="100000">
                                          <p:val>
                                            <p:strVal val="#ppt_y"/>
                                          </p:val>
                                        </p:tav>
                                      </p:tavLst>
                                    </p:anim>
                                  </p:childTnLst>
                                </p:cTn>
                              </p:par>
                              <p:par>
                                <p:cTn id="337" presetID="42" presetClass="entr" presetSubtype="0" fill="hold" grpId="0" nodeType="withEffect">
                                  <p:stCondLst>
                                    <p:cond delay="0"/>
                                  </p:stCondLst>
                                  <p:childTnLst>
                                    <p:set>
                                      <p:cBhvr>
                                        <p:cTn id="338" dur="1" fill="hold">
                                          <p:stCondLst>
                                            <p:cond delay="0"/>
                                          </p:stCondLst>
                                        </p:cTn>
                                        <p:tgtEl>
                                          <p:spTgt spid="209"/>
                                        </p:tgtEl>
                                        <p:attrNameLst>
                                          <p:attrName>style.visibility</p:attrName>
                                        </p:attrNameLst>
                                      </p:cBhvr>
                                      <p:to>
                                        <p:strVal val="visible"/>
                                      </p:to>
                                    </p:set>
                                    <p:animEffect transition="in" filter="fade">
                                      <p:cBhvr>
                                        <p:cTn id="339" dur="1000"/>
                                        <p:tgtEl>
                                          <p:spTgt spid="209"/>
                                        </p:tgtEl>
                                      </p:cBhvr>
                                    </p:animEffect>
                                    <p:anim calcmode="lin" valueType="num">
                                      <p:cBhvr>
                                        <p:cTn id="340" dur="1000" fill="hold"/>
                                        <p:tgtEl>
                                          <p:spTgt spid="209"/>
                                        </p:tgtEl>
                                        <p:attrNameLst>
                                          <p:attrName>ppt_x</p:attrName>
                                        </p:attrNameLst>
                                      </p:cBhvr>
                                      <p:tavLst>
                                        <p:tav tm="0">
                                          <p:val>
                                            <p:strVal val="#ppt_x"/>
                                          </p:val>
                                        </p:tav>
                                        <p:tav tm="100000">
                                          <p:val>
                                            <p:strVal val="#ppt_x"/>
                                          </p:val>
                                        </p:tav>
                                      </p:tavLst>
                                    </p:anim>
                                    <p:anim calcmode="lin" valueType="num">
                                      <p:cBhvr>
                                        <p:cTn id="341" dur="1000" fill="hold"/>
                                        <p:tgtEl>
                                          <p:spTgt spid="209"/>
                                        </p:tgtEl>
                                        <p:attrNameLst>
                                          <p:attrName>ppt_y</p:attrName>
                                        </p:attrNameLst>
                                      </p:cBhvr>
                                      <p:tavLst>
                                        <p:tav tm="0">
                                          <p:val>
                                            <p:strVal val="#ppt_y+.1"/>
                                          </p:val>
                                        </p:tav>
                                        <p:tav tm="100000">
                                          <p:val>
                                            <p:strVal val="#ppt_y"/>
                                          </p:val>
                                        </p:tav>
                                      </p:tavLst>
                                    </p:anim>
                                  </p:childTnLst>
                                </p:cTn>
                              </p:par>
                              <p:par>
                                <p:cTn id="342" presetID="42" presetClass="entr" presetSubtype="0" fill="hold" grpId="0" nodeType="withEffect">
                                  <p:stCondLst>
                                    <p:cond delay="0"/>
                                  </p:stCondLst>
                                  <p:childTnLst>
                                    <p:set>
                                      <p:cBhvr>
                                        <p:cTn id="343" dur="1" fill="hold">
                                          <p:stCondLst>
                                            <p:cond delay="0"/>
                                          </p:stCondLst>
                                        </p:cTn>
                                        <p:tgtEl>
                                          <p:spTgt spid="210"/>
                                        </p:tgtEl>
                                        <p:attrNameLst>
                                          <p:attrName>style.visibility</p:attrName>
                                        </p:attrNameLst>
                                      </p:cBhvr>
                                      <p:to>
                                        <p:strVal val="visible"/>
                                      </p:to>
                                    </p:set>
                                    <p:animEffect transition="in" filter="fade">
                                      <p:cBhvr>
                                        <p:cTn id="344" dur="1000"/>
                                        <p:tgtEl>
                                          <p:spTgt spid="210"/>
                                        </p:tgtEl>
                                      </p:cBhvr>
                                    </p:animEffect>
                                    <p:anim calcmode="lin" valueType="num">
                                      <p:cBhvr>
                                        <p:cTn id="345" dur="1000" fill="hold"/>
                                        <p:tgtEl>
                                          <p:spTgt spid="210"/>
                                        </p:tgtEl>
                                        <p:attrNameLst>
                                          <p:attrName>ppt_x</p:attrName>
                                        </p:attrNameLst>
                                      </p:cBhvr>
                                      <p:tavLst>
                                        <p:tav tm="0">
                                          <p:val>
                                            <p:strVal val="#ppt_x"/>
                                          </p:val>
                                        </p:tav>
                                        <p:tav tm="100000">
                                          <p:val>
                                            <p:strVal val="#ppt_x"/>
                                          </p:val>
                                        </p:tav>
                                      </p:tavLst>
                                    </p:anim>
                                    <p:anim calcmode="lin" valueType="num">
                                      <p:cBhvr>
                                        <p:cTn id="346" dur="1000" fill="hold"/>
                                        <p:tgtEl>
                                          <p:spTgt spid="210"/>
                                        </p:tgtEl>
                                        <p:attrNameLst>
                                          <p:attrName>ppt_y</p:attrName>
                                        </p:attrNameLst>
                                      </p:cBhvr>
                                      <p:tavLst>
                                        <p:tav tm="0">
                                          <p:val>
                                            <p:strVal val="#ppt_y+.1"/>
                                          </p:val>
                                        </p:tav>
                                        <p:tav tm="100000">
                                          <p:val>
                                            <p:strVal val="#ppt_y"/>
                                          </p:val>
                                        </p:tav>
                                      </p:tavLst>
                                    </p:anim>
                                  </p:childTnLst>
                                </p:cTn>
                              </p:par>
                              <p:par>
                                <p:cTn id="347" presetID="42" presetClass="entr" presetSubtype="0" fill="hold" grpId="0" nodeType="withEffect">
                                  <p:stCondLst>
                                    <p:cond delay="0"/>
                                  </p:stCondLst>
                                  <p:childTnLst>
                                    <p:set>
                                      <p:cBhvr>
                                        <p:cTn id="348" dur="1" fill="hold">
                                          <p:stCondLst>
                                            <p:cond delay="0"/>
                                          </p:stCondLst>
                                        </p:cTn>
                                        <p:tgtEl>
                                          <p:spTgt spid="151"/>
                                        </p:tgtEl>
                                        <p:attrNameLst>
                                          <p:attrName>style.visibility</p:attrName>
                                        </p:attrNameLst>
                                      </p:cBhvr>
                                      <p:to>
                                        <p:strVal val="visible"/>
                                      </p:to>
                                    </p:set>
                                    <p:animEffect transition="in" filter="fade">
                                      <p:cBhvr>
                                        <p:cTn id="349" dur="1000"/>
                                        <p:tgtEl>
                                          <p:spTgt spid="151"/>
                                        </p:tgtEl>
                                      </p:cBhvr>
                                    </p:animEffect>
                                    <p:anim calcmode="lin" valueType="num">
                                      <p:cBhvr>
                                        <p:cTn id="350" dur="1000" fill="hold"/>
                                        <p:tgtEl>
                                          <p:spTgt spid="151"/>
                                        </p:tgtEl>
                                        <p:attrNameLst>
                                          <p:attrName>ppt_x</p:attrName>
                                        </p:attrNameLst>
                                      </p:cBhvr>
                                      <p:tavLst>
                                        <p:tav tm="0">
                                          <p:val>
                                            <p:strVal val="#ppt_x"/>
                                          </p:val>
                                        </p:tav>
                                        <p:tav tm="100000">
                                          <p:val>
                                            <p:strVal val="#ppt_x"/>
                                          </p:val>
                                        </p:tav>
                                      </p:tavLst>
                                    </p:anim>
                                    <p:anim calcmode="lin" valueType="num">
                                      <p:cBhvr>
                                        <p:cTn id="351"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352" fill="hold">
                      <p:stCondLst>
                        <p:cond delay="indefinite"/>
                      </p:stCondLst>
                      <p:childTnLst>
                        <p:par>
                          <p:cTn id="353" fill="hold">
                            <p:stCondLst>
                              <p:cond delay="0"/>
                            </p:stCondLst>
                            <p:childTnLst>
                              <p:par>
                                <p:cTn id="354" presetID="42" presetClass="entr" presetSubtype="0" fill="hold" grpId="0" nodeType="clickEffect">
                                  <p:stCondLst>
                                    <p:cond delay="0"/>
                                  </p:stCondLst>
                                  <p:childTnLst>
                                    <p:set>
                                      <p:cBhvr>
                                        <p:cTn id="355" dur="1" fill="hold">
                                          <p:stCondLst>
                                            <p:cond delay="0"/>
                                          </p:stCondLst>
                                        </p:cTn>
                                        <p:tgtEl>
                                          <p:spTgt spid="41"/>
                                        </p:tgtEl>
                                        <p:attrNameLst>
                                          <p:attrName>style.visibility</p:attrName>
                                        </p:attrNameLst>
                                      </p:cBhvr>
                                      <p:to>
                                        <p:strVal val="visible"/>
                                      </p:to>
                                    </p:set>
                                    <p:animEffect transition="in" filter="fade">
                                      <p:cBhvr>
                                        <p:cTn id="356" dur="1000"/>
                                        <p:tgtEl>
                                          <p:spTgt spid="41"/>
                                        </p:tgtEl>
                                      </p:cBhvr>
                                    </p:animEffect>
                                    <p:anim calcmode="lin" valueType="num">
                                      <p:cBhvr>
                                        <p:cTn id="357" dur="1000" fill="hold"/>
                                        <p:tgtEl>
                                          <p:spTgt spid="41"/>
                                        </p:tgtEl>
                                        <p:attrNameLst>
                                          <p:attrName>ppt_x</p:attrName>
                                        </p:attrNameLst>
                                      </p:cBhvr>
                                      <p:tavLst>
                                        <p:tav tm="0">
                                          <p:val>
                                            <p:strVal val="#ppt_x"/>
                                          </p:val>
                                        </p:tav>
                                        <p:tav tm="100000">
                                          <p:val>
                                            <p:strVal val="#ppt_x"/>
                                          </p:val>
                                        </p:tav>
                                      </p:tavLst>
                                    </p:anim>
                                    <p:anim calcmode="lin" valueType="num">
                                      <p:cBhvr>
                                        <p:cTn id="358" dur="1000" fill="hold"/>
                                        <p:tgtEl>
                                          <p:spTgt spid="41"/>
                                        </p:tgtEl>
                                        <p:attrNameLst>
                                          <p:attrName>ppt_y</p:attrName>
                                        </p:attrNameLst>
                                      </p:cBhvr>
                                      <p:tavLst>
                                        <p:tav tm="0">
                                          <p:val>
                                            <p:strVal val="#ppt_y+.1"/>
                                          </p:val>
                                        </p:tav>
                                        <p:tav tm="100000">
                                          <p:val>
                                            <p:strVal val="#ppt_y"/>
                                          </p:val>
                                        </p:tav>
                                      </p:tavLst>
                                    </p:anim>
                                  </p:childTnLst>
                                </p:cTn>
                              </p:par>
                              <p:par>
                                <p:cTn id="359" presetID="42" presetClass="entr" presetSubtype="0" fill="hold" nodeType="withEffect">
                                  <p:stCondLst>
                                    <p:cond delay="0"/>
                                  </p:stCondLst>
                                  <p:childTnLst>
                                    <p:set>
                                      <p:cBhvr>
                                        <p:cTn id="360" dur="1" fill="hold">
                                          <p:stCondLst>
                                            <p:cond delay="0"/>
                                          </p:stCondLst>
                                        </p:cTn>
                                        <p:tgtEl>
                                          <p:spTgt spid="220"/>
                                        </p:tgtEl>
                                        <p:attrNameLst>
                                          <p:attrName>style.visibility</p:attrName>
                                        </p:attrNameLst>
                                      </p:cBhvr>
                                      <p:to>
                                        <p:strVal val="visible"/>
                                      </p:to>
                                    </p:set>
                                    <p:animEffect transition="in" filter="fade">
                                      <p:cBhvr>
                                        <p:cTn id="361" dur="1000"/>
                                        <p:tgtEl>
                                          <p:spTgt spid="220"/>
                                        </p:tgtEl>
                                      </p:cBhvr>
                                    </p:animEffect>
                                    <p:anim calcmode="lin" valueType="num">
                                      <p:cBhvr>
                                        <p:cTn id="362" dur="1000" fill="hold"/>
                                        <p:tgtEl>
                                          <p:spTgt spid="220"/>
                                        </p:tgtEl>
                                        <p:attrNameLst>
                                          <p:attrName>ppt_x</p:attrName>
                                        </p:attrNameLst>
                                      </p:cBhvr>
                                      <p:tavLst>
                                        <p:tav tm="0">
                                          <p:val>
                                            <p:strVal val="#ppt_x"/>
                                          </p:val>
                                        </p:tav>
                                        <p:tav tm="100000">
                                          <p:val>
                                            <p:strVal val="#ppt_x"/>
                                          </p:val>
                                        </p:tav>
                                      </p:tavLst>
                                    </p:anim>
                                    <p:anim calcmode="lin" valueType="num">
                                      <p:cBhvr>
                                        <p:cTn id="363" dur="1000" fill="hold"/>
                                        <p:tgtEl>
                                          <p:spTgt spid="220"/>
                                        </p:tgtEl>
                                        <p:attrNameLst>
                                          <p:attrName>ppt_y</p:attrName>
                                        </p:attrNameLst>
                                      </p:cBhvr>
                                      <p:tavLst>
                                        <p:tav tm="0">
                                          <p:val>
                                            <p:strVal val="#ppt_y+.1"/>
                                          </p:val>
                                        </p:tav>
                                        <p:tav tm="100000">
                                          <p:val>
                                            <p:strVal val="#ppt_y"/>
                                          </p:val>
                                        </p:tav>
                                      </p:tavLst>
                                    </p:anim>
                                  </p:childTnLst>
                                </p:cTn>
                              </p:par>
                              <p:par>
                                <p:cTn id="364" presetID="42" presetClass="entr" presetSubtype="0" fill="hold" nodeType="withEffect">
                                  <p:stCondLst>
                                    <p:cond delay="0"/>
                                  </p:stCondLst>
                                  <p:childTnLst>
                                    <p:set>
                                      <p:cBhvr>
                                        <p:cTn id="365" dur="1" fill="hold">
                                          <p:stCondLst>
                                            <p:cond delay="0"/>
                                          </p:stCondLst>
                                        </p:cTn>
                                        <p:tgtEl>
                                          <p:spTgt spid="222"/>
                                        </p:tgtEl>
                                        <p:attrNameLst>
                                          <p:attrName>style.visibility</p:attrName>
                                        </p:attrNameLst>
                                      </p:cBhvr>
                                      <p:to>
                                        <p:strVal val="visible"/>
                                      </p:to>
                                    </p:set>
                                    <p:animEffect transition="in" filter="fade">
                                      <p:cBhvr>
                                        <p:cTn id="366" dur="1000"/>
                                        <p:tgtEl>
                                          <p:spTgt spid="222"/>
                                        </p:tgtEl>
                                      </p:cBhvr>
                                    </p:animEffect>
                                    <p:anim calcmode="lin" valueType="num">
                                      <p:cBhvr>
                                        <p:cTn id="367" dur="1000" fill="hold"/>
                                        <p:tgtEl>
                                          <p:spTgt spid="222"/>
                                        </p:tgtEl>
                                        <p:attrNameLst>
                                          <p:attrName>ppt_x</p:attrName>
                                        </p:attrNameLst>
                                      </p:cBhvr>
                                      <p:tavLst>
                                        <p:tav tm="0">
                                          <p:val>
                                            <p:strVal val="#ppt_x"/>
                                          </p:val>
                                        </p:tav>
                                        <p:tav tm="100000">
                                          <p:val>
                                            <p:strVal val="#ppt_x"/>
                                          </p:val>
                                        </p:tav>
                                      </p:tavLst>
                                    </p:anim>
                                    <p:anim calcmode="lin" valueType="num">
                                      <p:cBhvr>
                                        <p:cTn id="368" dur="1000" fill="hold"/>
                                        <p:tgtEl>
                                          <p:spTgt spid="222"/>
                                        </p:tgtEl>
                                        <p:attrNameLst>
                                          <p:attrName>ppt_y</p:attrName>
                                        </p:attrNameLst>
                                      </p:cBhvr>
                                      <p:tavLst>
                                        <p:tav tm="0">
                                          <p:val>
                                            <p:strVal val="#ppt_y+.1"/>
                                          </p:val>
                                        </p:tav>
                                        <p:tav tm="100000">
                                          <p:val>
                                            <p:strVal val="#ppt_y"/>
                                          </p:val>
                                        </p:tav>
                                      </p:tavLst>
                                    </p:anim>
                                  </p:childTnLst>
                                </p:cTn>
                              </p:par>
                              <p:par>
                                <p:cTn id="369" presetID="42" presetClass="entr" presetSubtype="0" fill="hold" grpId="0" nodeType="withEffect">
                                  <p:stCondLst>
                                    <p:cond delay="0"/>
                                  </p:stCondLst>
                                  <p:childTnLst>
                                    <p:set>
                                      <p:cBhvr>
                                        <p:cTn id="370" dur="1" fill="hold">
                                          <p:stCondLst>
                                            <p:cond delay="0"/>
                                          </p:stCondLst>
                                        </p:cTn>
                                        <p:tgtEl>
                                          <p:spTgt spid="224"/>
                                        </p:tgtEl>
                                        <p:attrNameLst>
                                          <p:attrName>style.visibility</p:attrName>
                                        </p:attrNameLst>
                                      </p:cBhvr>
                                      <p:to>
                                        <p:strVal val="visible"/>
                                      </p:to>
                                    </p:set>
                                    <p:animEffect transition="in" filter="fade">
                                      <p:cBhvr>
                                        <p:cTn id="371" dur="1000"/>
                                        <p:tgtEl>
                                          <p:spTgt spid="224"/>
                                        </p:tgtEl>
                                      </p:cBhvr>
                                    </p:animEffect>
                                    <p:anim calcmode="lin" valueType="num">
                                      <p:cBhvr>
                                        <p:cTn id="372" dur="1000" fill="hold"/>
                                        <p:tgtEl>
                                          <p:spTgt spid="224"/>
                                        </p:tgtEl>
                                        <p:attrNameLst>
                                          <p:attrName>ppt_x</p:attrName>
                                        </p:attrNameLst>
                                      </p:cBhvr>
                                      <p:tavLst>
                                        <p:tav tm="0">
                                          <p:val>
                                            <p:strVal val="#ppt_x"/>
                                          </p:val>
                                        </p:tav>
                                        <p:tav tm="100000">
                                          <p:val>
                                            <p:strVal val="#ppt_x"/>
                                          </p:val>
                                        </p:tav>
                                      </p:tavLst>
                                    </p:anim>
                                    <p:anim calcmode="lin" valueType="num">
                                      <p:cBhvr>
                                        <p:cTn id="373" dur="1000" fill="hold"/>
                                        <p:tgtEl>
                                          <p:spTgt spid="224"/>
                                        </p:tgtEl>
                                        <p:attrNameLst>
                                          <p:attrName>ppt_y</p:attrName>
                                        </p:attrNameLst>
                                      </p:cBhvr>
                                      <p:tavLst>
                                        <p:tav tm="0">
                                          <p:val>
                                            <p:strVal val="#ppt_y+.1"/>
                                          </p:val>
                                        </p:tav>
                                        <p:tav tm="100000">
                                          <p:val>
                                            <p:strVal val="#ppt_y"/>
                                          </p:val>
                                        </p:tav>
                                      </p:tavLst>
                                    </p:anim>
                                  </p:childTnLst>
                                </p:cTn>
                              </p:par>
                              <p:par>
                                <p:cTn id="374" presetID="42" presetClass="entr" presetSubtype="0" fill="hold" grpId="0" nodeType="withEffect">
                                  <p:stCondLst>
                                    <p:cond delay="0"/>
                                  </p:stCondLst>
                                  <p:childTnLst>
                                    <p:set>
                                      <p:cBhvr>
                                        <p:cTn id="375" dur="1" fill="hold">
                                          <p:stCondLst>
                                            <p:cond delay="0"/>
                                          </p:stCondLst>
                                        </p:cTn>
                                        <p:tgtEl>
                                          <p:spTgt spid="225"/>
                                        </p:tgtEl>
                                        <p:attrNameLst>
                                          <p:attrName>style.visibility</p:attrName>
                                        </p:attrNameLst>
                                      </p:cBhvr>
                                      <p:to>
                                        <p:strVal val="visible"/>
                                      </p:to>
                                    </p:set>
                                    <p:animEffect transition="in" filter="fade">
                                      <p:cBhvr>
                                        <p:cTn id="376" dur="1000"/>
                                        <p:tgtEl>
                                          <p:spTgt spid="225"/>
                                        </p:tgtEl>
                                      </p:cBhvr>
                                    </p:animEffect>
                                    <p:anim calcmode="lin" valueType="num">
                                      <p:cBhvr>
                                        <p:cTn id="377" dur="1000" fill="hold"/>
                                        <p:tgtEl>
                                          <p:spTgt spid="225"/>
                                        </p:tgtEl>
                                        <p:attrNameLst>
                                          <p:attrName>ppt_x</p:attrName>
                                        </p:attrNameLst>
                                      </p:cBhvr>
                                      <p:tavLst>
                                        <p:tav tm="0">
                                          <p:val>
                                            <p:strVal val="#ppt_x"/>
                                          </p:val>
                                        </p:tav>
                                        <p:tav tm="100000">
                                          <p:val>
                                            <p:strVal val="#ppt_x"/>
                                          </p:val>
                                        </p:tav>
                                      </p:tavLst>
                                    </p:anim>
                                    <p:anim calcmode="lin" valueType="num">
                                      <p:cBhvr>
                                        <p:cTn id="378" dur="1000" fill="hold"/>
                                        <p:tgtEl>
                                          <p:spTgt spid="225"/>
                                        </p:tgtEl>
                                        <p:attrNameLst>
                                          <p:attrName>ppt_y</p:attrName>
                                        </p:attrNameLst>
                                      </p:cBhvr>
                                      <p:tavLst>
                                        <p:tav tm="0">
                                          <p:val>
                                            <p:strVal val="#ppt_y+.1"/>
                                          </p:val>
                                        </p:tav>
                                        <p:tav tm="100000">
                                          <p:val>
                                            <p:strVal val="#ppt_y"/>
                                          </p:val>
                                        </p:tav>
                                      </p:tavLst>
                                    </p:anim>
                                  </p:childTnLst>
                                </p:cTn>
                              </p:par>
                              <p:par>
                                <p:cTn id="379" presetID="42" presetClass="entr" presetSubtype="0" fill="hold" grpId="0" nodeType="withEffect">
                                  <p:stCondLst>
                                    <p:cond delay="0"/>
                                  </p:stCondLst>
                                  <p:childTnLst>
                                    <p:set>
                                      <p:cBhvr>
                                        <p:cTn id="380" dur="1" fill="hold">
                                          <p:stCondLst>
                                            <p:cond delay="0"/>
                                          </p:stCondLst>
                                        </p:cTn>
                                        <p:tgtEl>
                                          <p:spTgt spid="155"/>
                                        </p:tgtEl>
                                        <p:attrNameLst>
                                          <p:attrName>style.visibility</p:attrName>
                                        </p:attrNameLst>
                                      </p:cBhvr>
                                      <p:to>
                                        <p:strVal val="visible"/>
                                      </p:to>
                                    </p:set>
                                    <p:animEffect transition="in" filter="fade">
                                      <p:cBhvr>
                                        <p:cTn id="381" dur="1000"/>
                                        <p:tgtEl>
                                          <p:spTgt spid="155"/>
                                        </p:tgtEl>
                                      </p:cBhvr>
                                    </p:animEffect>
                                    <p:anim calcmode="lin" valueType="num">
                                      <p:cBhvr>
                                        <p:cTn id="382" dur="1000" fill="hold"/>
                                        <p:tgtEl>
                                          <p:spTgt spid="155"/>
                                        </p:tgtEl>
                                        <p:attrNameLst>
                                          <p:attrName>ppt_x</p:attrName>
                                        </p:attrNameLst>
                                      </p:cBhvr>
                                      <p:tavLst>
                                        <p:tav tm="0">
                                          <p:val>
                                            <p:strVal val="#ppt_x"/>
                                          </p:val>
                                        </p:tav>
                                        <p:tav tm="100000">
                                          <p:val>
                                            <p:strVal val="#ppt_x"/>
                                          </p:val>
                                        </p:tav>
                                      </p:tavLst>
                                    </p:anim>
                                    <p:anim calcmode="lin" valueType="num">
                                      <p:cBhvr>
                                        <p:cTn id="383"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384" fill="hold">
                      <p:stCondLst>
                        <p:cond delay="indefinite"/>
                      </p:stCondLst>
                      <p:childTnLst>
                        <p:par>
                          <p:cTn id="385" fill="hold">
                            <p:stCondLst>
                              <p:cond delay="0"/>
                            </p:stCondLst>
                            <p:childTnLst>
                              <p:par>
                                <p:cTn id="386" presetID="42" presetClass="entr" presetSubtype="0" fill="hold" grpId="0" nodeType="clickEffect">
                                  <p:stCondLst>
                                    <p:cond delay="0"/>
                                  </p:stCondLst>
                                  <p:childTnLst>
                                    <p:set>
                                      <p:cBhvr>
                                        <p:cTn id="387" dur="1" fill="hold">
                                          <p:stCondLst>
                                            <p:cond delay="0"/>
                                          </p:stCondLst>
                                        </p:cTn>
                                        <p:tgtEl>
                                          <p:spTgt spid="321"/>
                                        </p:tgtEl>
                                        <p:attrNameLst>
                                          <p:attrName>style.visibility</p:attrName>
                                        </p:attrNameLst>
                                      </p:cBhvr>
                                      <p:to>
                                        <p:strVal val="visible"/>
                                      </p:to>
                                    </p:set>
                                    <p:animEffect transition="in" filter="fade">
                                      <p:cBhvr>
                                        <p:cTn id="388" dur="1000"/>
                                        <p:tgtEl>
                                          <p:spTgt spid="321"/>
                                        </p:tgtEl>
                                      </p:cBhvr>
                                    </p:animEffect>
                                    <p:anim calcmode="lin" valueType="num">
                                      <p:cBhvr>
                                        <p:cTn id="389" dur="1000" fill="hold"/>
                                        <p:tgtEl>
                                          <p:spTgt spid="321"/>
                                        </p:tgtEl>
                                        <p:attrNameLst>
                                          <p:attrName>ppt_x</p:attrName>
                                        </p:attrNameLst>
                                      </p:cBhvr>
                                      <p:tavLst>
                                        <p:tav tm="0">
                                          <p:val>
                                            <p:strVal val="#ppt_x"/>
                                          </p:val>
                                        </p:tav>
                                        <p:tav tm="100000">
                                          <p:val>
                                            <p:strVal val="#ppt_x"/>
                                          </p:val>
                                        </p:tav>
                                      </p:tavLst>
                                    </p:anim>
                                    <p:anim calcmode="lin" valueType="num">
                                      <p:cBhvr>
                                        <p:cTn id="390" dur="1000" fill="hold"/>
                                        <p:tgtEl>
                                          <p:spTgt spid="321"/>
                                        </p:tgtEl>
                                        <p:attrNameLst>
                                          <p:attrName>ppt_y</p:attrName>
                                        </p:attrNameLst>
                                      </p:cBhvr>
                                      <p:tavLst>
                                        <p:tav tm="0">
                                          <p:val>
                                            <p:strVal val="#ppt_y+.1"/>
                                          </p:val>
                                        </p:tav>
                                        <p:tav tm="100000">
                                          <p:val>
                                            <p:strVal val="#ppt_y"/>
                                          </p:val>
                                        </p:tav>
                                      </p:tavLst>
                                    </p:anim>
                                  </p:childTnLst>
                                </p:cTn>
                              </p:par>
                              <p:par>
                                <p:cTn id="391" presetID="42" presetClass="entr" presetSubtype="0" fill="hold" grpId="0" nodeType="withEffect">
                                  <p:stCondLst>
                                    <p:cond delay="0"/>
                                  </p:stCondLst>
                                  <p:childTnLst>
                                    <p:set>
                                      <p:cBhvr>
                                        <p:cTn id="392" dur="1" fill="hold">
                                          <p:stCondLst>
                                            <p:cond delay="0"/>
                                          </p:stCondLst>
                                        </p:cTn>
                                        <p:tgtEl>
                                          <p:spTgt spid="325"/>
                                        </p:tgtEl>
                                        <p:attrNameLst>
                                          <p:attrName>style.visibility</p:attrName>
                                        </p:attrNameLst>
                                      </p:cBhvr>
                                      <p:to>
                                        <p:strVal val="visible"/>
                                      </p:to>
                                    </p:set>
                                    <p:animEffect transition="in" filter="fade">
                                      <p:cBhvr>
                                        <p:cTn id="393" dur="1000"/>
                                        <p:tgtEl>
                                          <p:spTgt spid="325"/>
                                        </p:tgtEl>
                                      </p:cBhvr>
                                    </p:animEffect>
                                    <p:anim calcmode="lin" valueType="num">
                                      <p:cBhvr>
                                        <p:cTn id="394" dur="1000" fill="hold"/>
                                        <p:tgtEl>
                                          <p:spTgt spid="325"/>
                                        </p:tgtEl>
                                        <p:attrNameLst>
                                          <p:attrName>ppt_x</p:attrName>
                                        </p:attrNameLst>
                                      </p:cBhvr>
                                      <p:tavLst>
                                        <p:tav tm="0">
                                          <p:val>
                                            <p:strVal val="#ppt_x"/>
                                          </p:val>
                                        </p:tav>
                                        <p:tav tm="100000">
                                          <p:val>
                                            <p:strVal val="#ppt_x"/>
                                          </p:val>
                                        </p:tav>
                                      </p:tavLst>
                                    </p:anim>
                                    <p:anim calcmode="lin" valueType="num">
                                      <p:cBhvr>
                                        <p:cTn id="395" dur="1000" fill="hold"/>
                                        <p:tgtEl>
                                          <p:spTgt spid="325"/>
                                        </p:tgtEl>
                                        <p:attrNameLst>
                                          <p:attrName>ppt_y</p:attrName>
                                        </p:attrNameLst>
                                      </p:cBhvr>
                                      <p:tavLst>
                                        <p:tav tm="0">
                                          <p:val>
                                            <p:strVal val="#ppt_y+.1"/>
                                          </p:val>
                                        </p:tav>
                                        <p:tav tm="100000">
                                          <p:val>
                                            <p:strVal val="#ppt_y"/>
                                          </p:val>
                                        </p:tav>
                                      </p:tavLst>
                                    </p:anim>
                                  </p:childTnLst>
                                </p:cTn>
                              </p:par>
                            </p:childTnLst>
                          </p:cTn>
                        </p:par>
                      </p:childTnLst>
                    </p:cTn>
                  </p:par>
                  <p:par>
                    <p:cTn id="396" fill="hold">
                      <p:stCondLst>
                        <p:cond delay="indefinite"/>
                      </p:stCondLst>
                      <p:childTnLst>
                        <p:par>
                          <p:cTn id="397" fill="hold">
                            <p:stCondLst>
                              <p:cond delay="0"/>
                            </p:stCondLst>
                            <p:childTnLst>
                              <p:par>
                                <p:cTn id="398" presetID="42" presetClass="entr" presetSubtype="0" fill="hold" grpId="0" nodeType="clickEffect">
                                  <p:stCondLst>
                                    <p:cond delay="0"/>
                                  </p:stCondLst>
                                  <p:childTnLst>
                                    <p:set>
                                      <p:cBhvr>
                                        <p:cTn id="399" dur="1" fill="hold">
                                          <p:stCondLst>
                                            <p:cond delay="0"/>
                                          </p:stCondLst>
                                        </p:cTn>
                                        <p:tgtEl>
                                          <p:spTgt spid="253"/>
                                        </p:tgtEl>
                                        <p:attrNameLst>
                                          <p:attrName>style.visibility</p:attrName>
                                        </p:attrNameLst>
                                      </p:cBhvr>
                                      <p:to>
                                        <p:strVal val="visible"/>
                                      </p:to>
                                    </p:set>
                                    <p:animEffect transition="in" filter="fade">
                                      <p:cBhvr>
                                        <p:cTn id="400" dur="1000"/>
                                        <p:tgtEl>
                                          <p:spTgt spid="253"/>
                                        </p:tgtEl>
                                      </p:cBhvr>
                                    </p:animEffect>
                                    <p:anim calcmode="lin" valueType="num">
                                      <p:cBhvr>
                                        <p:cTn id="401" dur="1000" fill="hold"/>
                                        <p:tgtEl>
                                          <p:spTgt spid="253"/>
                                        </p:tgtEl>
                                        <p:attrNameLst>
                                          <p:attrName>ppt_x</p:attrName>
                                        </p:attrNameLst>
                                      </p:cBhvr>
                                      <p:tavLst>
                                        <p:tav tm="0">
                                          <p:val>
                                            <p:strVal val="#ppt_x"/>
                                          </p:val>
                                        </p:tav>
                                        <p:tav tm="100000">
                                          <p:val>
                                            <p:strVal val="#ppt_x"/>
                                          </p:val>
                                        </p:tav>
                                      </p:tavLst>
                                    </p:anim>
                                    <p:anim calcmode="lin" valueType="num">
                                      <p:cBhvr>
                                        <p:cTn id="402" dur="1000" fill="hold"/>
                                        <p:tgtEl>
                                          <p:spTgt spid="253"/>
                                        </p:tgtEl>
                                        <p:attrNameLst>
                                          <p:attrName>ppt_y</p:attrName>
                                        </p:attrNameLst>
                                      </p:cBhvr>
                                      <p:tavLst>
                                        <p:tav tm="0">
                                          <p:val>
                                            <p:strVal val="#ppt_y+.1"/>
                                          </p:val>
                                        </p:tav>
                                        <p:tav tm="100000">
                                          <p:val>
                                            <p:strVal val="#ppt_y"/>
                                          </p:val>
                                        </p:tav>
                                      </p:tavLst>
                                    </p:anim>
                                  </p:childTnLst>
                                </p:cTn>
                              </p:par>
                              <p:par>
                                <p:cTn id="403" presetID="42" presetClass="entr" presetSubtype="0" fill="hold" grpId="0" nodeType="withEffect">
                                  <p:stCondLst>
                                    <p:cond delay="0"/>
                                  </p:stCondLst>
                                  <p:childTnLst>
                                    <p:set>
                                      <p:cBhvr>
                                        <p:cTn id="404" dur="1" fill="hold">
                                          <p:stCondLst>
                                            <p:cond delay="0"/>
                                          </p:stCondLst>
                                        </p:cTn>
                                        <p:tgtEl>
                                          <p:spTgt spid="254"/>
                                        </p:tgtEl>
                                        <p:attrNameLst>
                                          <p:attrName>style.visibility</p:attrName>
                                        </p:attrNameLst>
                                      </p:cBhvr>
                                      <p:to>
                                        <p:strVal val="visible"/>
                                      </p:to>
                                    </p:set>
                                    <p:animEffect transition="in" filter="fade">
                                      <p:cBhvr>
                                        <p:cTn id="405" dur="1000"/>
                                        <p:tgtEl>
                                          <p:spTgt spid="254"/>
                                        </p:tgtEl>
                                      </p:cBhvr>
                                    </p:animEffect>
                                    <p:anim calcmode="lin" valueType="num">
                                      <p:cBhvr>
                                        <p:cTn id="406" dur="1000" fill="hold"/>
                                        <p:tgtEl>
                                          <p:spTgt spid="254"/>
                                        </p:tgtEl>
                                        <p:attrNameLst>
                                          <p:attrName>ppt_x</p:attrName>
                                        </p:attrNameLst>
                                      </p:cBhvr>
                                      <p:tavLst>
                                        <p:tav tm="0">
                                          <p:val>
                                            <p:strVal val="#ppt_x"/>
                                          </p:val>
                                        </p:tav>
                                        <p:tav tm="100000">
                                          <p:val>
                                            <p:strVal val="#ppt_x"/>
                                          </p:val>
                                        </p:tav>
                                      </p:tavLst>
                                    </p:anim>
                                    <p:anim calcmode="lin" valueType="num">
                                      <p:cBhvr>
                                        <p:cTn id="407" dur="1000" fill="hold"/>
                                        <p:tgtEl>
                                          <p:spTgt spid="254"/>
                                        </p:tgtEl>
                                        <p:attrNameLst>
                                          <p:attrName>ppt_y</p:attrName>
                                        </p:attrNameLst>
                                      </p:cBhvr>
                                      <p:tavLst>
                                        <p:tav tm="0">
                                          <p:val>
                                            <p:strVal val="#ppt_y+.1"/>
                                          </p:val>
                                        </p:tav>
                                        <p:tav tm="100000">
                                          <p:val>
                                            <p:strVal val="#ppt_y"/>
                                          </p:val>
                                        </p:tav>
                                      </p:tavLst>
                                    </p:anim>
                                  </p:childTnLst>
                                </p:cTn>
                              </p:par>
                              <p:par>
                                <p:cTn id="408" presetID="42" presetClass="entr" presetSubtype="0" fill="hold" grpId="0" nodeType="withEffect">
                                  <p:stCondLst>
                                    <p:cond delay="0"/>
                                  </p:stCondLst>
                                  <p:childTnLst>
                                    <p:set>
                                      <p:cBhvr>
                                        <p:cTn id="409" dur="1" fill="hold">
                                          <p:stCondLst>
                                            <p:cond delay="0"/>
                                          </p:stCondLst>
                                        </p:cTn>
                                        <p:tgtEl>
                                          <p:spTgt spid="255"/>
                                        </p:tgtEl>
                                        <p:attrNameLst>
                                          <p:attrName>style.visibility</p:attrName>
                                        </p:attrNameLst>
                                      </p:cBhvr>
                                      <p:to>
                                        <p:strVal val="visible"/>
                                      </p:to>
                                    </p:set>
                                    <p:animEffect transition="in" filter="fade">
                                      <p:cBhvr>
                                        <p:cTn id="410" dur="1000"/>
                                        <p:tgtEl>
                                          <p:spTgt spid="255"/>
                                        </p:tgtEl>
                                      </p:cBhvr>
                                    </p:animEffect>
                                    <p:anim calcmode="lin" valueType="num">
                                      <p:cBhvr>
                                        <p:cTn id="411" dur="1000" fill="hold"/>
                                        <p:tgtEl>
                                          <p:spTgt spid="255"/>
                                        </p:tgtEl>
                                        <p:attrNameLst>
                                          <p:attrName>ppt_x</p:attrName>
                                        </p:attrNameLst>
                                      </p:cBhvr>
                                      <p:tavLst>
                                        <p:tav tm="0">
                                          <p:val>
                                            <p:strVal val="#ppt_x"/>
                                          </p:val>
                                        </p:tav>
                                        <p:tav tm="100000">
                                          <p:val>
                                            <p:strVal val="#ppt_x"/>
                                          </p:val>
                                        </p:tav>
                                      </p:tavLst>
                                    </p:anim>
                                    <p:anim calcmode="lin" valueType="num">
                                      <p:cBhvr>
                                        <p:cTn id="412" dur="1000" fill="hold"/>
                                        <p:tgtEl>
                                          <p:spTgt spid="255"/>
                                        </p:tgtEl>
                                        <p:attrNameLst>
                                          <p:attrName>ppt_y</p:attrName>
                                        </p:attrNameLst>
                                      </p:cBhvr>
                                      <p:tavLst>
                                        <p:tav tm="0">
                                          <p:val>
                                            <p:strVal val="#ppt_y+.1"/>
                                          </p:val>
                                        </p:tav>
                                        <p:tav tm="100000">
                                          <p:val>
                                            <p:strVal val="#ppt_y"/>
                                          </p:val>
                                        </p:tav>
                                      </p:tavLst>
                                    </p:anim>
                                  </p:childTnLst>
                                </p:cTn>
                              </p:par>
                              <p:par>
                                <p:cTn id="413" presetID="42" presetClass="entr" presetSubtype="0" fill="hold" grpId="0" nodeType="withEffect">
                                  <p:stCondLst>
                                    <p:cond delay="0"/>
                                  </p:stCondLst>
                                  <p:childTnLst>
                                    <p:set>
                                      <p:cBhvr>
                                        <p:cTn id="414" dur="1" fill="hold">
                                          <p:stCondLst>
                                            <p:cond delay="0"/>
                                          </p:stCondLst>
                                        </p:cTn>
                                        <p:tgtEl>
                                          <p:spTgt spid="258"/>
                                        </p:tgtEl>
                                        <p:attrNameLst>
                                          <p:attrName>style.visibility</p:attrName>
                                        </p:attrNameLst>
                                      </p:cBhvr>
                                      <p:to>
                                        <p:strVal val="visible"/>
                                      </p:to>
                                    </p:set>
                                    <p:animEffect transition="in" filter="fade">
                                      <p:cBhvr>
                                        <p:cTn id="415" dur="1000"/>
                                        <p:tgtEl>
                                          <p:spTgt spid="258"/>
                                        </p:tgtEl>
                                      </p:cBhvr>
                                    </p:animEffect>
                                    <p:anim calcmode="lin" valueType="num">
                                      <p:cBhvr>
                                        <p:cTn id="416" dur="1000" fill="hold"/>
                                        <p:tgtEl>
                                          <p:spTgt spid="258"/>
                                        </p:tgtEl>
                                        <p:attrNameLst>
                                          <p:attrName>ppt_x</p:attrName>
                                        </p:attrNameLst>
                                      </p:cBhvr>
                                      <p:tavLst>
                                        <p:tav tm="0">
                                          <p:val>
                                            <p:strVal val="#ppt_x"/>
                                          </p:val>
                                        </p:tav>
                                        <p:tav tm="100000">
                                          <p:val>
                                            <p:strVal val="#ppt_x"/>
                                          </p:val>
                                        </p:tav>
                                      </p:tavLst>
                                    </p:anim>
                                    <p:anim calcmode="lin" valueType="num">
                                      <p:cBhvr>
                                        <p:cTn id="417" dur="1000" fill="hold"/>
                                        <p:tgtEl>
                                          <p:spTgt spid="258"/>
                                        </p:tgtEl>
                                        <p:attrNameLst>
                                          <p:attrName>ppt_y</p:attrName>
                                        </p:attrNameLst>
                                      </p:cBhvr>
                                      <p:tavLst>
                                        <p:tav tm="0">
                                          <p:val>
                                            <p:strVal val="#ppt_y+.1"/>
                                          </p:val>
                                        </p:tav>
                                        <p:tav tm="100000">
                                          <p:val>
                                            <p:strVal val="#ppt_y"/>
                                          </p:val>
                                        </p:tav>
                                      </p:tavLst>
                                    </p:anim>
                                  </p:childTnLst>
                                </p:cTn>
                              </p:par>
                              <p:par>
                                <p:cTn id="418" presetID="42" presetClass="entr" presetSubtype="0" fill="hold" grpId="0" nodeType="withEffect">
                                  <p:stCondLst>
                                    <p:cond delay="0"/>
                                  </p:stCondLst>
                                  <p:childTnLst>
                                    <p:set>
                                      <p:cBhvr>
                                        <p:cTn id="419" dur="1" fill="hold">
                                          <p:stCondLst>
                                            <p:cond delay="0"/>
                                          </p:stCondLst>
                                        </p:cTn>
                                        <p:tgtEl>
                                          <p:spTgt spid="259"/>
                                        </p:tgtEl>
                                        <p:attrNameLst>
                                          <p:attrName>style.visibility</p:attrName>
                                        </p:attrNameLst>
                                      </p:cBhvr>
                                      <p:to>
                                        <p:strVal val="visible"/>
                                      </p:to>
                                    </p:set>
                                    <p:animEffect transition="in" filter="fade">
                                      <p:cBhvr>
                                        <p:cTn id="420" dur="1000"/>
                                        <p:tgtEl>
                                          <p:spTgt spid="259"/>
                                        </p:tgtEl>
                                      </p:cBhvr>
                                    </p:animEffect>
                                    <p:anim calcmode="lin" valueType="num">
                                      <p:cBhvr>
                                        <p:cTn id="421" dur="1000" fill="hold"/>
                                        <p:tgtEl>
                                          <p:spTgt spid="259"/>
                                        </p:tgtEl>
                                        <p:attrNameLst>
                                          <p:attrName>ppt_x</p:attrName>
                                        </p:attrNameLst>
                                      </p:cBhvr>
                                      <p:tavLst>
                                        <p:tav tm="0">
                                          <p:val>
                                            <p:strVal val="#ppt_x"/>
                                          </p:val>
                                        </p:tav>
                                        <p:tav tm="100000">
                                          <p:val>
                                            <p:strVal val="#ppt_x"/>
                                          </p:val>
                                        </p:tav>
                                      </p:tavLst>
                                    </p:anim>
                                    <p:anim calcmode="lin" valueType="num">
                                      <p:cBhvr>
                                        <p:cTn id="422" dur="1000" fill="hold"/>
                                        <p:tgtEl>
                                          <p:spTgt spid="259"/>
                                        </p:tgtEl>
                                        <p:attrNameLst>
                                          <p:attrName>ppt_y</p:attrName>
                                        </p:attrNameLst>
                                      </p:cBhvr>
                                      <p:tavLst>
                                        <p:tav tm="0">
                                          <p:val>
                                            <p:strVal val="#ppt_y+.1"/>
                                          </p:val>
                                        </p:tav>
                                        <p:tav tm="100000">
                                          <p:val>
                                            <p:strVal val="#ppt_y"/>
                                          </p:val>
                                        </p:tav>
                                      </p:tavLst>
                                    </p:anim>
                                  </p:childTnLst>
                                </p:cTn>
                              </p:par>
                              <p:par>
                                <p:cTn id="423" presetID="42" presetClass="entr" presetSubtype="0" fill="hold" grpId="0" nodeType="withEffect">
                                  <p:stCondLst>
                                    <p:cond delay="0"/>
                                  </p:stCondLst>
                                  <p:childTnLst>
                                    <p:set>
                                      <p:cBhvr>
                                        <p:cTn id="424" dur="1" fill="hold">
                                          <p:stCondLst>
                                            <p:cond delay="0"/>
                                          </p:stCondLst>
                                        </p:cTn>
                                        <p:tgtEl>
                                          <p:spTgt spid="260"/>
                                        </p:tgtEl>
                                        <p:attrNameLst>
                                          <p:attrName>style.visibility</p:attrName>
                                        </p:attrNameLst>
                                      </p:cBhvr>
                                      <p:to>
                                        <p:strVal val="visible"/>
                                      </p:to>
                                    </p:set>
                                    <p:animEffect transition="in" filter="fade">
                                      <p:cBhvr>
                                        <p:cTn id="425" dur="1000"/>
                                        <p:tgtEl>
                                          <p:spTgt spid="260"/>
                                        </p:tgtEl>
                                      </p:cBhvr>
                                    </p:animEffect>
                                    <p:anim calcmode="lin" valueType="num">
                                      <p:cBhvr>
                                        <p:cTn id="426" dur="1000" fill="hold"/>
                                        <p:tgtEl>
                                          <p:spTgt spid="260"/>
                                        </p:tgtEl>
                                        <p:attrNameLst>
                                          <p:attrName>ppt_x</p:attrName>
                                        </p:attrNameLst>
                                      </p:cBhvr>
                                      <p:tavLst>
                                        <p:tav tm="0">
                                          <p:val>
                                            <p:strVal val="#ppt_x"/>
                                          </p:val>
                                        </p:tav>
                                        <p:tav tm="100000">
                                          <p:val>
                                            <p:strVal val="#ppt_x"/>
                                          </p:val>
                                        </p:tav>
                                      </p:tavLst>
                                    </p:anim>
                                    <p:anim calcmode="lin" valueType="num">
                                      <p:cBhvr>
                                        <p:cTn id="427" dur="1000" fill="hold"/>
                                        <p:tgtEl>
                                          <p:spTgt spid="260"/>
                                        </p:tgtEl>
                                        <p:attrNameLst>
                                          <p:attrName>ppt_y</p:attrName>
                                        </p:attrNameLst>
                                      </p:cBhvr>
                                      <p:tavLst>
                                        <p:tav tm="0">
                                          <p:val>
                                            <p:strVal val="#ppt_y+.1"/>
                                          </p:val>
                                        </p:tav>
                                        <p:tav tm="100000">
                                          <p:val>
                                            <p:strVal val="#ppt_y"/>
                                          </p:val>
                                        </p:tav>
                                      </p:tavLst>
                                    </p:anim>
                                  </p:childTnLst>
                                </p:cTn>
                              </p:par>
                              <p:par>
                                <p:cTn id="428" presetID="42" presetClass="entr" presetSubtype="0" fill="hold" grpId="0" nodeType="withEffect">
                                  <p:stCondLst>
                                    <p:cond delay="0"/>
                                  </p:stCondLst>
                                  <p:childTnLst>
                                    <p:set>
                                      <p:cBhvr>
                                        <p:cTn id="429" dur="1" fill="hold">
                                          <p:stCondLst>
                                            <p:cond delay="0"/>
                                          </p:stCondLst>
                                        </p:cTn>
                                        <p:tgtEl>
                                          <p:spTgt spid="323"/>
                                        </p:tgtEl>
                                        <p:attrNameLst>
                                          <p:attrName>style.visibility</p:attrName>
                                        </p:attrNameLst>
                                      </p:cBhvr>
                                      <p:to>
                                        <p:strVal val="visible"/>
                                      </p:to>
                                    </p:set>
                                    <p:animEffect transition="in" filter="fade">
                                      <p:cBhvr>
                                        <p:cTn id="430" dur="1000"/>
                                        <p:tgtEl>
                                          <p:spTgt spid="323"/>
                                        </p:tgtEl>
                                      </p:cBhvr>
                                    </p:animEffect>
                                    <p:anim calcmode="lin" valueType="num">
                                      <p:cBhvr>
                                        <p:cTn id="431" dur="1000" fill="hold"/>
                                        <p:tgtEl>
                                          <p:spTgt spid="323"/>
                                        </p:tgtEl>
                                        <p:attrNameLst>
                                          <p:attrName>ppt_x</p:attrName>
                                        </p:attrNameLst>
                                      </p:cBhvr>
                                      <p:tavLst>
                                        <p:tav tm="0">
                                          <p:val>
                                            <p:strVal val="#ppt_x"/>
                                          </p:val>
                                        </p:tav>
                                        <p:tav tm="100000">
                                          <p:val>
                                            <p:strVal val="#ppt_x"/>
                                          </p:val>
                                        </p:tav>
                                      </p:tavLst>
                                    </p:anim>
                                    <p:anim calcmode="lin" valueType="num">
                                      <p:cBhvr>
                                        <p:cTn id="432" dur="1000" fill="hold"/>
                                        <p:tgtEl>
                                          <p:spTgt spid="323"/>
                                        </p:tgtEl>
                                        <p:attrNameLst>
                                          <p:attrName>ppt_y</p:attrName>
                                        </p:attrNameLst>
                                      </p:cBhvr>
                                      <p:tavLst>
                                        <p:tav tm="0">
                                          <p:val>
                                            <p:strVal val="#ppt_y+.1"/>
                                          </p:val>
                                        </p:tav>
                                        <p:tav tm="100000">
                                          <p:val>
                                            <p:strVal val="#ppt_y"/>
                                          </p:val>
                                        </p:tav>
                                      </p:tavLst>
                                    </p:anim>
                                  </p:childTnLst>
                                </p:cTn>
                              </p:par>
                              <p:par>
                                <p:cTn id="433" presetID="42" presetClass="entr" presetSubtype="0" fill="hold" grpId="0" nodeType="withEffect">
                                  <p:stCondLst>
                                    <p:cond delay="0"/>
                                  </p:stCondLst>
                                  <p:childTnLst>
                                    <p:set>
                                      <p:cBhvr>
                                        <p:cTn id="434" dur="1" fill="hold">
                                          <p:stCondLst>
                                            <p:cond delay="0"/>
                                          </p:stCondLst>
                                        </p:cTn>
                                        <p:tgtEl>
                                          <p:spTgt spid="324"/>
                                        </p:tgtEl>
                                        <p:attrNameLst>
                                          <p:attrName>style.visibility</p:attrName>
                                        </p:attrNameLst>
                                      </p:cBhvr>
                                      <p:to>
                                        <p:strVal val="visible"/>
                                      </p:to>
                                    </p:set>
                                    <p:animEffect transition="in" filter="fade">
                                      <p:cBhvr>
                                        <p:cTn id="435" dur="1000"/>
                                        <p:tgtEl>
                                          <p:spTgt spid="324"/>
                                        </p:tgtEl>
                                      </p:cBhvr>
                                    </p:animEffect>
                                    <p:anim calcmode="lin" valueType="num">
                                      <p:cBhvr>
                                        <p:cTn id="436" dur="1000" fill="hold"/>
                                        <p:tgtEl>
                                          <p:spTgt spid="324"/>
                                        </p:tgtEl>
                                        <p:attrNameLst>
                                          <p:attrName>ppt_x</p:attrName>
                                        </p:attrNameLst>
                                      </p:cBhvr>
                                      <p:tavLst>
                                        <p:tav tm="0">
                                          <p:val>
                                            <p:strVal val="#ppt_x"/>
                                          </p:val>
                                        </p:tav>
                                        <p:tav tm="100000">
                                          <p:val>
                                            <p:strVal val="#ppt_x"/>
                                          </p:val>
                                        </p:tav>
                                      </p:tavLst>
                                    </p:anim>
                                    <p:anim calcmode="lin" valueType="num">
                                      <p:cBhvr>
                                        <p:cTn id="437" dur="1000" fill="hold"/>
                                        <p:tgtEl>
                                          <p:spTgt spid="324"/>
                                        </p:tgtEl>
                                        <p:attrNameLst>
                                          <p:attrName>ppt_y</p:attrName>
                                        </p:attrNameLst>
                                      </p:cBhvr>
                                      <p:tavLst>
                                        <p:tav tm="0">
                                          <p:val>
                                            <p:strVal val="#ppt_y+.1"/>
                                          </p:val>
                                        </p:tav>
                                        <p:tav tm="100000">
                                          <p:val>
                                            <p:strVal val="#ppt_y"/>
                                          </p:val>
                                        </p:tav>
                                      </p:tavLst>
                                    </p:anim>
                                  </p:childTnLst>
                                </p:cTn>
                              </p:par>
                            </p:childTnLst>
                          </p:cTn>
                        </p:par>
                      </p:childTnLst>
                    </p:cTn>
                  </p:par>
                  <p:par>
                    <p:cTn id="438" fill="hold">
                      <p:stCondLst>
                        <p:cond delay="indefinite"/>
                      </p:stCondLst>
                      <p:childTnLst>
                        <p:par>
                          <p:cTn id="439" fill="hold">
                            <p:stCondLst>
                              <p:cond delay="0"/>
                            </p:stCondLst>
                            <p:childTnLst>
                              <p:par>
                                <p:cTn id="440" presetID="42" presetClass="entr" presetSubtype="0" fill="hold" grpId="0" nodeType="clickEffect">
                                  <p:stCondLst>
                                    <p:cond delay="0"/>
                                  </p:stCondLst>
                                  <p:childTnLst>
                                    <p:set>
                                      <p:cBhvr>
                                        <p:cTn id="441" dur="1" fill="hold">
                                          <p:stCondLst>
                                            <p:cond delay="0"/>
                                          </p:stCondLst>
                                        </p:cTn>
                                        <p:tgtEl>
                                          <p:spTgt spid="326"/>
                                        </p:tgtEl>
                                        <p:attrNameLst>
                                          <p:attrName>style.visibility</p:attrName>
                                        </p:attrNameLst>
                                      </p:cBhvr>
                                      <p:to>
                                        <p:strVal val="visible"/>
                                      </p:to>
                                    </p:set>
                                    <p:animEffect transition="in" filter="fade">
                                      <p:cBhvr>
                                        <p:cTn id="442" dur="1000"/>
                                        <p:tgtEl>
                                          <p:spTgt spid="326"/>
                                        </p:tgtEl>
                                      </p:cBhvr>
                                    </p:animEffect>
                                    <p:anim calcmode="lin" valueType="num">
                                      <p:cBhvr>
                                        <p:cTn id="443" dur="1000" fill="hold"/>
                                        <p:tgtEl>
                                          <p:spTgt spid="326"/>
                                        </p:tgtEl>
                                        <p:attrNameLst>
                                          <p:attrName>ppt_x</p:attrName>
                                        </p:attrNameLst>
                                      </p:cBhvr>
                                      <p:tavLst>
                                        <p:tav tm="0">
                                          <p:val>
                                            <p:strVal val="#ppt_x"/>
                                          </p:val>
                                        </p:tav>
                                        <p:tav tm="100000">
                                          <p:val>
                                            <p:strVal val="#ppt_x"/>
                                          </p:val>
                                        </p:tav>
                                      </p:tavLst>
                                    </p:anim>
                                    <p:anim calcmode="lin" valueType="num">
                                      <p:cBhvr>
                                        <p:cTn id="444" dur="1000" fill="hold"/>
                                        <p:tgtEl>
                                          <p:spTgt spid="326"/>
                                        </p:tgtEl>
                                        <p:attrNameLst>
                                          <p:attrName>ppt_y</p:attrName>
                                        </p:attrNameLst>
                                      </p:cBhvr>
                                      <p:tavLst>
                                        <p:tav tm="0">
                                          <p:val>
                                            <p:strVal val="#ppt_y+.1"/>
                                          </p:val>
                                        </p:tav>
                                        <p:tav tm="100000">
                                          <p:val>
                                            <p:strVal val="#ppt_y"/>
                                          </p:val>
                                        </p:tav>
                                      </p:tavLst>
                                    </p:anim>
                                  </p:childTnLst>
                                </p:cTn>
                              </p:par>
                              <p:par>
                                <p:cTn id="445" presetID="42" presetClass="entr" presetSubtype="0" fill="hold" grpId="0" nodeType="withEffect">
                                  <p:stCondLst>
                                    <p:cond delay="0"/>
                                  </p:stCondLst>
                                  <p:childTnLst>
                                    <p:set>
                                      <p:cBhvr>
                                        <p:cTn id="446" dur="1" fill="hold">
                                          <p:stCondLst>
                                            <p:cond delay="0"/>
                                          </p:stCondLst>
                                        </p:cTn>
                                        <p:tgtEl>
                                          <p:spTgt spid="327"/>
                                        </p:tgtEl>
                                        <p:attrNameLst>
                                          <p:attrName>style.visibility</p:attrName>
                                        </p:attrNameLst>
                                      </p:cBhvr>
                                      <p:to>
                                        <p:strVal val="visible"/>
                                      </p:to>
                                    </p:set>
                                    <p:animEffect transition="in" filter="fade">
                                      <p:cBhvr>
                                        <p:cTn id="447" dur="1000"/>
                                        <p:tgtEl>
                                          <p:spTgt spid="327"/>
                                        </p:tgtEl>
                                      </p:cBhvr>
                                    </p:animEffect>
                                    <p:anim calcmode="lin" valueType="num">
                                      <p:cBhvr>
                                        <p:cTn id="448" dur="1000" fill="hold"/>
                                        <p:tgtEl>
                                          <p:spTgt spid="327"/>
                                        </p:tgtEl>
                                        <p:attrNameLst>
                                          <p:attrName>ppt_x</p:attrName>
                                        </p:attrNameLst>
                                      </p:cBhvr>
                                      <p:tavLst>
                                        <p:tav tm="0">
                                          <p:val>
                                            <p:strVal val="#ppt_x"/>
                                          </p:val>
                                        </p:tav>
                                        <p:tav tm="100000">
                                          <p:val>
                                            <p:strVal val="#ppt_x"/>
                                          </p:val>
                                        </p:tav>
                                      </p:tavLst>
                                    </p:anim>
                                    <p:anim calcmode="lin" valueType="num">
                                      <p:cBhvr>
                                        <p:cTn id="449" dur="1000" fill="hold"/>
                                        <p:tgtEl>
                                          <p:spTgt spid="327"/>
                                        </p:tgtEl>
                                        <p:attrNameLst>
                                          <p:attrName>ppt_y</p:attrName>
                                        </p:attrNameLst>
                                      </p:cBhvr>
                                      <p:tavLst>
                                        <p:tav tm="0">
                                          <p:val>
                                            <p:strVal val="#ppt_y+.1"/>
                                          </p:val>
                                        </p:tav>
                                        <p:tav tm="100000">
                                          <p:val>
                                            <p:strVal val="#ppt_y"/>
                                          </p:val>
                                        </p:tav>
                                      </p:tavLst>
                                    </p:anim>
                                  </p:childTnLst>
                                </p:cTn>
                              </p:par>
                              <p:par>
                                <p:cTn id="450" presetID="42" presetClass="entr" presetSubtype="0" fill="hold" grpId="0" nodeType="withEffect">
                                  <p:stCondLst>
                                    <p:cond delay="0"/>
                                  </p:stCondLst>
                                  <p:childTnLst>
                                    <p:set>
                                      <p:cBhvr>
                                        <p:cTn id="451" dur="1" fill="hold">
                                          <p:stCondLst>
                                            <p:cond delay="0"/>
                                          </p:stCondLst>
                                        </p:cTn>
                                        <p:tgtEl>
                                          <p:spTgt spid="261"/>
                                        </p:tgtEl>
                                        <p:attrNameLst>
                                          <p:attrName>style.visibility</p:attrName>
                                        </p:attrNameLst>
                                      </p:cBhvr>
                                      <p:to>
                                        <p:strVal val="visible"/>
                                      </p:to>
                                    </p:set>
                                    <p:animEffect transition="in" filter="fade">
                                      <p:cBhvr>
                                        <p:cTn id="452" dur="1000"/>
                                        <p:tgtEl>
                                          <p:spTgt spid="261"/>
                                        </p:tgtEl>
                                      </p:cBhvr>
                                    </p:animEffect>
                                    <p:anim calcmode="lin" valueType="num">
                                      <p:cBhvr>
                                        <p:cTn id="453" dur="1000" fill="hold"/>
                                        <p:tgtEl>
                                          <p:spTgt spid="261"/>
                                        </p:tgtEl>
                                        <p:attrNameLst>
                                          <p:attrName>ppt_x</p:attrName>
                                        </p:attrNameLst>
                                      </p:cBhvr>
                                      <p:tavLst>
                                        <p:tav tm="0">
                                          <p:val>
                                            <p:strVal val="#ppt_x"/>
                                          </p:val>
                                        </p:tav>
                                        <p:tav tm="100000">
                                          <p:val>
                                            <p:strVal val="#ppt_x"/>
                                          </p:val>
                                        </p:tav>
                                      </p:tavLst>
                                    </p:anim>
                                    <p:anim calcmode="lin" valueType="num">
                                      <p:cBhvr>
                                        <p:cTn id="454" dur="1000" fill="hold"/>
                                        <p:tgtEl>
                                          <p:spTgt spid="261"/>
                                        </p:tgtEl>
                                        <p:attrNameLst>
                                          <p:attrName>ppt_y</p:attrName>
                                        </p:attrNameLst>
                                      </p:cBhvr>
                                      <p:tavLst>
                                        <p:tav tm="0">
                                          <p:val>
                                            <p:strVal val="#ppt_y+.1"/>
                                          </p:val>
                                        </p:tav>
                                        <p:tav tm="100000">
                                          <p:val>
                                            <p:strVal val="#ppt_y"/>
                                          </p:val>
                                        </p:tav>
                                      </p:tavLst>
                                    </p:anim>
                                  </p:childTnLst>
                                </p:cTn>
                              </p:par>
                              <p:par>
                                <p:cTn id="455" presetID="42" presetClass="entr" presetSubtype="0" fill="hold" grpId="0" nodeType="withEffect">
                                  <p:stCondLst>
                                    <p:cond delay="0"/>
                                  </p:stCondLst>
                                  <p:childTnLst>
                                    <p:set>
                                      <p:cBhvr>
                                        <p:cTn id="456" dur="1" fill="hold">
                                          <p:stCondLst>
                                            <p:cond delay="0"/>
                                          </p:stCondLst>
                                        </p:cTn>
                                        <p:tgtEl>
                                          <p:spTgt spid="268"/>
                                        </p:tgtEl>
                                        <p:attrNameLst>
                                          <p:attrName>style.visibility</p:attrName>
                                        </p:attrNameLst>
                                      </p:cBhvr>
                                      <p:to>
                                        <p:strVal val="visible"/>
                                      </p:to>
                                    </p:set>
                                    <p:animEffect transition="in" filter="fade">
                                      <p:cBhvr>
                                        <p:cTn id="457" dur="1000"/>
                                        <p:tgtEl>
                                          <p:spTgt spid="268"/>
                                        </p:tgtEl>
                                      </p:cBhvr>
                                    </p:animEffect>
                                    <p:anim calcmode="lin" valueType="num">
                                      <p:cBhvr>
                                        <p:cTn id="458" dur="1000" fill="hold"/>
                                        <p:tgtEl>
                                          <p:spTgt spid="268"/>
                                        </p:tgtEl>
                                        <p:attrNameLst>
                                          <p:attrName>ppt_x</p:attrName>
                                        </p:attrNameLst>
                                      </p:cBhvr>
                                      <p:tavLst>
                                        <p:tav tm="0">
                                          <p:val>
                                            <p:strVal val="#ppt_x"/>
                                          </p:val>
                                        </p:tav>
                                        <p:tav tm="100000">
                                          <p:val>
                                            <p:strVal val="#ppt_x"/>
                                          </p:val>
                                        </p:tav>
                                      </p:tavLst>
                                    </p:anim>
                                    <p:anim calcmode="lin" valueType="num">
                                      <p:cBhvr>
                                        <p:cTn id="459" dur="1000" fill="hold"/>
                                        <p:tgtEl>
                                          <p:spTgt spid="268"/>
                                        </p:tgtEl>
                                        <p:attrNameLst>
                                          <p:attrName>ppt_y</p:attrName>
                                        </p:attrNameLst>
                                      </p:cBhvr>
                                      <p:tavLst>
                                        <p:tav tm="0">
                                          <p:val>
                                            <p:strVal val="#ppt_y+.1"/>
                                          </p:val>
                                        </p:tav>
                                        <p:tav tm="100000">
                                          <p:val>
                                            <p:strVal val="#ppt_y"/>
                                          </p:val>
                                        </p:tav>
                                      </p:tavLst>
                                    </p:anim>
                                  </p:childTnLst>
                                </p:cTn>
                              </p:par>
                              <p:par>
                                <p:cTn id="460" presetID="42" presetClass="entr" presetSubtype="0" fill="hold" grpId="0" nodeType="withEffect">
                                  <p:stCondLst>
                                    <p:cond delay="0"/>
                                  </p:stCondLst>
                                  <p:childTnLst>
                                    <p:set>
                                      <p:cBhvr>
                                        <p:cTn id="461" dur="1" fill="hold">
                                          <p:stCondLst>
                                            <p:cond delay="0"/>
                                          </p:stCondLst>
                                        </p:cTn>
                                        <p:tgtEl>
                                          <p:spTgt spid="269"/>
                                        </p:tgtEl>
                                        <p:attrNameLst>
                                          <p:attrName>style.visibility</p:attrName>
                                        </p:attrNameLst>
                                      </p:cBhvr>
                                      <p:to>
                                        <p:strVal val="visible"/>
                                      </p:to>
                                    </p:set>
                                    <p:animEffect transition="in" filter="fade">
                                      <p:cBhvr>
                                        <p:cTn id="462" dur="1000"/>
                                        <p:tgtEl>
                                          <p:spTgt spid="269"/>
                                        </p:tgtEl>
                                      </p:cBhvr>
                                    </p:animEffect>
                                    <p:anim calcmode="lin" valueType="num">
                                      <p:cBhvr>
                                        <p:cTn id="463" dur="1000" fill="hold"/>
                                        <p:tgtEl>
                                          <p:spTgt spid="269"/>
                                        </p:tgtEl>
                                        <p:attrNameLst>
                                          <p:attrName>ppt_x</p:attrName>
                                        </p:attrNameLst>
                                      </p:cBhvr>
                                      <p:tavLst>
                                        <p:tav tm="0">
                                          <p:val>
                                            <p:strVal val="#ppt_x"/>
                                          </p:val>
                                        </p:tav>
                                        <p:tav tm="100000">
                                          <p:val>
                                            <p:strVal val="#ppt_x"/>
                                          </p:val>
                                        </p:tav>
                                      </p:tavLst>
                                    </p:anim>
                                    <p:anim calcmode="lin" valueType="num">
                                      <p:cBhvr>
                                        <p:cTn id="464" dur="1000" fill="hold"/>
                                        <p:tgtEl>
                                          <p:spTgt spid="269"/>
                                        </p:tgtEl>
                                        <p:attrNameLst>
                                          <p:attrName>ppt_y</p:attrName>
                                        </p:attrNameLst>
                                      </p:cBhvr>
                                      <p:tavLst>
                                        <p:tav tm="0">
                                          <p:val>
                                            <p:strVal val="#ppt_y+.1"/>
                                          </p:val>
                                        </p:tav>
                                        <p:tav tm="100000">
                                          <p:val>
                                            <p:strVal val="#ppt_y"/>
                                          </p:val>
                                        </p:tav>
                                      </p:tavLst>
                                    </p:anim>
                                  </p:childTnLst>
                                </p:cTn>
                              </p:par>
                              <p:par>
                                <p:cTn id="465" presetID="42" presetClass="entr" presetSubtype="0" fill="hold" grpId="0" nodeType="withEffect">
                                  <p:stCondLst>
                                    <p:cond delay="0"/>
                                  </p:stCondLst>
                                  <p:childTnLst>
                                    <p:set>
                                      <p:cBhvr>
                                        <p:cTn id="466" dur="1" fill="hold">
                                          <p:stCondLst>
                                            <p:cond delay="0"/>
                                          </p:stCondLst>
                                        </p:cTn>
                                        <p:tgtEl>
                                          <p:spTgt spid="270"/>
                                        </p:tgtEl>
                                        <p:attrNameLst>
                                          <p:attrName>style.visibility</p:attrName>
                                        </p:attrNameLst>
                                      </p:cBhvr>
                                      <p:to>
                                        <p:strVal val="visible"/>
                                      </p:to>
                                    </p:set>
                                    <p:animEffect transition="in" filter="fade">
                                      <p:cBhvr>
                                        <p:cTn id="467" dur="1000"/>
                                        <p:tgtEl>
                                          <p:spTgt spid="270"/>
                                        </p:tgtEl>
                                      </p:cBhvr>
                                    </p:animEffect>
                                    <p:anim calcmode="lin" valueType="num">
                                      <p:cBhvr>
                                        <p:cTn id="468" dur="1000" fill="hold"/>
                                        <p:tgtEl>
                                          <p:spTgt spid="270"/>
                                        </p:tgtEl>
                                        <p:attrNameLst>
                                          <p:attrName>ppt_x</p:attrName>
                                        </p:attrNameLst>
                                      </p:cBhvr>
                                      <p:tavLst>
                                        <p:tav tm="0">
                                          <p:val>
                                            <p:strVal val="#ppt_x"/>
                                          </p:val>
                                        </p:tav>
                                        <p:tav tm="100000">
                                          <p:val>
                                            <p:strVal val="#ppt_x"/>
                                          </p:val>
                                        </p:tav>
                                      </p:tavLst>
                                    </p:anim>
                                    <p:anim calcmode="lin" valueType="num">
                                      <p:cBhvr>
                                        <p:cTn id="469" dur="1000" fill="hold"/>
                                        <p:tgtEl>
                                          <p:spTgt spid="270"/>
                                        </p:tgtEl>
                                        <p:attrNameLst>
                                          <p:attrName>ppt_y</p:attrName>
                                        </p:attrNameLst>
                                      </p:cBhvr>
                                      <p:tavLst>
                                        <p:tav tm="0">
                                          <p:val>
                                            <p:strVal val="#ppt_y+.1"/>
                                          </p:val>
                                        </p:tav>
                                        <p:tav tm="100000">
                                          <p:val>
                                            <p:strVal val="#ppt_y"/>
                                          </p:val>
                                        </p:tav>
                                      </p:tavLst>
                                    </p:anim>
                                  </p:childTnLst>
                                </p:cTn>
                              </p:par>
                              <p:par>
                                <p:cTn id="470" presetID="42" presetClass="entr" presetSubtype="0" fill="hold" nodeType="withEffect">
                                  <p:stCondLst>
                                    <p:cond delay="0"/>
                                  </p:stCondLst>
                                  <p:childTnLst>
                                    <p:set>
                                      <p:cBhvr>
                                        <p:cTn id="471" dur="1" fill="hold">
                                          <p:stCondLst>
                                            <p:cond delay="0"/>
                                          </p:stCondLst>
                                        </p:cTn>
                                        <p:tgtEl>
                                          <p:spTgt spid="286"/>
                                        </p:tgtEl>
                                        <p:attrNameLst>
                                          <p:attrName>style.visibility</p:attrName>
                                        </p:attrNameLst>
                                      </p:cBhvr>
                                      <p:to>
                                        <p:strVal val="visible"/>
                                      </p:to>
                                    </p:set>
                                    <p:animEffect transition="in" filter="fade">
                                      <p:cBhvr>
                                        <p:cTn id="472" dur="1000"/>
                                        <p:tgtEl>
                                          <p:spTgt spid="286"/>
                                        </p:tgtEl>
                                      </p:cBhvr>
                                    </p:animEffect>
                                    <p:anim calcmode="lin" valueType="num">
                                      <p:cBhvr>
                                        <p:cTn id="473" dur="1000" fill="hold"/>
                                        <p:tgtEl>
                                          <p:spTgt spid="286"/>
                                        </p:tgtEl>
                                        <p:attrNameLst>
                                          <p:attrName>ppt_x</p:attrName>
                                        </p:attrNameLst>
                                      </p:cBhvr>
                                      <p:tavLst>
                                        <p:tav tm="0">
                                          <p:val>
                                            <p:strVal val="#ppt_x"/>
                                          </p:val>
                                        </p:tav>
                                        <p:tav tm="100000">
                                          <p:val>
                                            <p:strVal val="#ppt_x"/>
                                          </p:val>
                                        </p:tav>
                                      </p:tavLst>
                                    </p:anim>
                                    <p:anim calcmode="lin" valueType="num">
                                      <p:cBhvr>
                                        <p:cTn id="474" dur="1000" fill="hold"/>
                                        <p:tgtEl>
                                          <p:spTgt spid="286"/>
                                        </p:tgtEl>
                                        <p:attrNameLst>
                                          <p:attrName>ppt_y</p:attrName>
                                        </p:attrNameLst>
                                      </p:cBhvr>
                                      <p:tavLst>
                                        <p:tav tm="0">
                                          <p:val>
                                            <p:strVal val="#ppt_y+.1"/>
                                          </p:val>
                                        </p:tav>
                                        <p:tav tm="100000">
                                          <p:val>
                                            <p:strVal val="#ppt_y"/>
                                          </p:val>
                                        </p:tav>
                                      </p:tavLst>
                                    </p:anim>
                                  </p:childTnLst>
                                </p:cTn>
                              </p:par>
                              <p:par>
                                <p:cTn id="475" presetID="42" presetClass="entr" presetSubtype="0" fill="hold" nodeType="withEffect">
                                  <p:stCondLst>
                                    <p:cond delay="0"/>
                                  </p:stCondLst>
                                  <p:childTnLst>
                                    <p:set>
                                      <p:cBhvr>
                                        <p:cTn id="476" dur="1" fill="hold">
                                          <p:stCondLst>
                                            <p:cond delay="0"/>
                                          </p:stCondLst>
                                        </p:cTn>
                                        <p:tgtEl>
                                          <p:spTgt spid="287"/>
                                        </p:tgtEl>
                                        <p:attrNameLst>
                                          <p:attrName>style.visibility</p:attrName>
                                        </p:attrNameLst>
                                      </p:cBhvr>
                                      <p:to>
                                        <p:strVal val="visible"/>
                                      </p:to>
                                    </p:set>
                                    <p:animEffect transition="in" filter="fade">
                                      <p:cBhvr>
                                        <p:cTn id="477" dur="1000"/>
                                        <p:tgtEl>
                                          <p:spTgt spid="287"/>
                                        </p:tgtEl>
                                      </p:cBhvr>
                                    </p:animEffect>
                                    <p:anim calcmode="lin" valueType="num">
                                      <p:cBhvr>
                                        <p:cTn id="478" dur="1000" fill="hold"/>
                                        <p:tgtEl>
                                          <p:spTgt spid="287"/>
                                        </p:tgtEl>
                                        <p:attrNameLst>
                                          <p:attrName>ppt_x</p:attrName>
                                        </p:attrNameLst>
                                      </p:cBhvr>
                                      <p:tavLst>
                                        <p:tav tm="0">
                                          <p:val>
                                            <p:strVal val="#ppt_x"/>
                                          </p:val>
                                        </p:tav>
                                        <p:tav tm="100000">
                                          <p:val>
                                            <p:strVal val="#ppt_x"/>
                                          </p:val>
                                        </p:tav>
                                      </p:tavLst>
                                    </p:anim>
                                    <p:anim calcmode="lin" valueType="num">
                                      <p:cBhvr>
                                        <p:cTn id="479" dur="1000" fill="hold"/>
                                        <p:tgtEl>
                                          <p:spTgt spid="287"/>
                                        </p:tgtEl>
                                        <p:attrNameLst>
                                          <p:attrName>ppt_y</p:attrName>
                                        </p:attrNameLst>
                                      </p:cBhvr>
                                      <p:tavLst>
                                        <p:tav tm="0">
                                          <p:val>
                                            <p:strVal val="#ppt_y+.1"/>
                                          </p:val>
                                        </p:tav>
                                        <p:tav tm="100000">
                                          <p:val>
                                            <p:strVal val="#ppt_y"/>
                                          </p:val>
                                        </p:tav>
                                      </p:tavLst>
                                    </p:anim>
                                  </p:childTnLst>
                                </p:cTn>
                              </p:par>
                              <p:par>
                                <p:cTn id="480" presetID="42" presetClass="entr" presetSubtype="0" fill="hold" grpId="0" nodeType="withEffect">
                                  <p:stCondLst>
                                    <p:cond delay="0"/>
                                  </p:stCondLst>
                                  <p:childTnLst>
                                    <p:set>
                                      <p:cBhvr>
                                        <p:cTn id="481" dur="1" fill="hold">
                                          <p:stCondLst>
                                            <p:cond delay="0"/>
                                          </p:stCondLst>
                                        </p:cTn>
                                        <p:tgtEl>
                                          <p:spTgt spid="329"/>
                                        </p:tgtEl>
                                        <p:attrNameLst>
                                          <p:attrName>style.visibility</p:attrName>
                                        </p:attrNameLst>
                                      </p:cBhvr>
                                      <p:to>
                                        <p:strVal val="visible"/>
                                      </p:to>
                                    </p:set>
                                    <p:animEffect transition="in" filter="fade">
                                      <p:cBhvr>
                                        <p:cTn id="482" dur="1000"/>
                                        <p:tgtEl>
                                          <p:spTgt spid="329"/>
                                        </p:tgtEl>
                                      </p:cBhvr>
                                    </p:animEffect>
                                    <p:anim calcmode="lin" valueType="num">
                                      <p:cBhvr>
                                        <p:cTn id="483" dur="1000" fill="hold"/>
                                        <p:tgtEl>
                                          <p:spTgt spid="329"/>
                                        </p:tgtEl>
                                        <p:attrNameLst>
                                          <p:attrName>ppt_x</p:attrName>
                                        </p:attrNameLst>
                                      </p:cBhvr>
                                      <p:tavLst>
                                        <p:tav tm="0">
                                          <p:val>
                                            <p:strVal val="#ppt_x"/>
                                          </p:val>
                                        </p:tav>
                                        <p:tav tm="100000">
                                          <p:val>
                                            <p:strVal val="#ppt_x"/>
                                          </p:val>
                                        </p:tav>
                                      </p:tavLst>
                                    </p:anim>
                                    <p:anim calcmode="lin" valueType="num">
                                      <p:cBhvr>
                                        <p:cTn id="484" dur="1000" fill="hold"/>
                                        <p:tgtEl>
                                          <p:spTgt spid="329"/>
                                        </p:tgtEl>
                                        <p:attrNameLst>
                                          <p:attrName>ppt_y</p:attrName>
                                        </p:attrNameLst>
                                      </p:cBhvr>
                                      <p:tavLst>
                                        <p:tav tm="0">
                                          <p:val>
                                            <p:strVal val="#ppt_y+.1"/>
                                          </p:val>
                                        </p:tav>
                                        <p:tav tm="100000">
                                          <p:val>
                                            <p:strVal val="#ppt_y"/>
                                          </p:val>
                                        </p:tav>
                                      </p:tavLst>
                                    </p:anim>
                                  </p:childTnLst>
                                </p:cTn>
                              </p:par>
                              <p:par>
                                <p:cTn id="485" presetID="42" presetClass="entr" presetSubtype="0" fill="hold" grpId="0" nodeType="withEffect">
                                  <p:stCondLst>
                                    <p:cond delay="0"/>
                                  </p:stCondLst>
                                  <p:childTnLst>
                                    <p:set>
                                      <p:cBhvr>
                                        <p:cTn id="486" dur="1" fill="hold">
                                          <p:stCondLst>
                                            <p:cond delay="0"/>
                                          </p:stCondLst>
                                        </p:cTn>
                                        <p:tgtEl>
                                          <p:spTgt spid="330"/>
                                        </p:tgtEl>
                                        <p:attrNameLst>
                                          <p:attrName>style.visibility</p:attrName>
                                        </p:attrNameLst>
                                      </p:cBhvr>
                                      <p:to>
                                        <p:strVal val="visible"/>
                                      </p:to>
                                    </p:set>
                                    <p:animEffect transition="in" filter="fade">
                                      <p:cBhvr>
                                        <p:cTn id="487" dur="1000"/>
                                        <p:tgtEl>
                                          <p:spTgt spid="330"/>
                                        </p:tgtEl>
                                      </p:cBhvr>
                                    </p:animEffect>
                                    <p:anim calcmode="lin" valueType="num">
                                      <p:cBhvr>
                                        <p:cTn id="488" dur="1000" fill="hold"/>
                                        <p:tgtEl>
                                          <p:spTgt spid="330"/>
                                        </p:tgtEl>
                                        <p:attrNameLst>
                                          <p:attrName>ppt_x</p:attrName>
                                        </p:attrNameLst>
                                      </p:cBhvr>
                                      <p:tavLst>
                                        <p:tav tm="0">
                                          <p:val>
                                            <p:strVal val="#ppt_x"/>
                                          </p:val>
                                        </p:tav>
                                        <p:tav tm="100000">
                                          <p:val>
                                            <p:strVal val="#ppt_x"/>
                                          </p:val>
                                        </p:tav>
                                      </p:tavLst>
                                    </p:anim>
                                    <p:anim calcmode="lin" valueType="num">
                                      <p:cBhvr>
                                        <p:cTn id="489" dur="1000" fill="hold"/>
                                        <p:tgtEl>
                                          <p:spTgt spid="330"/>
                                        </p:tgtEl>
                                        <p:attrNameLst>
                                          <p:attrName>ppt_y</p:attrName>
                                        </p:attrNameLst>
                                      </p:cBhvr>
                                      <p:tavLst>
                                        <p:tav tm="0">
                                          <p:val>
                                            <p:strVal val="#ppt_y+.1"/>
                                          </p:val>
                                        </p:tav>
                                        <p:tav tm="100000">
                                          <p:val>
                                            <p:strVal val="#ppt_y"/>
                                          </p:val>
                                        </p:tav>
                                      </p:tavLst>
                                    </p:anim>
                                  </p:childTnLst>
                                </p:cTn>
                              </p:par>
                            </p:childTnLst>
                          </p:cTn>
                        </p:par>
                      </p:childTnLst>
                    </p:cTn>
                  </p:par>
                  <p:par>
                    <p:cTn id="490" fill="hold">
                      <p:stCondLst>
                        <p:cond delay="indefinite"/>
                      </p:stCondLst>
                      <p:childTnLst>
                        <p:par>
                          <p:cTn id="491" fill="hold">
                            <p:stCondLst>
                              <p:cond delay="0"/>
                            </p:stCondLst>
                            <p:childTnLst>
                              <p:par>
                                <p:cTn id="492" presetID="42" presetClass="entr" presetSubtype="0" fill="hold" grpId="0" nodeType="clickEffect">
                                  <p:stCondLst>
                                    <p:cond delay="0"/>
                                  </p:stCondLst>
                                  <p:childTnLst>
                                    <p:set>
                                      <p:cBhvr>
                                        <p:cTn id="493" dur="1" fill="hold">
                                          <p:stCondLst>
                                            <p:cond delay="0"/>
                                          </p:stCondLst>
                                        </p:cTn>
                                        <p:tgtEl>
                                          <p:spTgt spid="271"/>
                                        </p:tgtEl>
                                        <p:attrNameLst>
                                          <p:attrName>style.visibility</p:attrName>
                                        </p:attrNameLst>
                                      </p:cBhvr>
                                      <p:to>
                                        <p:strVal val="visible"/>
                                      </p:to>
                                    </p:set>
                                    <p:animEffect transition="in" filter="fade">
                                      <p:cBhvr>
                                        <p:cTn id="494" dur="1000"/>
                                        <p:tgtEl>
                                          <p:spTgt spid="271"/>
                                        </p:tgtEl>
                                      </p:cBhvr>
                                    </p:animEffect>
                                    <p:anim calcmode="lin" valueType="num">
                                      <p:cBhvr>
                                        <p:cTn id="495" dur="1000" fill="hold"/>
                                        <p:tgtEl>
                                          <p:spTgt spid="271"/>
                                        </p:tgtEl>
                                        <p:attrNameLst>
                                          <p:attrName>ppt_x</p:attrName>
                                        </p:attrNameLst>
                                      </p:cBhvr>
                                      <p:tavLst>
                                        <p:tav tm="0">
                                          <p:val>
                                            <p:strVal val="#ppt_x"/>
                                          </p:val>
                                        </p:tav>
                                        <p:tav tm="100000">
                                          <p:val>
                                            <p:strVal val="#ppt_x"/>
                                          </p:val>
                                        </p:tav>
                                      </p:tavLst>
                                    </p:anim>
                                    <p:anim calcmode="lin" valueType="num">
                                      <p:cBhvr>
                                        <p:cTn id="496" dur="1000" fill="hold"/>
                                        <p:tgtEl>
                                          <p:spTgt spid="271"/>
                                        </p:tgtEl>
                                        <p:attrNameLst>
                                          <p:attrName>ppt_y</p:attrName>
                                        </p:attrNameLst>
                                      </p:cBhvr>
                                      <p:tavLst>
                                        <p:tav tm="0">
                                          <p:val>
                                            <p:strVal val="#ppt_y+.1"/>
                                          </p:val>
                                        </p:tav>
                                        <p:tav tm="100000">
                                          <p:val>
                                            <p:strVal val="#ppt_y"/>
                                          </p:val>
                                        </p:tav>
                                      </p:tavLst>
                                    </p:anim>
                                  </p:childTnLst>
                                </p:cTn>
                              </p:par>
                              <p:par>
                                <p:cTn id="497" presetID="42" presetClass="entr" presetSubtype="0" fill="hold" grpId="0" nodeType="withEffect">
                                  <p:stCondLst>
                                    <p:cond delay="0"/>
                                  </p:stCondLst>
                                  <p:childTnLst>
                                    <p:set>
                                      <p:cBhvr>
                                        <p:cTn id="498" dur="1" fill="hold">
                                          <p:stCondLst>
                                            <p:cond delay="0"/>
                                          </p:stCondLst>
                                        </p:cTn>
                                        <p:tgtEl>
                                          <p:spTgt spid="272"/>
                                        </p:tgtEl>
                                        <p:attrNameLst>
                                          <p:attrName>style.visibility</p:attrName>
                                        </p:attrNameLst>
                                      </p:cBhvr>
                                      <p:to>
                                        <p:strVal val="visible"/>
                                      </p:to>
                                    </p:set>
                                    <p:animEffect transition="in" filter="fade">
                                      <p:cBhvr>
                                        <p:cTn id="499" dur="1000"/>
                                        <p:tgtEl>
                                          <p:spTgt spid="272"/>
                                        </p:tgtEl>
                                      </p:cBhvr>
                                    </p:animEffect>
                                    <p:anim calcmode="lin" valueType="num">
                                      <p:cBhvr>
                                        <p:cTn id="500" dur="1000" fill="hold"/>
                                        <p:tgtEl>
                                          <p:spTgt spid="272"/>
                                        </p:tgtEl>
                                        <p:attrNameLst>
                                          <p:attrName>ppt_x</p:attrName>
                                        </p:attrNameLst>
                                      </p:cBhvr>
                                      <p:tavLst>
                                        <p:tav tm="0">
                                          <p:val>
                                            <p:strVal val="#ppt_x"/>
                                          </p:val>
                                        </p:tav>
                                        <p:tav tm="100000">
                                          <p:val>
                                            <p:strVal val="#ppt_x"/>
                                          </p:val>
                                        </p:tav>
                                      </p:tavLst>
                                    </p:anim>
                                    <p:anim calcmode="lin" valueType="num">
                                      <p:cBhvr>
                                        <p:cTn id="501" dur="1000" fill="hold"/>
                                        <p:tgtEl>
                                          <p:spTgt spid="272"/>
                                        </p:tgtEl>
                                        <p:attrNameLst>
                                          <p:attrName>ppt_y</p:attrName>
                                        </p:attrNameLst>
                                      </p:cBhvr>
                                      <p:tavLst>
                                        <p:tav tm="0">
                                          <p:val>
                                            <p:strVal val="#ppt_y+.1"/>
                                          </p:val>
                                        </p:tav>
                                        <p:tav tm="100000">
                                          <p:val>
                                            <p:strVal val="#ppt_y"/>
                                          </p:val>
                                        </p:tav>
                                      </p:tavLst>
                                    </p:anim>
                                  </p:childTnLst>
                                </p:cTn>
                              </p:par>
                              <p:par>
                                <p:cTn id="502" presetID="42" presetClass="entr" presetSubtype="0" fill="hold" nodeType="withEffect">
                                  <p:stCondLst>
                                    <p:cond delay="0"/>
                                  </p:stCondLst>
                                  <p:childTnLst>
                                    <p:set>
                                      <p:cBhvr>
                                        <p:cTn id="503" dur="1" fill="hold">
                                          <p:stCondLst>
                                            <p:cond delay="0"/>
                                          </p:stCondLst>
                                        </p:cTn>
                                        <p:tgtEl>
                                          <p:spTgt spid="293"/>
                                        </p:tgtEl>
                                        <p:attrNameLst>
                                          <p:attrName>style.visibility</p:attrName>
                                        </p:attrNameLst>
                                      </p:cBhvr>
                                      <p:to>
                                        <p:strVal val="visible"/>
                                      </p:to>
                                    </p:set>
                                    <p:animEffect transition="in" filter="fade">
                                      <p:cBhvr>
                                        <p:cTn id="504" dur="1000"/>
                                        <p:tgtEl>
                                          <p:spTgt spid="293"/>
                                        </p:tgtEl>
                                      </p:cBhvr>
                                    </p:animEffect>
                                    <p:anim calcmode="lin" valueType="num">
                                      <p:cBhvr>
                                        <p:cTn id="505" dur="1000" fill="hold"/>
                                        <p:tgtEl>
                                          <p:spTgt spid="293"/>
                                        </p:tgtEl>
                                        <p:attrNameLst>
                                          <p:attrName>ppt_x</p:attrName>
                                        </p:attrNameLst>
                                      </p:cBhvr>
                                      <p:tavLst>
                                        <p:tav tm="0">
                                          <p:val>
                                            <p:strVal val="#ppt_x"/>
                                          </p:val>
                                        </p:tav>
                                        <p:tav tm="100000">
                                          <p:val>
                                            <p:strVal val="#ppt_x"/>
                                          </p:val>
                                        </p:tav>
                                      </p:tavLst>
                                    </p:anim>
                                    <p:anim calcmode="lin" valueType="num">
                                      <p:cBhvr>
                                        <p:cTn id="506" dur="1000" fill="hold"/>
                                        <p:tgtEl>
                                          <p:spTgt spid="293"/>
                                        </p:tgtEl>
                                        <p:attrNameLst>
                                          <p:attrName>ppt_y</p:attrName>
                                        </p:attrNameLst>
                                      </p:cBhvr>
                                      <p:tavLst>
                                        <p:tav tm="0">
                                          <p:val>
                                            <p:strVal val="#ppt_y+.1"/>
                                          </p:val>
                                        </p:tav>
                                        <p:tav tm="100000">
                                          <p:val>
                                            <p:strVal val="#ppt_y"/>
                                          </p:val>
                                        </p:tav>
                                      </p:tavLst>
                                    </p:anim>
                                  </p:childTnLst>
                                </p:cTn>
                              </p:par>
                              <p:par>
                                <p:cTn id="507" presetID="42" presetClass="entr" presetSubtype="0" fill="hold" nodeType="withEffect">
                                  <p:stCondLst>
                                    <p:cond delay="0"/>
                                  </p:stCondLst>
                                  <p:childTnLst>
                                    <p:set>
                                      <p:cBhvr>
                                        <p:cTn id="508" dur="1" fill="hold">
                                          <p:stCondLst>
                                            <p:cond delay="0"/>
                                          </p:stCondLst>
                                        </p:cTn>
                                        <p:tgtEl>
                                          <p:spTgt spid="294"/>
                                        </p:tgtEl>
                                        <p:attrNameLst>
                                          <p:attrName>style.visibility</p:attrName>
                                        </p:attrNameLst>
                                      </p:cBhvr>
                                      <p:to>
                                        <p:strVal val="visible"/>
                                      </p:to>
                                    </p:set>
                                    <p:animEffect transition="in" filter="fade">
                                      <p:cBhvr>
                                        <p:cTn id="509" dur="1000"/>
                                        <p:tgtEl>
                                          <p:spTgt spid="294"/>
                                        </p:tgtEl>
                                      </p:cBhvr>
                                    </p:animEffect>
                                    <p:anim calcmode="lin" valueType="num">
                                      <p:cBhvr>
                                        <p:cTn id="510" dur="1000" fill="hold"/>
                                        <p:tgtEl>
                                          <p:spTgt spid="294"/>
                                        </p:tgtEl>
                                        <p:attrNameLst>
                                          <p:attrName>ppt_x</p:attrName>
                                        </p:attrNameLst>
                                      </p:cBhvr>
                                      <p:tavLst>
                                        <p:tav tm="0">
                                          <p:val>
                                            <p:strVal val="#ppt_x"/>
                                          </p:val>
                                        </p:tav>
                                        <p:tav tm="100000">
                                          <p:val>
                                            <p:strVal val="#ppt_x"/>
                                          </p:val>
                                        </p:tav>
                                      </p:tavLst>
                                    </p:anim>
                                    <p:anim calcmode="lin" valueType="num">
                                      <p:cBhvr>
                                        <p:cTn id="511" dur="1000" fill="hold"/>
                                        <p:tgtEl>
                                          <p:spTgt spid="294"/>
                                        </p:tgtEl>
                                        <p:attrNameLst>
                                          <p:attrName>ppt_y</p:attrName>
                                        </p:attrNameLst>
                                      </p:cBhvr>
                                      <p:tavLst>
                                        <p:tav tm="0">
                                          <p:val>
                                            <p:strVal val="#ppt_y+.1"/>
                                          </p:val>
                                        </p:tav>
                                        <p:tav tm="100000">
                                          <p:val>
                                            <p:strVal val="#ppt_y"/>
                                          </p:val>
                                        </p:tav>
                                      </p:tavLst>
                                    </p:anim>
                                  </p:childTnLst>
                                </p:cTn>
                              </p:par>
                            </p:childTnLst>
                          </p:cTn>
                        </p:par>
                      </p:childTnLst>
                    </p:cTn>
                  </p:par>
                  <p:par>
                    <p:cTn id="512" fill="hold">
                      <p:stCondLst>
                        <p:cond delay="indefinite"/>
                      </p:stCondLst>
                      <p:childTnLst>
                        <p:par>
                          <p:cTn id="513" fill="hold">
                            <p:stCondLst>
                              <p:cond delay="0"/>
                            </p:stCondLst>
                            <p:childTnLst>
                              <p:par>
                                <p:cTn id="514" presetID="42" presetClass="entr" presetSubtype="0" fill="hold" nodeType="clickEffect">
                                  <p:stCondLst>
                                    <p:cond delay="0"/>
                                  </p:stCondLst>
                                  <p:childTnLst>
                                    <p:set>
                                      <p:cBhvr>
                                        <p:cTn id="515" dur="1" fill="hold">
                                          <p:stCondLst>
                                            <p:cond delay="0"/>
                                          </p:stCondLst>
                                        </p:cTn>
                                        <p:tgtEl>
                                          <p:spTgt spid="306"/>
                                        </p:tgtEl>
                                        <p:attrNameLst>
                                          <p:attrName>style.visibility</p:attrName>
                                        </p:attrNameLst>
                                      </p:cBhvr>
                                      <p:to>
                                        <p:strVal val="visible"/>
                                      </p:to>
                                    </p:set>
                                    <p:animEffect transition="in" filter="fade">
                                      <p:cBhvr>
                                        <p:cTn id="516" dur="1000"/>
                                        <p:tgtEl>
                                          <p:spTgt spid="306"/>
                                        </p:tgtEl>
                                      </p:cBhvr>
                                    </p:animEffect>
                                    <p:anim calcmode="lin" valueType="num">
                                      <p:cBhvr>
                                        <p:cTn id="517" dur="1000" fill="hold"/>
                                        <p:tgtEl>
                                          <p:spTgt spid="306"/>
                                        </p:tgtEl>
                                        <p:attrNameLst>
                                          <p:attrName>ppt_x</p:attrName>
                                        </p:attrNameLst>
                                      </p:cBhvr>
                                      <p:tavLst>
                                        <p:tav tm="0">
                                          <p:val>
                                            <p:strVal val="#ppt_x"/>
                                          </p:val>
                                        </p:tav>
                                        <p:tav tm="100000">
                                          <p:val>
                                            <p:strVal val="#ppt_x"/>
                                          </p:val>
                                        </p:tav>
                                      </p:tavLst>
                                    </p:anim>
                                    <p:anim calcmode="lin" valueType="num">
                                      <p:cBhvr>
                                        <p:cTn id="518" dur="1000" fill="hold"/>
                                        <p:tgtEl>
                                          <p:spTgt spid="306"/>
                                        </p:tgtEl>
                                        <p:attrNameLst>
                                          <p:attrName>ppt_y</p:attrName>
                                        </p:attrNameLst>
                                      </p:cBhvr>
                                      <p:tavLst>
                                        <p:tav tm="0">
                                          <p:val>
                                            <p:strVal val="#ppt_y+.1"/>
                                          </p:val>
                                        </p:tav>
                                        <p:tav tm="100000">
                                          <p:val>
                                            <p:strVal val="#ppt_y"/>
                                          </p:val>
                                        </p:tav>
                                      </p:tavLst>
                                    </p:anim>
                                  </p:childTnLst>
                                </p:cTn>
                              </p:par>
                              <p:par>
                                <p:cTn id="519" presetID="42" presetClass="entr" presetSubtype="0" fill="hold" nodeType="withEffect">
                                  <p:stCondLst>
                                    <p:cond delay="0"/>
                                  </p:stCondLst>
                                  <p:childTnLst>
                                    <p:set>
                                      <p:cBhvr>
                                        <p:cTn id="520" dur="1" fill="hold">
                                          <p:stCondLst>
                                            <p:cond delay="0"/>
                                          </p:stCondLst>
                                        </p:cTn>
                                        <p:tgtEl>
                                          <p:spTgt spid="299"/>
                                        </p:tgtEl>
                                        <p:attrNameLst>
                                          <p:attrName>style.visibility</p:attrName>
                                        </p:attrNameLst>
                                      </p:cBhvr>
                                      <p:to>
                                        <p:strVal val="visible"/>
                                      </p:to>
                                    </p:set>
                                    <p:animEffect transition="in" filter="fade">
                                      <p:cBhvr>
                                        <p:cTn id="521" dur="1000"/>
                                        <p:tgtEl>
                                          <p:spTgt spid="299"/>
                                        </p:tgtEl>
                                      </p:cBhvr>
                                    </p:animEffect>
                                    <p:anim calcmode="lin" valueType="num">
                                      <p:cBhvr>
                                        <p:cTn id="522" dur="1000" fill="hold"/>
                                        <p:tgtEl>
                                          <p:spTgt spid="299"/>
                                        </p:tgtEl>
                                        <p:attrNameLst>
                                          <p:attrName>ppt_x</p:attrName>
                                        </p:attrNameLst>
                                      </p:cBhvr>
                                      <p:tavLst>
                                        <p:tav tm="0">
                                          <p:val>
                                            <p:strVal val="#ppt_x"/>
                                          </p:val>
                                        </p:tav>
                                        <p:tav tm="100000">
                                          <p:val>
                                            <p:strVal val="#ppt_x"/>
                                          </p:val>
                                        </p:tav>
                                      </p:tavLst>
                                    </p:anim>
                                    <p:anim calcmode="lin" valueType="num">
                                      <p:cBhvr>
                                        <p:cTn id="523" dur="1000" fill="hold"/>
                                        <p:tgtEl>
                                          <p:spTgt spid="299"/>
                                        </p:tgtEl>
                                        <p:attrNameLst>
                                          <p:attrName>ppt_y</p:attrName>
                                        </p:attrNameLst>
                                      </p:cBhvr>
                                      <p:tavLst>
                                        <p:tav tm="0">
                                          <p:val>
                                            <p:strVal val="#ppt_y+.1"/>
                                          </p:val>
                                        </p:tav>
                                        <p:tav tm="100000">
                                          <p:val>
                                            <p:strVal val="#ppt_y"/>
                                          </p:val>
                                        </p:tav>
                                      </p:tavLst>
                                    </p:anim>
                                  </p:childTnLst>
                                </p:cTn>
                              </p:par>
                              <p:par>
                                <p:cTn id="524" presetID="42" presetClass="entr" presetSubtype="0" fill="hold" grpId="0" nodeType="withEffect">
                                  <p:stCondLst>
                                    <p:cond delay="0"/>
                                  </p:stCondLst>
                                  <p:childTnLst>
                                    <p:set>
                                      <p:cBhvr>
                                        <p:cTn id="525" dur="1" fill="hold">
                                          <p:stCondLst>
                                            <p:cond delay="0"/>
                                          </p:stCondLst>
                                        </p:cTn>
                                        <p:tgtEl>
                                          <p:spTgt spid="273"/>
                                        </p:tgtEl>
                                        <p:attrNameLst>
                                          <p:attrName>style.visibility</p:attrName>
                                        </p:attrNameLst>
                                      </p:cBhvr>
                                      <p:to>
                                        <p:strVal val="visible"/>
                                      </p:to>
                                    </p:set>
                                    <p:animEffect transition="in" filter="fade">
                                      <p:cBhvr>
                                        <p:cTn id="526" dur="1000"/>
                                        <p:tgtEl>
                                          <p:spTgt spid="273"/>
                                        </p:tgtEl>
                                      </p:cBhvr>
                                    </p:animEffect>
                                    <p:anim calcmode="lin" valueType="num">
                                      <p:cBhvr>
                                        <p:cTn id="527" dur="1000" fill="hold"/>
                                        <p:tgtEl>
                                          <p:spTgt spid="273"/>
                                        </p:tgtEl>
                                        <p:attrNameLst>
                                          <p:attrName>ppt_x</p:attrName>
                                        </p:attrNameLst>
                                      </p:cBhvr>
                                      <p:tavLst>
                                        <p:tav tm="0">
                                          <p:val>
                                            <p:strVal val="#ppt_x"/>
                                          </p:val>
                                        </p:tav>
                                        <p:tav tm="100000">
                                          <p:val>
                                            <p:strVal val="#ppt_x"/>
                                          </p:val>
                                        </p:tav>
                                      </p:tavLst>
                                    </p:anim>
                                    <p:anim calcmode="lin" valueType="num">
                                      <p:cBhvr>
                                        <p:cTn id="528" dur="1000" fill="hold"/>
                                        <p:tgtEl>
                                          <p:spTgt spid="273"/>
                                        </p:tgtEl>
                                        <p:attrNameLst>
                                          <p:attrName>ppt_y</p:attrName>
                                        </p:attrNameLst>
                                      </p:cBhvr>
                                      <p:tavLst>
                                        <p:tav tm="0">
                                          <p:val>
                                            <p:strVal val="#ppt_y+.1"/>
                                          </p:val>
                                        </p:tav>
                                        <p:tav tm="100000">
                                          <p:val>
                                            <p:strVal val="#ppt_y"/>
                                          </p:val>
                                        </p:tav>
                                      </p:tavLst>
                                    </p:anim>
                                  </p:childTnLst>
                                </p:cTn>
                              </p:par>
                              <p:par>
                                <p:cTn id="529" presetID="42" presetClass="entr" presetSubtype="0" fill="hold" nodeType="withEffect">
                                  <p:stCondLst>
                                    <p:cond delay="0"/>
                                  </p:stCondLst>
                                  <p:childTnLst>
                                    <p:set>
                                      <p:cBhvr>
                                        <p:cTn id="530" dur="1" fill="hold">
                                          <p:stCondLst>
                                            <p:cond delay="0"/>
                                          </p:stCondLst>
                                        </p:cTn>
                                        <p:tgtEl>
                                          <p:spTgt spid="303"/>
                                        </p:tgtEl>
                                        <p:attrNameLst>
                                          <p:attrName>style.visibility</p:attrName>
                                        </p:attrNameLst>
                                      </p:cBhvr>
                                      <p:to>
                                        <p:strVal val="visible"/>
                                      </p:to>
                                    </p:set>
                                    <p:animEffect transition="in" filter="fade">
                                      <p:cBhvr>
                                        <p:cTn id="531" dur="1000"/>
                                        <p:tgtEl>
                                          <p:spTgt spid="303"/>
                                        </p:tgtEl>
                                      </p:cBhvr>
                                    </p:animEffect>
                                    <p:anim calcmode="lin" valueType="num">
                                      <p:cBhvr>
                                        <p:cTn id="532" dur="1000" fill="hold"/>
                                        <p:tgtEl>
                                          <p:spTgt spid="303"/>
                                        </p:tgtEl>
                                        <p:attrNameLst>
                                          <p:attrName>ppt_x</p:attrName>
                                        </p:attrNameLst>
                                      </p:cBhvr>
                                      <p:tavLst>
                                        <p:tav tm="0">
                                          <p:val>
                                            <p:strVal val="#ppt_x"/>
                                          </p:val>
                                        </p:tav>
                                        <p:tav tm="100000">
                                          <p:val>
                                            <p:strVal val="#ppt_x"/>
                                          </p:val>
                                        </p:tav>
                                      </p:tavLst>
                                    </p:anim>
                                    <p:anim calcmode="lin" valueType="num">
                                      <p:cBhvr>
                                        <p:cTn id="533" dur="1000" fill="hold"/>
                                        <p:tgtEl>
                                          <p:spTgt spid="303"/>
                                        </p:tgtEl>
                                        <p:attrNameLst>
                                          <p:attrName>ppt_y</p:attrName>
                                        </p:attrNameLst>
                                      </p:cBhvr>
                                      <p:tavLst>
                                        <p:tav tm="0">
                                          <p:val>
                                            <p:strVal val="#ppt_y+.1"/>
                                          </p:val>
                                        </p:tav>
                                        <p:tav tm="100000">
                                          <p:val>
                                            <p:strVal val="#ppt_y"/>
                                          </p:val>
                                        </p:tav>
                                      </p:tavLst>
                                    </p:anim>
                                  </p:childTnLst>
                                </p:cTn>
                              </p:par>
                              <p:par>
                                <p:cTn id="534" presetID="42" presetClass="entr" presetSubtype="0" fill="hold" grpId="0" nodeType="withEffect">
                                  <p:stCondLst>
                                    <p:cond delay="0"/>
                                  </p:stCondLst>
                                  <p:childTnLst>
                                    <p:set>
                                      <p:cBhvr>
                                        <p:cTn id="535" dur="1" fill="hold">
                                          <p:stCondLst>
                                            <p:cond delay="0"/>
                                          </p:stCondLst>
                                        </p:cTn>
                                        <p:tgtEl>
                                          <p:spTgt spid="310"/>
                                        </p:tgtEl>
                                        <p:attrNameLst>
                                          <p:attrName>style.visibility</p:attrName>
                                        </p:attrNameLst>
                                      </p:cBhvr>
                                      <p:to>
                                        <p:strVal val="visible"/>
                                      </p:to>
                                    </p:set>
                                    <p:animEffect transition="in" filter="fade">
                                      <p:cBhvr>
                                        <p:cTn id="536" dur="1000"/>
                                        <p:tgtEl>
                                          <p:spTgt spid="310"/>
                                        </p:tgtEl>
                                      </p:cBhvr>
                                    </p:animEffect>
                                    <p:anim calcmode="lin" valueType="num">
                                      <p:cBhvr>
                                        <p:cTn id="537" dur="1000" fill="hold"/>
                                        <p:tgtEl>
                                          <p:spTgt spid="310"/>
                                        </p:tgtEl>
                                        <p:attrNameLst>
                                          <p:attrName>ppt_x</p:attrName>
                                        </p:attrNameLst>
                                      </p:cBhvr>
                                      <p:tavLst>
                                        <p:tav tm="0">
                                          <p:val>
                                            <p:strVal val="#ppt_x"/>
                                          </p:val>
                                        </p:tav>
                                        <p:tav tm="100000">
                                          <p:val>
                                            <p:strVal val="#ppt_x"/>
                                          </p:val>
                                        </p:tav>
                                      </p:tavLst>
                                    </p:anim>
                                    <p:anim calcmode="lin" valueType="num">
                                      <p:cBhvr>
                                        <p:cTn id="538" dur="1000" fill="hold"/>
                                        <p:tgtEl>
                                          <p:spTgt spid="310"/>
                                        </p:tgtEl>
                                        <p:attrNameLst>
                                          <p:attrName>ppt_y</p:attrName>
                                        </p:attrNameLst>
                                      </p:cBhvr>
                                      <p:tavLst>
                                        <p:tav tm="0">
                                          <p:val>
                                            <p:strVal val="#ppt_y+.1"/>
                                          </p:val>
                                        </p:tav>
                                        <p:tav tm="100000">
                                          <p:val>
                                            <p:strVal val="#ppt_y"/>
                                          </p:val>
                                        </p:tav>
                                      </p:tavLst>
                                    </p:anim>
                                  </p:childTnLst>
                                </p:cTn>
                              </p:par>
                            </p:childTnLst>
                          </p:cTn>
                        </p:par>
                      </p:childTnLst>
                    </p:cTn>
                  </p:par>
                  <p:par>
                    <p:cTn id="539" fill="hold">
                      <p:stCondLst>
                        <p:cond delay="indefinite"/>
                      </p:stCondLst>
                      <p:childTnLst>
                        <p:par>
                          <p:cTn id="540" fill="hold">
                            <p:stCondLst>
                              <p:cond delay="0"/>
                            </p:stCondLst>
                            <p:childTnLst>
                              <p:par>
                                <p:cTn id="541" presetID="42" presetClass="entr" presetSubtype="0" fill="hold" grpId="0" nodeType="clickEffect">
                                  <p:stCondLst>
                                    <p:cond delay="0"/>
                                  </p:stCondLst>
                                  <p:childTnLst>
                                    <p:set>
                                      <p:cBhvr>
                                        <p:cTn id="542" dur="1" fill="hold">
                                          <p:stCondLst>
                                            <p:cond delay="0"/>
                                          </p:stCondLst>
                                        </p:cTn>
                                        <p:tgtEl>
                                          <p:spTgt spid="314"/>
                                        </p:tgtEl>
                                        <p:attrNameLst>
                                          <p:attrName>style.visibility</p:attrName>
                                        </p:attrNameLst>
                                      </p:cBhvr>
                                      <p:to>
                                        <p:strVal val="visible"/>
                                      </p:to>
                                    </p:set>
                                    <p:animEffect transition="in" filter="fade">
                                      <p:cBhvr>
                                        <p:cTn id="543" dur="1000"/>
                                        <p:tgtEl>
                                          <p:spTgt spid="314"/>
                                        </p:tgtEl>
                                      </p:cBhvr>
                                    </p:animEffect>
                                    <p:anim calcmode="lin" valueType="num">
                                      <p:cBhvr>
                                        <p:cTn id="544" dur="1000" fill="hold"/>
                                        <p:tgtEl>
                                          <p:spTgt spid="314"/>
                                        </p:tgtEl>
                                        <p:attrNameLst>
                                          <p:attrName>ppt_x</p:attrName>
                                        </p:attrNameLst>
                                      </p:cBhvr>
                                      <p:tavLst>
                                        <p:tav tm="0">
                                          <p:val>
                                            <p:strVal val="#ppt_x"/>
                                          </p:val>
                                        </p:tav>
                                        <p:tav tm="100000">
                                          <p:val>
                                            <p:strVal val="#ppt_x"/>
                                          </p:val>
                                        </p:tav>
                                      </p:tavLst>
                                    </p:anim>
                                    <p:anim calcmode="lin" valueType="num">
                                      <p:cBhvr>
                                        <p:cTn id="545" dur="1000" fill="hold"/>
                                        <p:tgtEl>
                                          <p:spTgt spid="314"/>
                                        </p:tgtEl>
                                        <p:attrNameLst>
                                          <p:attrName>ppt_y</p:attrName>
                                        </p:attrNameLst>
                                      </p:cBhvr>
                                      <p:tavLst>
                                        <p:tav tm="0">
                                          <p:val>
                                            <p:strVal val="#ppt_y+.1"/>
                                          </p:val>
                                        </p:tav>
                                        <p:tav tm="100000">
                                          <p:val>
                                            <p:strVal val="#ppt_y"/>
                                          </p:val>
                                        </p:tav>
                                      </p:tavLst>
                                    </p:anim>
                                  </p:childTnLst>
                                </p:cTn>
                              </p:par>
                              <p:par>
                                <p:cTn id="546" presetID="42" presetClass="entr" presetSubtype="0" fill="hold" nodeType="withEffect">
                                  <p:stCondLst>
                                    <p:cond delay="0"/>
                                  </p:stCondLst>
                                  <p:childTnLst>
                                    <p:set>
                                      <p:cBhvr>
                                        <p:cTn id="547" dur="1" fill="hold">
                                          <p:stCondLst>
                                            <p:cond delay="0"/>
                                          </p:stCondLst>
                                        </p:cTn>
                                        <p:tgtEl>
                                          <p:spTgt spid="311"/>
                                        </p:tgtEl>
                                        <p:attrNameLst>
                                          <p:attrName>style.visibility</p:attrName>
                                        </p:attrNameLst>
                                      </p:cBhvr>
                                      <p:to>
                                        <p:strVal val="visible"/>
                                      </p:to>
                                    </p:set>
                                    <p:animEffect transition="in" filter="fade">
                                      <p:cBhvr>
                                        <p:cTn id="548" dur="1000"/>
                                        <p:tgtEl>
                                          <p:spTgt spid="311"/>
                                        </p:tgtEl>
                                      </p:cBhvr>
                                    </p:animEffect>
                                    <p:anim calcmode="lin" valueType="num">
                                      <p:cBhvr>
                                        <p:cTn id="549" dur="1000" fill="hold"/>
                                        <p:tgtEl>
                                          <p:spTgt spid="311"/>
                                        </p:tgtEl>
                                        <p:attrNameLst>
                                          <p:attrName>ppt_x</p:attrName>
                                        </p:attrNameLst>
                                      </p:cBhvr>
                                      <p:tavLst>
                                        <p:tav tm="0">
                                          <p:val>
                                            <p:strVal val="#ppt_x"/>
                                          </p:val>
                                        </p:tav>
                                        <p:tav tm="100000">
                                          <p:val>
                                            <p:strVal val="#ppt_x"/>
                                          </p:val>
                                        </p:tav>
                                      </p:tavLst>
                                    </p:anim>
                                    <p:anim calcmode="lin" valueType="num">
                                      <p:cBhvr>
                                        <p:cTn id="550" dur="1000" fill="hold"/>
                                        <p:tgtEl>
                                          <p:spTgt spid="311"/>
                                        </p:tgtEl>
                                        <p:attrNameLst>
                                          <p:attrName>ppt_y</p:attrName>
                                        </p:attrNameLst>
                                      </p:cBhvr>
                                      <p:tavLst>
                                        <p:tav tm="0">
                                          <p:val>
                                            <p:strVal val="#ppt_y+.1"/>
                                          </p:val>
                                        </p:tav>
                                        <p:tav tm="100000">
                                          <p:val>
                                            <p:strVal val="#ppt_y"/>
                                          </p:val>
                                        </p:tav>
                                      </p:tavLst>
                                    </p:anim>
                                  </p:childTnLst>
                                </p:cTn>
                              </p:par>
                              <p:par>
                                <p:cTn id="551" presetID="42" presetClass="entr" presetSubtype="0" fill="hold" grpId="0" nodeType="withEffect">
                                  <p:stCondLst>
                                    <p:cond delay="0"/>
                                  </p:stCondLst>
                                  <p:childTnLst>
                                    <p:set>
                                      <p:cBhvr>
                                        <p:cTn id="552" dur="1" fill="hold">
                                          <p:stCondLst>
                                            <p:cond delay="0"/>
                                          </p:stCondLst>
                                        </p:cTn>
                                        <p:tgtEl>
                                          <p:spTgt spid="274"/>
                                        </p:tgtEl>
                                        <p:attrNameLst>
                                          <p:attrName>style.visibility</p:attrName>
                                        </p:attrNameLst>
                                      </p:cBhvr>
                                      <p:to>
                                        <p:strVal val="visible"/>
                                      </p:to>
                                    </p:set>
                                    <p:animEffect transition="in" filter="fade">
                                      <p:cBhvr>
                                        <p:cTn id="553" dur="1000"/>
                                        <p:tgtEl>
                                          <p:spTgt spid="274"/>
                                        </p:tgtEl>
                                      </p:cBhvr>
                                    </p:animEffect>
                                    <p:anim calcmode="lin" valueType="num">
                                      <p:cBhvr>
                                        <p:cTn id="554" dur="1000" fill="hold"/>
                                        <p:tgtEl>
                                          <p:spTgt spid="274"/>
                                        </p:tgtEl>
                                        <p:attrNameLst>
                                          <p:attrName>ppt_x</p:attrName>
                                        </p:attrNameLst>
                                      </p:cBhvr>
                                      <p:tavLst>
                                        <p:tav tm="0">
                                          <p:val>
                                            <p:strVal val="#ppt_x"/>
                                          </p:val>
                                        </p:tav>
                                        <p:tav tm="100000">
                                          <p:val>
                                            <p:strVal val="#ppt_x"/>
                                          </p:val>
                                        </p:tav>
                                      </p:tavLst>
                                    </p:anim>
                                    <p:anim calcmode="lin" valueType="num">
                                      <p:cBhvr>
                                        <p:cTn id="555" dur="1000" fill="hold"/>
                                        <p:tgtEl>
                                          <p:spTgt spid="274"/>
                                        </p:tgtEl>
                                        <p:attrNameLst>
                                          <p:attrName>ppt_y</p:attrName>
                                        </p:attrNameLst>
                                      </p:cBhvr>
                                      <p:tavLst>
                                        <p:tav tm="0">
                                          <p:val>
                                            <p:strVal val="#ppt_y+.1"/>
                                          </p:val>
                                        </p:tav>
                                        <p:tav tm="100000">
                                          <p:val>
                                            <p:strVal val="#ppt_y"/>
                                          </p:val>
                                        </p:tav>
                                      </p:tavLst>
                                    </p:anim>
                                  </p:childTnLst>
                                </p:cTn>
                              </p:par>
                            </p:childTnLst>
                          </p:cTn>
                        </p:par>
                      </p:childTnLst>
                    </p:cTn>
                  </p:par>
                  <p:par>
                    <p:cTn id="556" fill="hold">
                      <p:stCondLst>
                        <p:cond delay="indefinite"/>
                      </p:stCondLst>
                      <p:childTnLst>
                        <p:par>
                          <p:cTn id="557" fill="hold">
                            <p:stCondLst>
                              <p:cond delay="0"/>
                            </p:stCondLst>
                            <p:childTnLst>
                              <p:par>
                                <p:cTn id="558" presetID="42" presetClass="entr" presetSubtype="0" fill="hold" nodeType="clickEffect">
                                  <p:stCondLst>
                                    <p:cond delay="0"/>
                                  </p:stCondLst>
                                  <p:childTnLst>
                                    <p:set>
                                      <p:cBhvr>
                                        <p:cTn id="559" dur="1" fill="hold">
                                          <p:stCondLst>
                                            <p:cond delay="0"/>
                                          </p:stCondLst>
                                        </p:cTn>
                                        <p:tgtEl>
                                          <p:spTgt spid="318"/>
                                        </p:tgtEl>
                                        <p:attrNameLst>
                                          <p:attrName>style.visibility</p:attrName>
                                        </p:attrNameLst>
                                      </p:cBhvr>
                                      <p:to>
                                        <p:strVal val="visible"/>
                                      </p:to>
                                    </p:set>
                                    <p:animEffect transition="in" filter="fade">
                                      <p:cBhvr>
                                        <p:cTn id="560" dur="1000"/>
                                        <p:tgtEl>
                                          <p:spTgt spid="318"/>
                                        </p:tgtEl>
                                      </p:cBhvr>
                                    </p:animEffect>
                                    <p:anim calcmode="lin" valueType="num">
                                      <p:cBhvr>
                                        <p:cTn id="561" dur="1000" fill="hold"/>
                                        <p:tgtEl>
                                          <p:spTgt spid="318"/>
                                        </p:tgtEl>
                                        <p:attrNameLst>
                                          <p:attrName>ppt_x</p:attrName>
                                        </p:attrNameLst>
                                      </p:cBhvr>
                                      <p:tavLst>
                                        <p:tav tm="0">
                                          <p:val>
                                            <p:strVal val="#ppt_x"/>
                                          </p:val>
                                        </p:tav>
                                        <p:tav tm="100000">
                                          <p:val>
                                            <p:strVal val="#ppt_x"/>
                                          </p:val>
                                        </p:tav>
                                      </p:tavLst>
                                    </p:anim>
                                    <p:anim calcmode="lin" valueType="num">
                                      <p:cBhvr>
                                        <p:cTn id="562" dur="1000" fill="hold"/>
                                        <p:tgtEl>
                                          <p:spTgt spid="318"/>
                                        </p:tgtEl>
                                        <p:attrNameLst>
                                          <p:attrName>ppt_y</p:attrName>
                                        </p:attrNameLst>
                                      </p:cBhvr>
                                      <p:tavLst>
                                        <p:tav tm="0">
                                          <p:val>
                                            <p:strVal val="#ppt_y+.1"/>
                                          </p:val>
                                        </p:tav>
                                        <p:tav tm="100000">
                                          <p:val>
                                            <p:strVal val="#ppt_y"/>
                                          </p:val>
                                        </p:tav>
                                      </p:tavLst>
                                    </p:anim>
                                  </p:childTnLst>
                                </p:cTn>
                              </p:par>
                              <p:par>
                                <p:cTn id="563" presetID="42" presetClass="entr" presetSubtype="0" fill="hold" grpId="0" nodeType="withEffect">
                                  <p:stCondLst>
                                    <p:cond delay="0"/>
                                  </p:stCondLst>
                                  <p:childTnLst>
                                    <p:set>
                                      <p:cBhvr>
                                        <p:cTn id="564" dur="1" fill="hold">
                                          <p:stCondLst>
                                            <p:cond delay="0"/>
                                          </p:stCondLst>
                                        </p:cTn>
                                        <p:tgtEl>
                                          <p:spTgt spid="276"/>
                                        </p:tgtEl>
                                        <p:attrNameLst>
                                          <p:attrName>style.visibility</p:attrName>
                                        </p:attrNameLst>
                                      </p:cBhvr>
                                      <p:to>
                                        <p:strVal val="visible"/>
                                      </p:to>
                                    </p:set>
                                    <p:animEffect transition="in" filter="fade">
                                      <p:cBhvr>
                                        <p:cTn id="565" dur="1000"/>
                                        <p:tgtEl>
                                          <p:spTgt spid="276"/>
                                        </p:tgtEl>
                                      </p:cBhvr>
                                    </p:animEffect>
                                    <p:anim calcmode="lin" valueType="num">
                                      <p:cBhvr>
                                        <p:cTn id="566" dur="1000" fill="hold"/>
                                        <p:tgtEl>
                                          <p:spTgt spid="276"/>
                                        </p:tgtEl>
                                        <p:attrNameLst>
                                          <p:attrName>ppt_x</p:attrName>
                                        </p:attrNameLst>
                                      </p:cBhvr>
                                      <p:tavLst>
                                        <p:tav tm="0">
                                          <p:val>
                                            <p:strVal val="#ppt_x"/>
                                          </p:val>
                                        </p:tav>
                                        <p:tav tm="100000">
                                          <p:val>
                                            <p:strVal val="#ppt_x"/>
                                          </p:val>
                                        </p:tav>
                                      </p:tavLst>
                                    </p:anim>
                                    <p:anim calcmode="lin" valueType="num">
                                      <p:cBhvr>
                                        <p:cTn id="567" dur="1000" fill="hold"/>
                                        <p:tgtEl>
                                          <p:spTgt spid="276"/>
                                        </p:tgtEl>
                                        <p:attrNameLst>
                                          <p:attrName>ppt_y</p:attrName>
                                        </p:attrNameLst>
                                      </p:cBhvr>
                                      <p:tavLst>
                                        <p:tav tm="0">
                                          <p:val>
                                            <p:strVal val="#ppt_y+.1"/>
                                          </p:val>
                                        </p:tav>
                                        <p:tav tm="100000">
                                          <p:val>
                                            <p:strVal val="#ppt_y"/>
                                          </p:val>
                                        </p:tav>
                                      </p:tavLst>
                                    </p:anim>
                                  </p:childTnLst>
                                </p:cTn>
                              </p:par>
                            </p:childTnLst>
                          </p:cTn>
                        </p:par>
                      </p:childTnLst>
                    </p:cTn>
                  </p:par>
                  <p:par>
                    <p:cTn id="568" fill="hold">
                      <p:stCondLst>
                        <p:cond delay="indefinite"/>
                      </p:stCondLst>
                      <p:childTnLst>
                        <p:par>
                          <p:cTn id="569" fill="hold">
                            <p:stCondLst>
                              <p:cond delay="0"/>
                            </p:stCondLst>
                            <p:childTnLst>
                              <p:par>
                                <p:cTn id="570" presetID="42" presetClass="entr" presetSubtype="0" fill="hold" grpId="0" nodeType="clickEffect">
                                  <p:stCondLst>
                                    <p:cond delay="0"/>
                                  </p:stCondLst>
                                  <p:childTnLst>
                                    <p:set>
                                      <p:cBhvr>
                                        <p:cTn id="571" dur="1" fill="hold">
                                          <p:stCondLst>
                                            <p:cond delay="0"/>
                                          </p:stCondLst>
                                        </p:cTn>
                                        <p:tgtEl>
                                          <p:spTgt spid="328"/>
                                        </p:tgtEl>
                                        <p:attrNameLst>
                                          <p:attrName>style.visibility</p:attrName>
                                        </p:attrNameLst>
                                      </p:cBhvr>
                                      <p:to>
                                        <p:strVal val="visible"/>
                                      </p:to>
                                    </p:set>
                                    <p:animEffect transition="in" filter="fade">
                                      <p:cBhvr>
                                        <p:cTn id="572" dur="1000"/>
                                        <p:tgtEl>
                                          <p:spTgt spid="328"/>
                                        </p:tgtEl>
                                      </p:cBhvr>
                                    </p:animEffect>
                                    <p:anim calcmode="lin" valueType="num">
                                      <p:cBhvr>
                                        <p:cTn id="573" dur="1000" fill="hold"/>
                                        <p:tgtEl>
                                          <p:spTgt spid="328"/>
                                        </p:tgtEl>
                                        <p:attrNameLst>
                                          <p:attrName>ppt_x</p:attrName>
                                        </p:attrNameLst>
                                      </p:cBhvr>
                                      <p:tavLst>
                                        <p:tav tm="0">
                                          <p:val>
                                            <p:strVal val="#ppt_x"/>
                                          </p:val>
                                        </p:tav>
                                        <p:tav tm="100000">
                                          <p:val>
                                            <p:strVal val="#ppt_x"/>
                                          </p:val>
                                        </p:tav>
                                      </p:tavLst>
                                    </p:anim>
                                    <p:anim calcmode="lin" valueType="num">
                                      <p:cBhvr>
                                        <p:cTn id="574" dur="1000" fill="hold"/>
                                        <p:tgtEl>
                                          <p:spTgt spid="3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1" grpId="0" bldLvl="0" animBg="1"/>
      <p:bldP spid="94" grpId="0" bldLvl="0" animBg="1"/>
      <p:bldP spid="110" grpId="0"/>
      <p:bldP spid="113" grpId="0"/>
      <p:bldP spid="119" grpId="0"/>
      <p:bldP spid="125" grpId="0"/>
      <p:bldP spid="129" grpId="0"/>
      <p:bldP spid="133" grpId="0"/>
      <p:bldP spid="140" grpId="0"/>
      <p:bldP spid="145" grpId="0"/>
      <p:bldP spid="146" grpId="0"/>
      <p:bldP spid="148" grpId="0"/>
      <p:bldP spid="151" grpId="0"/>
      <p:bldP spid="41" grpId="0" bldLvl="0" animBg="1"/>
      <p:bldP spid="155" grpId="0"/>
      <p:bldP spid="166" grpId="0" bldLvl="0" animBg="1"/>
      <p:bldP spid="170" grpId="0" bldLvl="0" animBg="1"/>
      <p:bldP spid="173" grpId="0" bldLvl="0" animBg="1"/>
      <p:bldP spid="174" grpId="0" bldLvl="0" animBg="1"/>
      <p:bldP spid="182" grpId="0"/>
      <p:bldP spid="183" grpId="0" bldLvl="0" animBg="1"/>
      <p:bldP spid="184" grpId="0" bldLvl="0" animBg="1"/>
      <p:bldP spid="185" grpId="0" bldLvl="0" animBg="1"/>
      <p:bldP spid="186" grpId="0" bldLvl="0" animBg="1"/>
      <p:bldP spid="190" grpId="0" bldLvl="0" animBg="1"/>
      <p:bldP spid="191" grpId="0" bldLvl="0" animBg="1"/>
      <p:bldP spid="196" grpId="0" bldLvl="0" animBg="1"/>
      <p:bldP spid="197" grpId="0" bldLvl="0" animBg="1"/>
      <p:bldP spid="209" grpId="0" bldLvl="0" animBg="1"/>
      <p:bldP spid="210" grpId="0" bldLvl="0" animBg="1"/>
      <p:bldP spid="224" grpId="0" bldLvl="0" animBg="1"/>
      <p:bldP spid="225" grpId="0" bldLvl="0" animBg="1"/>
      <p:bldP spid="235" grpId="0" bldLvl="0" animBg="1"/>
      <p:bldP spid="236" grpId="0" bldLvl="0" animBg="1"/>
      <p:bldP spid="249" grpId="0"/>
      <p:bldP spid="250" grpId="0"/>
      <p:bldP spid="251" grpId="0"/>
      <p:bldP spid="252" grpId="0"/>
      <p:bldP spid="253" grpId="0" bldLvl="0" animBg="1"/>
      <p:bldP spid="254" grpId="0" bldLvl="0" animBg="1"/>
      <p:bldP spid="255" grpId="0" bldLvl="0" animBg="1"/>
      <p:bldP spid="258" grpId="0" bldLvl="0" animBg="1"/>
      <p:bldP spid="259" grpId="0" bldLvl="0" animBg="1"/>
      <p:bldP spid="260" grpId="0" bldLvl="0" animBg="1"/>
      <p:bldP spid="261" grpId="0" bldLvl="0" animBg="1"/>
      <p:bldP spid="268" grpId="0" bldLvl="0" animBg="1"/>
      <p:bldP spid="269" grpId="0" bldLvl="0" animBg="1"/>
      <p:bldP spid="270" grpId="0"/>
      <p:bldP spid="271" grpId="0" bldLvl="0" animBg="1"/>
      <p:bldP spid="272" grpId="0"/>
      <p:bldP spid="273" grpId="0" bldLvl="0" animBg="1"/>
      <p:bldP spid="274" grpId="0" bldLvl="0" animBg="1"/>
      <p:bldP spid="276" grpId="0" bldLvl="0" animBg="1"/>
      <p:bldP spid="310" grpId="0"/>
      <p:bldP spid="314" grpId="0"/>
      <p:bldP spid="321" grpId="0" bldLvl="0" animBg="1"/>
      <p:bldP spid="323" grpId="0"/>
      <p:bldP spid="324" grpId="0"/>
      <p:bldP spid="325" grpId="0"/>
      <p:bldP spid="326" grpId="0"/>
      <p:bldP spid="327" grpId="0" bldLvl="0" animBg="1"/>
      <p:bldP spid="328" grpId="0"/>
      <p:bldP spid="329" grpId="0"/>
      <p:bldP spid="330" grpId="0"/>
      <p:bldP spid="2" grpId="0" bldLvl="0" animBg="1"/>
      <p:bldP spid="3" grpId="0" bldLvl="0" animBg="1"/>
      <p:bldP spid="97" grpId="0"/>
      <p:bldP spid="98" grpId="0"/>
      <p:bldP spid="99" grpId="0"/>
      <p:bldP spid="100" grpId="0"/>
      <p:bldP spid="104" grpId="0" bldLvl="0" animBg="1"/>
      <p:bldP spid="105" grpId="0" bldLvl="0" animBg="1"/>
      <p:bldP spid="106" grpId="0"/>
      <p:bldP spid="107" grpId="0"/>
      <p:bldP spid="108" grpId="0"/>
      <p:bldP spid="109" grpId="0"/>
      <p:bldP spid="111" grpId="0"/>
      <p:bldP spid="1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矩形 227"/>
          <p:cNvSpPr/>
          <p:nvPr/>
        </p:nvSpPr>
        <p:spPr>
          <a:xfrm>
            <a:off x="4567237" y="721817"/>
            <a:ext cx="2755883" cy="420564"/>
          </a:xfrm>
          <a:prstGeom prst="rect">
            <a:avLst/>
          </a:prstGeom>
        </p:spPr>
        <p:txBody>
          <a:bodyPr wrap="none">
            <a:spAutoFit/>
          </a:bodyPr>
          <a:lstStyle/>
          <a:p>
            <a:pPr lvl="0"/>
            <a:r>
              <a:rPr lang="en-US" altLang="zh-CN" sz="2133" dirty="0" err="1">
                <a:solidFill>
                  <a:srgbClr val="FF0000"/>
                </a:solidFill>
              </a:rPr>
              <a:t>MapReduce</a:t>
            </a:r>
            <a:r>
              <a:rPr lang="zh-CN" altLang="en-US" sz="2133" dirty="0">
                <a:solidFill>
                  <a:srgbClr val="FF0000"/>
                </a:solidFill>
              </a:rPr>
              <a:t>数据压缩</a:t>
            </a:r>
            <a:endParaRPr lang="zh-CN" altLang="en-US" sz="2133" b="1" dirty="0">
              <a:solidFill>
                <a:srgbClr val="FF0000"/>
              </a:solidFill>
            </a:endParaRPr>
          </a:p>
        </p:txBody>
      </p:sp>
      <p:sp>
        <p:nvSpPr>
          <p:cNvPr id="70" name="矩形 69"/>
          <p:cNvSpPr/>
          <p:nvPr/>
        </p:nvSpPr>
        <p:spPr>
          <a:xfrm>
            <a:off x="1607917" y="1798363"/>
            <a:ext cx="731290" cy="420564"/>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pPr lvl="0"/>
            <a:r>
              <a:rPr lang="en-US" altLang="zh-CN" sz="2133" b="1" dirty="0">
                <a:solidFill>
                  <a:schemeClr val="tx1"/>
                </a:solidFill>
              </a:rPr>
              <a:t>Map</a:t>
            </a:r>
            <a:endParaRPr lang="zh-CN" altLang="en-US" sz="2133" b="1" dirty="0">
              <a:solidFill>
                <a:schemeClr val="tx1"/>
              </a:solidFill>
            </a:endParaRPr>
          </a:p>
        </p:txBody>
      </p:sp>
      <p:sp>
        <p:nvSpPr>
          <p:cNvPr id="71" name="矩形 70"/>
          <p:cNvSpPr/>
          <p:nvPr/>
        </p:nvSpPr>
        <p:spPr>
          <a:xfrm>
            <a:off x="4787325" y="1798363"/>
            <a:ext cx="1931939" cy="420564"/>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pPr lvl="0"/>
            <a:r>
              <a:rPr lang="en-US" altLang="zh-CN" sz="2133" b="1" dirty="0">
                <a:solidFill>
                  <a:schemeClr val="tx1"/>
                </a:solidFill>
              </a:rPr>
              <a:t>Shuffle</a:t>
            </a:r>
            <a:r>
              <a:rPr lang="zh-CN" altLang="en-US" sz="2133" b="1" dirty="0">
                <a:solidFill>
                  <a:schemeClr val="tx1"/>
                </a:solidFill>
              </a:rPr>
              <a:t>和</a:t>
            </a:r>
            <a:r>
              <a:rPr lang="en-US" altLang="zh-CN" sz="2133" b="1" dirty="0">
                <a:solidFill>
                  <a:schemeClr val="tx1"/>
                </a:solidFill>
              </a:rPr>
              <a:t>Sort</a:t>
            </a:r>
            <a:endParaRPr lang="zh-CN" altLang="en-US" sz="2133" b="1" dirty="0">
              <a:solidFill>
                <a:schemeClr val="tx1"/>
              </a:solidFill>
            </a:endParaRPr>
          </a:p>
        </p:txBody>
      </p:sp>
      <p:sp>
        <p:nvSpPr>
          <p:cNvPr id="72" name="矩形 71"/>
          <p:cNvSpPr/>
          <p:nvPr/>
        </p:nvSpPr>
        <p:spPr>
          <a:xfrm>
            <a:off x="9237313" y="1798363"/>
            <a:ext cx="1172116" cy="420564"/>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pPr lvl="0"/>
            <a:r>
              <a:rPr lang="en-US" altLang="zh-CN" sz="2133" b="1" dirty="0">
                <a:solidFill>
                  <a:schemeClr val="tx1"/>
                </a:solidFill>
              </a:rPr>
              <a:t>Reduce</a:t>
            </a:r>
            <a:endParaRPr lang="zh-CN" altLang="en-US" sz="2133" b="1" dirty="0">
              <a:solidFill>
                <a:schemeClr val="tx1"/>
              </a:solidFill>
            </a:endParaRPr>
          </a:p>
        </p:txBody>
      </p:sp>
      <p:sp>
        <p:nvSpPr>
          <p:cNvPr id="73" name="矩形 72"/>
          <p:cNvSpPr/>
          <p:nvPr/>
        </p:nvSpPr>
        <p:spPr>
          <a:xfrm>
            <a:off x="1007172" y="3334134"/>
            <a:ext cx="2117887" cy="420564"/>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pPr lvl="0"/>
            <a:r>
              <a:rPr lang="zh-CN" altLang="en-US" sz="2133" b="1" dirty="0">
                <a:solidFill>
                  <a:schemeClr val="tx1"/>
                </a:solidFill>
              </a:rPr>
              <a:t>给</a:t>
            </a:r>
            <a:r>
              <a:rPr lang="en-US" altLang="zh-CN" sz="2133" b="1" dirty="0">
                <a:solidFill>
                  <a:schemeClr val="tx1"/>
                </a:solidFill>
              </a:rPr>
              <a:t>map</a:t>
            </a:r>
            <a:r>
              <a:rPr lang="zh-CN" altLang="en-US" sz="2133" b="1" dirty="0">
                <a:solidFill>
                  <a:schemeClr val="tx1"/>
                </a:solidFill>
              </a:rPr>
              <a:t>输入数据</a:t>
            </a:r>
          </a:p>
        </p:txBody>
      </p:sp>
      <p:sp>
        <p:nvSpPr>
          <p:cNvPr id="74" name="矩形 73"/>
          <p:cNvSpPr/>
          <p:nvPr/>
        </p:nvSpPr>
        <p:spPr>
          <a:xfrm>
            <a:off x="1144995" y="4993411"/>
            <a:ext cx="1843774" cy="420564"/>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lvl="0"/>
            <a:r>
              <a:rPr lang="zh-CN" altLang="en-US" sz="2133" b="1" dirty="0">
                <a:solidFill>
                  <a:schemeClr val="tx1"/>
                </a:solidFill>
              </a:rPr>
              <a:t>压缩</a:t>
            </a:r>
            <a:r>
              <a:rPr lang="en-US" altLang="zh-CN" sz="2133" b="1" dirty="0">
                <a:solidFill>
                  <a:schemeClr val="tx1"/>
                </a:solidFill>
              </a:rPr>
              <a:t>map</a:t>
            </a:r>
            <a:r>
              <a:rPr lang="zh-CN" altLang="en-US" sz="2133" b="1" dirty="0">
                <a:solidFill>
                  <a:schemeClr val="tx1"/>
                </a:solidFill>
              </a:rPr>
              <a:t>输入</a:t>
            </a:r>
          </a:p>
        </p:txBody>
      </p:sp>
      <p:sp>
        <p:nvSpPr>
          <p:cNvPr id="75" name="矩形 74"/>
          <p:cNvSpPr/>
          <p:nvPr/>
        </p:nvSpPr>
        <p:spPr>
          <a:xfrm>
            <a:off x="4567237" y="3347640"/>
            <a:ext cx="2392001" cy="420564"/>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pPr lvl="0"/>
            <a:r>
              <a:rPr lang="zh-CN" altLang="en-US" sz="2133" b="1" dirty="0">
                <a:solidFill>
                  <a:schemeClr val="tx1"/>
                </a:solidFill>
              </a:rPr>
              <a:t>中间（</a:t>
            </a:r>
            <a:r>
              <a:rPr lang="en-US" altLang="zh-CN" sz="2133" b="1" dirty="0">
                <a:solidFill>
                  <a:schemeClr val="tx1"/>
                </a:solidFill>
              </a:rPr>
              <a:t>map</a:t>
            </a:r>
            <a:r>
              <a:rPr lang="zh-CN" altLang="en-US" sz="2133" b="1" dirty="0">
                <a:solidFill>
                  <a:schemeClr val="tx1"/>
                </a:solidFill>
              </a:rPr>
              <a:t>）输出</a:t>
            </a:r>
          </a:p>
        </p:txBody>
      </p:sp>
      <p:sp>
        <p:nvSpPr>
          <p:cNvPr id="76" name="矩形 75"/>
          <p:cNvSpPr/>
          <p:nvPr/>
        </p:nvSpPr>
        <p:spPr>
          <a:xfrm>
            <a:off x="4651639" y="4993411"/>
            <a:ext cx="2268570" cy="420564"/>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lvl="0"/>
            <a:r>
              <a:rPr lang="zh-CN" altLang="en-US" sz="2133" b="1" dirty="0">
                <a:solidFill>
                  <a:schemeClr val="tx1"/>
                </a:solidFill>
              </a:rPr>
              <a:t>压缩</a:t>
            </a:r>
            <a:r>
              <a:rPr lang="en-US" altLang="zh-CN" sz="2133" b="1" dirty="0">
                <a:solidFill>
                  <a:schemeClr val="tx1"/>
                </a:solidFill>
              </a:rPr>
              <a:t>mapper</a:t>
            </a:r>
            <a:r>
              <a:rPr lang="zh-CN" altLang="en-US" sz="2133" b="1" dirty="0">
                <a:solidFill>
                  <a:schemeClr val="tx1"/>
                </a:solidFill>
              </a:rPr>
              <a:t>输出</a:t>
            </a:r>
          </a:p>
        </p:txBody>
      </p:sp>
      <p:sp>
        <p:nvSpPr>
          <p:cNvPr id="77" name="矩形 76"/>
          <p:cNvSpPr/>
          <p:nvPr/>
        </p:nvSpPr>
        <p:spPr>
          <a:xfrm>
            <a:off x="8686025" y="3347640"/>
            <a:ext cx="2268570" cy="420564"/>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pPr lvl="0"/>
            <a:r>
              <a:rPr lang="zh-CN" altLang="en-US" sz="2133" b="1" dirty="0">
                <a:solidFill>
                  <a:schemeClr val="tx1"/>
                </a:solidFill>
              </a:rPr>
              <a:t>最终</a:t>
            </a:r>
            <a:r>
              <a:rPr lang="en-US" altLang="zh-CN" sz="2133" b="1" dirty="0">
                <a:solidFill>
                  <a:schemeClr val="tx1"/>
                </a:solidFill>
              </a:rPr>
              <a:t>Reduce</a:t>
            </a:r>
            <a:r>
              <a:rPr lang="zh-CN" altLang="en-US" sz="2133" b="1" dirty="0">
                <a:solidFill>
                  <a:schemeClr val="tx1"/>
                </a:solidFill>
              </a:rPr>
              <a:t>输出</a:t>
            </a:r>
          </a:p>
        </p:txBody>
      </p:sp>
      <p:sp>
        <p:nvSpPr>
          <p:cNvPr id="78" name="矩形 77"/>
          <p:cNvSpPr/>
          <p:nvPr/>
        </p:nvSpPr>
        <p:spPr>
          <a:xfrm>
            <a:off x="8686026" y="4993411"/>
            <a:ext cx="2282997" cy="420564"/>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lvl="0"/>
            <a:r>
              <a:rPr lang="zh-CN" altLang="en-US" sz="2133" b="1" dirty="0">
                <a:solidFill>
                  <a:schemeClr val="tx1"/>
                </a:solidFill>
              </a:rPr>
              <a:t>压缩</a:t>
            </a:r>
            <a:r>
              <a:rPr lang="en-US" altLang="zh-CN" sz="2133" b="1" dirty="0">
                <a:solidFill>
                  <a:schemeClr val="tx1"/>
                </a:solidFill>
              </a:rPr>
              <a:t>reducer</a:t>
            </a:r>
            <a:r>
              <a:rPr lang="zh-CN" altLang="en-US" sz="2133" b="1" dirty="0">
                <a:solidFill>
                  <a:schemeClr val="tx1"/>
                </a:solidFill>
              </a:rPr>
              <a:t>输出</a:t>
            </a:r>
          </a:p>
        </p:txBody>
      </p:sp>
      <p:cxnSp>
        <p:nvCxnSpPr>
          <p:cNvPr id="3" name="直接箭头连接符 2"/>
          <p:cNvCxnSpPr>
            <a:stCxn id="70" idx="3"/>
            <a:endCxn id="71" idx="1"/>
          </p:cNvCxnSpPr>
          <p:nvPr/>
        </p:nvCxnSpPr>
        <p:spPr>
          <a:xfrm>
            <a:off x="2339207" y="2008645"/>
            <a:ext cx="2448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endCxn id="72" idx="1"/>
          </p:cNvCxnSpPr>
          <p:nvPr/>
        </p:nvCxnSpPr>
        <p:spPr>
          <a:xfrm flipV="1">
            <a:off x="6582649" y="2008645"/>
            <a:ext cx="2654664" cy="15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73" idx="3"/>
            <a:endCxn id="75" idx="1"/>
          </p:cNvCxnSpPr>
          <p:nvPr/>
        </p:nvCxnSpPr>
        <p:spPr>
          <a:xfrm>
            <a:off x="3125059" y="3544416"/>
            <a:ext cx="1442178" cy="1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77" idx="1"/>
          </p:cNvCxnSpPr>
          <p:nvPr/>
        </p:nvCxnSpPr>
        <p:spPr>
          <a:xfrm flipV="1">
            <a:off x="6971543" y="3557922"/>
            <a:ext cx="1714482" cy="15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74" idx="3"/>
            <a:endCxn id="76" idx="1"/>
          </p:cNvCxnSpPr>
          <p:nvPr/>
        </p:nvCxnSpPr>
        <p:spPr>
          <a:xfrm>
            <a:off x="2988769" y="5203693"/>
            <a:ext cx="1662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endCxn id="78" idx="1"/>
          </p:cNvCxnSpPr>
          <p:nvPr/>
        </p:nvCxnSpPr>
        <p:spPr>
          <a:xfrm flipV="1">
            <a:off x="6887139" y="5203693"/>
            <a:ext cx="1798887" cy="3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anim calcmode="lin" valueType="num">
                                      <p:cBhvr>
                                        <p:cTn id="13" dur="1000" fill="hold"/>
                                        <p:tgtEl>
                                          <p:spTgt spid="71"/>
                                        </p:tgtEl>
                                        <p:attrNameLst>
                                          <p:attrName>ppt_x</p:attrName>
                                        </p:attrNameLst>
                                      </p:cBhvr>
                                      <p:tavLst>
                                        <p:tav tm="0">
                                          <p:val>
                                            <p:strVal val="#ppt_x"/>
                                          </p:val>
                                        </p:tav>
                                        <p:tav tm="100000">
                                          <p:val>
                                            <p:strVal val="#ppt_x"/>
                                          </p:val>
                                        </p:tav>
                                      </p:tavLst>
                                    </p:anim>
                                    <p:anim calcmode="lin" valueType="num">
                                      <p:cBhvr>
                                        <p:cTn id="14" dur="1000" fill="hold"/>
                                        <p:tgtEl>
                                          <p:spTgt spid="7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anim calcmode="lin" valueType="num">
                                      <p:cBhvr>
                                        <p:cTn id="18" dur="1000" fill="hold"/>
                                        <p:tgtEl>
                                          <p:spTgt spid="72"/>
                                        </p:tgtEl>
                                        <p:attrNameLst>
                                          <p:attrName>ppt_x</p:attrName>
                                        </p:attrNameLst>
                                      </p:cBhvr>
                                      <p:tavLst>
                                        <p:tav tm="0">
                                          <p:val>
                                            <p:strVal val="#ppt_x"/>
                                          </p:val>
                                        </p:tav>
                                        <p:tav tm="100000">
                                          <p:val>
                                            <p:strVal val="#ppt_x"/>
                                          </p:val>
                                        </p:tav>
                                      </p:tavLst>
                                    </p:anim>
                                    <p:anim calcmode="lin" valueType="num">
                                      <p:cBhvr>
                                        <p:cTn id="19" dur="1000" fill="hold"/>
                                        <p:tgtEl>
                                          <p:spTgt spid="7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1000"/>
                                        <p:tgtEl>
                                          <p:spTgt spid="81"/>
                                        </p:tgtEl>
                                      </p:cBhvr>
                                    </p:animEffect>
                                    <p:anim calcmode="lin" valueType="num">
                                      <p:cBhvr>
                                        <p:cTn id="28" dur="1000" fill="hold"/>
                                        <p:tgtEl>
                                          <p:spTgt spid="81"/>
                                        </p:tgtEl>
                                        <p:attrNameLst>
                                          <p:attrName>ppt_x</p:attrName>
                                        </p:attrNameLst>
                                      </p:cBhvr>
                                      <p:tavLst>
                                        <p:tav tm="0">
                                          <p:val>
                                            <p:strVal val="#ppt_x"/>
                                          </p:val>
                                        </p:tav>
                                        <p:tav tm="100000">
                                          <p:val>
                                            <p:strVal val="#ppt_x"/>
                                          </p:val>
                                        </p:tav>
                                      </p:tavLst>
                                    </p:anim>
                                    <p:anim calcmode="lin" valueType="num">
                                      <p:cBhvr>
                                        <p:cTn id="2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anim calcmode="lin" valueType="num">
                                      <p:cBhvr>
                                        <p:cTn id="35" dur="1000" fill="hold"/>
                                        <p:tgtEl>
                                          <p:spTgt spid="73"/>
                                        </p:tgtEl>
                                        <p:attrNameLst>
                                          <p:attrName>ppt_x</p:attrName>
                                        </p:attrNameLst>
                                      </p:cBhvr>
                                      <p:tavLst>
                                        <p:tav tm="0">
                                          <p:val>
                                            <p:strVal val="#ppt_x"/>
                                          </p:val>
                                        </p:tav>
                                        <p:tav tm="100000">
                                          <p:val>
                                            <p:strVal val="#ppt_x"/>
                                          </p:val>
                                        </p:tav>
                                      </p:tavLst>
                                    </p:anim>
                                    <p:anim calcmode="lin" valueType="num">
                                      <p:cBhvr>
                                        <p:cTn id="36" dur="1000" fill="hold"/>
                                        <p:tgtEl>
                                          <p:spTgt spid="7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1000"/>
                                        <p:tgtEl>
                                          <p:spTgt spid="75"/>
                                        </p:tgtEl>
                                      </p:cBhvr>
                                    </p:animEffect>
                                    <p:anim calcmode="lin" valueType="num">
                                      <p:cBhvr>
                                        <p:cTn id="40" dur="1000" fill="hold"/>
                                        <p:tgtEl>
                                          <p:spTgt spid="75"/>
                                        </p:tgtEl>
                                        <p:attrNameLst>
                                          <p:attrName>ppt_x</p:attrName>
                                        </p:attrNameLst>
                                      </p:cBhvr>
                                      <p:tavLst>
                                        <p:tav tm="0">
                                          <p:val>
                                            <p:strVal val="#ppt_x"/>
                                          </p:val>
                                        </p:tav>
                                        <p:tav tm="100000">
                                          <p:val>
                                            <p:strVal val="#ppt_x"/>
                                          </p:val>
                                        </p:tav>
                                      </p:tavLst>
                                    </p:anim>
                                    <p:anim calcmode="lin" valueType="num">
                                      <p:cBhvr>
                                        <p:cTn id="41" dur="1000" fill="hold"/>
                                        <p:tgtEl>
                                          <p:spTgt spid="7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1000"/>
                                        <p:tgtEl>
                                          <p:spTgt spid="83"/>
                                        </p:tgtEl>
                                      </p:cBhvr>
                                    </p:animEffect>
                                    <p:anim calcmode="lin" valueType="num">
                                      <p:cBhvr>
                                        <p:cTn id="50" dur="1000" fill="hold"/>
                                        <p:tgtEl>
                                          <p:spTgt spid="83"/>
                                        </p:tgtEl>
                                        <p:attrNameLst>
                                          <p:attrName>ppt_x</p:attrName>
                                        </p:attrNameLst>
                                      </p:cBhvr>
                                      <p:tavLst>
                                        <p:tav tm="0">
                                          <p:val>
                                            <p:strVal val="#ppt_x"/>
                                          </p:val>
                                        </p:tav>
                                        <p:tav tm="100000">
                                          <p:val>
                                            <p:strVal val="#ppt_x"/>
                                          </p:val>
                                        </p:tav>
                                      </p:tavLst>
                                    </p:anim>
                                    <p:anim calcmode="lin" valueType="num">
                                      <p:cBhvr>
                                        <p:cTn id="51" dur="1000" fill="hold"/>
                                        <p:tgtEl>
                                          <p:spTgt spid="8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1000"/>
                                        <p:tgtEl>
                                          <p:spTgt spid="86"/>
                                        </p:tgtEl>
                                      </p:cBhvr>
                                    </p:animEffect>
                                    <p:anim calcmode="lin" valueType="num">
                                      <p:cBhvr>
                                        <p:cTn id="55" dur="1000" fill="hold"/>
                                        <p:tgtEl>
                                          <p:spTgt spid="86"/>
                                        </p:tgtEl>
                                        <p:attrNameLst>
                                          <p:attrName>ppt_x</p:attrName>
                                        </p:attrNameLst>
                                      </p:cBhvr>
                                      <p:tavLst>
                                        <p:tav tm="0">
                                          <p:val>
                                            <p:strVal val="#ppt_x"/>
                                          </p:val>
                                        </p:tav>
                                        <p:tav tm="100000">
                                          <p:val>
                                            <p:strVal val="#ppt_x"/>
                                          </p:val>
                                        </p:tav>
                                      </p:tavLst>
                                    </p:anim>
                                    <p:anim calcmode="lin" valueType="num">
                                      <p:cBhvr>
                                        <p:cTn id="56"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1000"/>
                                        <p:tgtEl>
                                          <p:spTgt spid="74"/>
                                        </p:tgtEl>
                                      </p:cBhvr>
                                    </p:animEffect>
                                    <p:anim calcmode="lin" valueType="num">
                                      <p:cBhvr>
                                        <p:cTn id="62" dur="1000" fill="hold"/>
                                        <p:tgtEl>
                                          <p:spTgt spid="74"/>
                                        </p:tgtEl>
                                        <p:attrNameLst>
                                          <p:attrName>ppt_x</p:attrName>
                                        </p:attrNameLst>
                                      </p:cBhvr>
                                      <p:tavLst>
                                        <p:tav tm="0">
                                          <p:val>
                                            <p:strVal val="#ppt_x"/>
                                          </p:val>
                                        </p:tav>
                                        <p:tav tm="100000">
                                          <p:val>
                                            <p:strVal val="#ppt_x"/>
                                          </p:val>
                                        </p:tav>
                                      </p:tavLst>
                                    </p:anim>
                                    <p:anim calcmode="lin" valueType="num">
                                      <p:cBhvr>
                                        <p:cTn id="63" dur="1000" fill="hold"/>
                                        <p:tgtEl>
                                          <p:spTgt spid="7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1000"/>
                                        <p:tgtEl>
                                          <p:spTgt spid="76"/>
                                        </p:tgtEl>
                                      </p:cBhvr>
                                    </p:animEffect>
                                    <p:anim calcmode="lin" valueType="num">
                                      <p:cBhvr>
                                        <p:cTn id="67" dur="1000" fill="hold"/>
                                        <p:tgtEl>
                                          <p:spTgt spid="76"/>
                                        </p:tgtEl>
                                        <p:attrNameLst>
                                          <p:attrName>ppt_x</p:attrName>
                                        </p:attrNameLst>
                                      </p:cBhvr>
                                      <p:tavLst>
                                        <p:tav tm="0">
                                          <p:val>
                                            <p:strVal val="#ppt_x"/>
                                          </p:val>
                                        </p:tav>
                                        <p:tav tm="100000">
                                          <p:val>
                                            <p:strVal val="#ppt_x"/>
                                          </p:val>
                                        </p:tav>
                                      </p:tavLst>
                                    </p:anim>
                                    <p:anim calcmode="lin" valueType="num">
                                      <p:cBhvr>
                                        <p:cTn id="68" dur="1000" fill="hold"/>
                                        <p:tgtEl>
                                          <p:spTgt spid="7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1000"/>
                                        <p:tgtEl>
                                          <p:spTgt spid="78"/>
                                        </p:tgtEl>
                                      </p:cBhvr>
                                    </p:animEffect>
                                    <p:anim calcmode="lin" valueType="num">
                                      <p:cBhvr>
                                        <p:cTn id="72" dur="1000" fill="hold"/>
                                        <p:tgtEl>
                                          <p:spTgt spid="78"/>
                                        </p:tgtEl>
                                        <p:attrNameLst>
                                          <p:attrName>ppt_x</p:attrName>
                                        </p:attrNameLst>
                                      </p:cBhvr>
                                      <p:tavLst>
                                        <p:tav tm="0">
                                          <p:val>
                                            <p:strVal val="#ppt_x"/>
                                          </p:val>
                                        </p:tav>
                                        <p:tav tm="100000">
                                          <p:val>
                                            <p:strVal val="#ppt_x"/>
                                          </p:val>
                                        </p:tav>
                                      </p:tavLst>
                                    </p:anim>
                                    <p:anim calcmode="lin" valueType="num">
                                      <p:cBhvr>
                                        <p:cTn id="73" dur="1000" fill="hold"/>
                                        <p:tgtEl>
                                          <p:spTgt spid="7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1000"/>
                                        <p:tgtEl>
                                          <p:spTgt spid="88"/>
                                        </p:tgtEl>
                                      </p:cBhvr>
                                    </p:animEffect>
                                    <p:anim calcmode="lin" valueType="num">
                                      <p:cBhvr>
                                        <p:cTn id="77" dur="1000" fill="hold"/>
                                        <p:tgtEl>
                                          <p:spTgt spid="88"/>
                                        </p:tgtEl>
                                        <p:attrNameLst>
                                          <p:attrName>ppt_x</p:attrName>
                                        </p:attrNameLst>
                                      </p:cBhvr>
                                      <p:tavLst>
                                        <p:tav tm="0">
                                          <p:val>
                                            <p:strVal val="#ppt_x"/>
                                          </p:val>
                                        </p:tav>
                                        <p:tav tm="100000">
                                          <p:val>
                                            <p:strVal val="#ppt_x"/>
                                          </p:val>
                                        </p:tav>
                                      </p:tavLst>
                                    </p:anim>
                                    <p:anim calcmode="lin" valueType="num">
                                      <p:cBhvr>
                                        <p:cTn id="78" dur="1000" fill="hold"/>
                                        <p:tgtEl>
                                          <p:spTgt spid="88"/>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90"/>
                                        </p:tgtEl>
                                        <p:attrNameLst>
                                          <p:attrName>style.visibility</p:attrName>
                                        </p:attrNameLst>
                                      </p:cBhvr>
                                      <p:to>
                                        <p:strVal val="visible"/>
                                      </p:to>
                                    </p:set>
                                    <p:animEffect transition="in" filter="fade">
                                      <p:cBhvr>
                                        <p:cTn id="81" dur="1000"/>
                                        <p:tgtEl>
                                          <p:spTgt spid="90"/>
                                        </p:tgtEl>
                                      </p:cBhvr>
                                    </p:animEffect>
                                    <p:anim calcmode="lin" valueType="num">
                                      <p:cBhvr>
                                        <p:cTn id="82" dur="1000" fill="hold"/>
                                        <p:tgtEl>
                                          <p:spTgt spid="90"/>
                                        </p:tgtEl>
                                        <p:attrNameLst>
                                          <p:attrName>ppt_x</p:attrName>
                                        </p:attrNameLst>
                                      </p:cBhvr>
                                      <p:tavLst>
                                        <p:tav tm="0">
                                          <p:val>
                                            <p:strVal val="#ppt_x"/>
                                          </p:val>
                                        </p:tav>
                                        <p:tav tm="100000">
                                          <p:val>
                                            <p:strVal val="#ppt_x"/>
                                          </p:val>
                                        </p:tav>
                                      </p:tavLst>
                                    </p:anim>
                                    <p:anim calcmode="lin" valueType="num">
                                      <p:cBhvr>
                                        <p:cTn id="83"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71" grpId="0" bldLvl="0" animBg="1"/>
      <p:bldP spid="72" grpId="0" bldLvl="0" animBg="1"/>
      <p:bldP spid="73" grpId="0" bldLvl="0" animBg="1"/>
      <p:bldP spid="74" grpId="0" bldLvl="0" animBg="1"/>
      <p:bldP spid="75" grpId="0" bldLvl="0" animBg="1"/>
      <p:bldP spid="76" grpId="0" bldLvl="0" animBg="1"/>
      <p:bldP spid="77" grpId="0" bldLvl="0" animBg="1"/>
      <p:bldP spid="7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矩形 227"/>
          <p:cNvSpPr/>
          <p:nvPr/>
        </p:nvSpPr>
        <p:spPr>
          <a:xfrm>
            <a:off x="5071241" y="458176"/>
            <a:ext cx="1472391" cy="420564"/>
          </a:xfrm>
          <a:prstGeom prst="rect">
            <a:avLst/>
          </a:prstGeom>
        </p:spPr>
        <p:txBody>
          <a:bodyPr wrap="none">
            <a:spAutoFit/>
          </a:bodyPr>
          <a:lstStyle/>
          <a:p>
            <a:pPr lvl="0"/>
            <a:r>
              <a:rPr lang="en-US" altLang="zh-CN" sz="2133" dirty="0">
                <a:solidFill>
                  <a:srgbClr val="FF0000"/>
                </a:solidFill>
              </a:rPr>
              <a:t>YARN</a:t>
            </a:r>
            <a:r>
              <a:rPr lang="zh-CN" altLang="en-US" sz="2133" dirty="0">
                <a:solidFill>
                  <a:srgbClr val="FF0000"/>
                </a:solidFill>
              </a:rPr>
              <a:t>架构</a:t>
            </a:r>
            <a:endParaRPr lang="zh-CN" altLang="en-US" sz="2133" b="1" dirty="0">
              <a:solidFill>
                <a:srgbClr val="FF0000"/>
              </a:solidFill>
            </a:endParaRPr>
          </a:p>
        </p:txBody>
      </p:sp>
      <p:sp>
        <p:nvSpPr>
          <p:cNvPr id="74" name="矩形 73"/>
          <p:cNvSpPr/>
          <p:nvPr/>
        </p:nvSpPr>
        <p:spPr>
          <a:xfrm>
            <a:off x="3135616" y="3745210"/>
            <a:ext cx="1117614" cy="58477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lvl="0"/>
            <a:r>
              <a:rPr lang="en-US" altLang="zh-CN" sz="1600" b="1" dirty="0">
                <a:solidFill>
                  <a:schemeClr val="tx1"/>
                </a:solidFill>
              </a:rPr>
              <a:t>Resource</a:t>
            </a:r>
          </a:p>
          <a:p>
            <a:pPr lvl="0"/>
            <a:r>
              <a:rPr lang="en-US" altLang="zh-CN" sz="1600" b="1" dirty="0">
                <a:solidFill>
                  <a:schemeClr val="tx1"/>
                </a:solidFill>
              </a:rPr>
              <a:t>Manager</a:t>
            </a:r>
            <a:endParaRPr lang="zh-CN" altLang="en-US" sz="1600" b="1" dirty="0">
              <a:solidFill>
                <a:schemeClr val="tx1"/>
              </a:solidFill>
            </a:endParaRPr>
          </a:p>
        </p:txBody>
      </p:sp>
      <p:sp>
        <p:nvSpPr>
          <p:cNvPr id="2" name="椭圆 1"/>
          <p:cNvSpPr/>
          <p:nvPr/>
        </p:nvSpPr>
        <p:spPr>
          <a:xfrm>
            <a:off x="456118" y="3298978"/>
            <a:ext cx="1151828" cy="57591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client</a:t>
            </a:r>
            <a:endParaRPr lang="zh-CN" altLang="en-US" sz="1333" dirty="0"/>
          </a:p>
        </p:txBody>
      </p:sp>
      <p:sp>
        <p:nvSpPr>
          <p:cNvPr id="19" name="椭圆 18"/>
          <p:cNvSpPr/>
          <p:nvPr/>
        </p:nvSpPr>
        <p:spPr>
          <a:xfrm>
            <a:off x="456118" y="4162849"/>
            <a:ext cx="1151828" cy="575914"/>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client</a:t>
            </a:r>
            <a:endParaRPr lang="zh-CN" altLang="en-US" sz="1333" dirty="0"/>
          </a:p>
        </p:txBody>
      </p:sp>
      <p:sp>
        <p:nvSpPr>
          <p:cNvPr id="4" name="圆角矩形 3"/>
          <p:cNvSpPr/>
          <p:nvPr/>
        </p:nvSpPr>
        <p:spPr>
          <a:xfrm>
            <a:off x="2830900" y="3333014"/>
            <a:ext cx="1631756" cy="1439785"/>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3199"/>
          </a:p>
        </p:txBody>
      </p:sp>
      <p:sp>
        <p:nvSpPr>
          <p:cNvPr id="25" name="矩形 24"/>
          <p:cNvSpPr/>
          <p:nvPr/>
        </p:nvSpPr>
        <p:spPr>
          <a:xfrm>
            <a:off x="7669721" y="1452337"/>
            <a:ext cx="886781" cy="502573"/>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lvl="0"/>
            <a:r>
              <a:rPr lang="en-US" altLang="zh-CN" sz="1333" b="1" dirty="0">
                <a:solidFill>
                  <a:schemeClr val="tx1"/>
                </a:solidFill>
              </a:rPr>
              <a:t>Node</a:t>
            </a:r>
          </a:p>
          <a:p>
            <a:pPr lvl="0"/>
            <a:r>
              <a:rPr lang="en-US" altLang="zh-CN" sz="1333" b="1" dirty="0">
                <a:solidFill>
                  <a:schemeClr val="tx1"/>
                </a:solidFill>
              </a:rPr>
              <a:t>Manager</a:t>
            </a:r>
            <a:endParaRPr lang="zh-CN" altLang="en-US" sz="1333" b="1" dirty="0">
              <a:solidFill>
                <a:schemeClr val="tx1"/>
              </a:solidFill>
            </a:endParaRPr>
          </a:p>
        </p:txBody>
      </p:sp>
      <p:sp>
        <p:nvSpPr>
          <p:cNvPr id="26" name="圆角矩形 25"/>
          <p:cNvSpPr/>
          <p:nvPr/>
        </p:nvSpPr>
        <p:spPr>
          <a:xfrm>
            <a:off x="6382369" y="1317316"/>
            <a:ext cx="3455484" cy="1631756"/>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3199"/>
          </a:p>
        </p:txBody>
      </p:sp>
      <p:sp>
        <p:nvSpPr>
          <p:cNvPr id="27" name="椭圆 26"/>
          <p:cNvSpPr/>
          <p:nvPr/>
        </p:nvSpPr>
        <p:spPr>
          <a:xfrm>
            <a:off x="6484448" y="2120698"/>
            <a:ext cx="1601727" cy="73238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Container</a:t>
            </a:r>
            <a:endParaRPr lang="zh-CN" altLang="en-US" sz="1333" dirty="0"/>
          </a:p>
        </p:txBody>
      </p:sp>
      <p:sp>
        <p:nvSpPr>
          <p:cNvPr id="29" name="椭圆 28"/>
          <p:cNvSpPr/>
          <p:nvPr/>
        </p:nvSpPr>
        <p:spPr>
          <a:xfrm>
            <a:off x="8161150" y="2120698"/>
            <a:ext cx="1601727" cy="73238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App </a:t>
            </a:r>
            <a:r>
              <a:rPr lang="en-US" altLang="zh-CN" sz="1333" dirty="0" err="1"/>
              <a:t>Mstr</a:t>
            </a:r>
            <a:endParaRPr lang="zh-CN" altLang="en-US" sz="1333" dirty="0"/>
          </a:p>
        </p:txBody>
      </p:sp>
      <p:sp>
        <p:nvSpPr>
          <p:cNvPr id="30" name="矩形 29"/>
          <p:cNvSpPr/>
          <p:nvPr/>
        </p:nvSpPr>
        <p:spPr>
          <a:xfrm>
            <a:off x="7669721" y="3338354"/>
            <a:ext cx="886781" cy="502573"/>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lvl="0"/>
            <a:r>
              <a:rPr lang="en-US" altLang="zh-CN" sz="1333" b="1" dirty="0">
                <a:solidFill>
                  <a:schemeClr val="tx1"/>
                </a:solidFill>
              </a:rPr>
              <a:t>Node</a:t>
            </a:r>
          </a:p>
          <a:p>
            <a:pPr lvl="0"/>
            <a:r>
              <a:rPr lang="en-US" altLang="zh-CN" sz="1333" b="1" dirty="0">
                <a:solidFill>
                  <a:schemeClr val="tx1"/>
                </a:solidFill>
              </a:rPr>
              <a:t>Manager</a:t>
            </a:r>
            <a:endParaRPr lang="zh-CN" altLang="en-US" sz="1333" b="1" dirty="0">
              <a:solidFill>
                <a:schemeClr val="tx1"/>
              </a:solidFill>
            </a:endParaRPr>
          </a:p>
        </p:txBody>
      </p:sp>
      <p:sp>
        <p:nvSpPr>
          <p:cNvPr id="31" name="圆角矩形 30"/>
          <p:cNvSpPr/>
          <p:nvPr/>
        </p:nvSpPr>
        <p:spPr>
          <a:xfrm>
            <a:off x="6382369" y="3203332"/>
            <a:ext cx="3455484" cy="1631756"/>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3199"/>
          </a:p>
        </p:txBody>
      </p:sp>
      <p:sp>
        <p:nvSpPr>
          <p:cNvPr id="32" name="椭圆 31"/>
          <p:cNvSpPr/>
          <p:nvPr/>
        </p:nvSpPr>
        <p:spPr>
          <a:xfrm>
            <a:off x="6484448" y="4006715"/>
            <a:ext cx="1601727" cy="73238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App </a:t>
            </a:r>
            <a:r>
              <a:rPr lang="en-US" altLang="zh-CN" sz="1333" dirty="0" err="1"/>
              <a:t>Mstr</a:t>
            </a:r>
            <a:endParaRPr lang="zh-CN" altLang="en-US" sz="1333" dirty="0"/>
          </a:p>
        </p:txBody>
      </p:sp>
      <p:sp>
        <p:nvSpPr>
          <p:cNvPr id="33" name="椭圆 32"/>
          <p:cNvSpPr/>
          <p:nvPr/>
        </p:nvSpPr>
        <p:spPr>
          <a:xfrm>
            <a:off x="8161150" y="4006715"/>
            <a:ext cx="1601727" cy="73238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33" dirty="0"/>
              <a:t>Container</a:t>
            </a:r>
            <a:endParaRPr lang="zh-CN" altLang="en-US" sz="1333" dirty="0"/>
          </a:p>
        </p:txBody>
      </p:sp>
      <p:sp>
        <p:nvSpPr>
          <p:cNvPr id="34" name="矩形 33"/>
          <p:cNvSpPr/>
          <p:nvPr/>
        </p:nvSpPr>
        <p:spPr>
          <a:xfrm>
            <a:off x="7670642" y="5175084"/>
            <a:ext cx="886781" cy="502573"/>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lvl="0"/>
            <a:r>
              <a:rPr lang="en-US" altLang="zh-CN" sz="1333" b="1" dirty="0">
                <a:solidFill>
                  <a:schemeClr val="tx1"/>
                </a:solidFill>
              </a:rPr>
              <a:t>Node</a:t>
            </a:r>
          </a:p>
          <a:p>
            <a:pPr lvl="0"/>
            <a:r>
              <a:rPr lang="en-US" altLang="zh-CN" sz="1333" b="1" dirty="0">
                <a:solidFill>
                  <a:schemeClr val="tx1"/>
                </a:solidFill>
              </a:rPr>
              <a:t>Manager</a:t>
            </a:r>
            <a:endParaRPr lang="zh-CN" altLang="en-US" sz="1333" b="1" dirty="0">
              <a:solidFill>
                <a:schemeClr val="tx1"/>
              </a:solidFill>
            </a:endParaRPr>
          </a:p>
        </p:txBody>
      </p:sp>
      <p:sp>
        <p:nvSpPr>
          <p:cNvPr id="35" name="圆角矩形 34"/>
          <p:cNvSpPr/>
          <p:nvPr/>
        </p:nvSpPr>
        <p:spPr>
          <a:xfrm>
            <a:off x="6383290" y="5040063"/>
            <a:ext cx="3455484" cy="1631756"/>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3199"/>
          </a:p>
        </p:txBody>
      </p:sp>
      <p:sp>
        <p:nvSpPr>
          <p:cNvPr id="36" name="椭圆 35"/>
          <p:cNvSpPr/>
          <p:nvPr/>
        </p:nvSpPr>
        <p:spPr>
          <a:xfrm>
            <a:off x="6485369" y="5843446"/>
            <a:ext cx="1601727" cy="73238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Container</a:t>
            </a:r>
            <a:endParaRPr lang="zh-CN" altLang="en-US" sz="1333" dirty="0"/>
          </a:p>
        </p:txBody>
      </p:sp>
      <p:sp>
        <p:nvSpPr>
          <p:cNvPr id="38" name="椭圆 37"/>
          <p:cNvSpPr/>
          <p:nvPr/>
        </p:nvSpPr>
        <p:spPr>
          <a:xfrm>
            <a:off x="8161150" y="5823928"/>
            <a:ext cx="1601727" cy="73238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Container</a:t>
            </a:r>
            <a:endParaRPr lang="zh-CN" altLang="en-US" sz="1333" dirty="0"/>
          </a:p>
        </p:txBody>
      </p:sp>
      <p:cxnSp>
        <p:nvCxnSpPr>
          <p:cNvPr id="10" name="直接箭头连接符 9"/>
          <p:cNvCxnSpPr>
            <a:stCxn id="2" idx="6"/>
            <a:endCxn id="4" idx="1"/>
          </p:cNvCxnSpPr>
          <p:nvPr/>
        </p:nvCxnSpPr>
        <p:spPr>
          <a:xfrm>
            <a:off x="1607946" y="3586935"/>
            <a:ext cx="1222953" cy="465972"/>
          </a:xfrm>
          <a:prstGeom prst="straightConnector1">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9" idx="6"/>
            <a:endCxn id="4" idx="1"/>
          </p:cNvCxnSpPr>
          <p:nvPr/>
        </p:nvCxnSpPr>
        <p:spPr>
          <a:xfrm flipV="1">
            <a:off x="1607946" y="4052907"/>
            <a:ext cx="1222953" cy="397899"/>
          </a:xfrm>
          <a:prstGeom prst="straightConnector1">
            <a:avLst/>
          </a:prstGeom>
          <a:ln>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25" idx="1"/>
            <a:endCxn id="74" idx="0"/>
          </p:cNvCxnSpPr>
          <p:nvPr/>
        </p:nvCxnSpPr>
        <p:spPr>
          <a:xfrm flipH="1">
            <a:off x="3694423" y="1703624"/>
            <a:ext cx="3975298" cy="2041586"/>
          </a:xfrm>
          <a:prstGeom prst="straightConnector1">
            <a:avLst/>
          </a:prstGeom>
          <a:ln w="1270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30" idx="1"/>
            <a:endCxn id="74" idx="3"/>
          </p:cNvCxnSpPr>
          <p:nvPr/>
        </p:nvCxnSpPr>
        <p:spPr>
          <a:xfrm flipH="1">
            <a:off x="4253230" y="3589641"/>
            <a:ext cx="3416491" cy="447957"/>
          </a:xfrm>
          <a:prstGeom prst="straightConnector1">
            <a:avLst/>
          </a:prstGeom>
          <a:ln w="1270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34" idx="1"/>
            <a:endCxn id="74" idx="2"/>
          </p:cNvCxnSpPr>
          <p:nvPr/>
        </p:nvCxnSpPr>
        <p:spPr>
          <a:xfrm flipH="1" flipV="1">
            <a:off x="3694423" y="4329985"/>
            <a:ext cx="3976219" cy="1096386"/>
          </a:xfrm>
          <a:prstGeom prst="straightConnector1">
            <a:avLst/>
          </a:prstGeom>
          <a:ln w="1270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9" idx="4"/>
          </p:cNvCxnSpPr>
          <p:nvPr/>
        </p:nvCxnSpPr>
        <p:spPr>
          <a:xfrm flipH="1">
            <a:off x="4157939" y="2853086"/>
            <a:ext cx="4804075" cy="892124"/>
          </a:xfrm>
          <a:prstGeom prst="straightConnector1">
            <a:avLst/>
          </a:prstGeom>
          <a:ln w="127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2" idx="2"/>
            <a:endCxn id="74" idx="3"/>
          </p:cNvCxnSpPr>
          <p:nvPr/>
        </p:nvCxnSpPr>
        <p:spPr>
          <a:xfrm flipH="1" flipV="1">
            <a:off x="4253230" y="4037598"/>
            <a:ext cx="2231218" cy="335311"/>
          </a:xfrm>
          <a:prstGeom prst="straightConnector1">
            <a:avLst/>
          </a:prstGeom>
          <a:ln w="127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6" idx="0"/>
            <a:endCxn id="32" idx="4"/>
          </p:cNvCxnSpPr>
          <p:nvPr/>
        </p:nvCxnSpPr>
        <p:spPr>
          <a:xfrm flipH="1" flipV="1">
            <a:off x="7285312" y="4739103"/>
            <a:ext cx="921" cy="11043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8" idx="7"/>
            <a:endCxn id="32" idx="5"/>
          </p:cNvCxnSpPr>
          <p:nvPr/>
        </p:nvCxnSpPr>
        <p:spPr>
          <a:xfrm flipH="1" flipV="1">
            <a:off x="7851608" y="4631847"/>
            <a:ext cx="1676702" cy="12993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33" idx="0"/>
            <a:endCxn id="29" idx="4"/>
          </p:cNvCxnSpPr>
          <p:nvPr/>
        </p:nvCxnSpPr>
        <p:spPr>
          <a:xfrm flipV="1">
            <a:off x="8962013" y="2853087"/>
            <a:ext cx="0" cy="1153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32" idx="0"/>
          </p:cNvCxnSpPr>
          <p:nvPr/>
        </p:nvCxnSpPr>
        <p:spPr>
          <a:xfrm>
            <a:off x="7285311" y="2853087"/>
            <a:ext cx="0" cy="1153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9047295" y="2887455"/>
            <a:ext cx="1635384" cy="502573"/>
          </a:xfrm>
          <a:prstGeom prst="rect">
            <a:avLst/>
          </a:prstGeom>
        </p:spPr>
        <p:txBody>
          <a:bodyPr wrap="none">
            <a:spAutoFit/>
          </a:bodyPr>
          <a:lstStyle/>
          <a:p>
            <a:pPr algn="ctr"/>
            <a:r>
              <a:rPr lang="en-US" altLang="zh-CN" sz="1333" dirty="0" err="1">
                <a:solidFill>
                  <a:srgbClr val="FF0000"/>
                </a:solidFill>
              </a:rPr>
              <a:t>MapReduce</a:t>
            </a:r>
            <a:r>
              <a:rPr lang="en-US" altLang="zh-CN" sz="1333" dirty="0">
                <a:solidFill>
                  <a:srgbClr val="FF0000"/>
                </a:solidFill>
              </a:rPr>
              <a:t> Status</a:t>
            </a:r>
          </a:p>
          <a:p>
            <a:pPr algn="ctr"/>
            <a:r>
              <a:rPr lang="en-US" altLang="zh-CN" sz="1333" dirty="0">
                <a:solidFill>
                  <a:srgbClr val="FF0000"/>
                </a:solidFill>
              </a:rPr>
              <a:t>MR</a:t>
            </a:r>
            <a:r>
              <a:rPr lang="zh-CN" altLang="en-US" sz="1333" dirty="0">
                <a:solidFill>
                  <a:srgbClr val="FF0000"/>
                </a:solidFill>
              </a:rPr>
              <a:t>状态</a:t>
            </a:r>
          </a:p>
        </p:txBody>
      </p:sp>
      <p:sp>
        <p:nvSpPr>
          <p:cNvPr id="66" name="矩形 65"/>
          <p:cNvSpPr/>
          <p:nvPr/>
        </p:nvSpPr>
        <p:spPr>
          <a:xfrm>
            <a:off x="1571264" y="4385642"/>
            <a:ext cx="1388521" cy="502573"/>
          </a:xfrm>
          <a:prstGeom prst="rect">
            <a:avLst/>
          </a:prstGeom>
        </p:spPr>
        <p:txBody>
          <a:bodyPr wrap="none">
            <a:spAutoFit/>
          </a:bodyPr>
          <a:lstStyle/>
          <a:p>
            <a:pPr algn="ctr"/>
            <a:r>
              <a:rPr lang="en-US" altLang="zh-CN" sz="1333" dirty="0">
                <a:solidFill>
                  <a:srgbClr val="FF0000"/>
                </a:solidFill>
              </a:rPr>
              <a:t>Job Submission</a:t>
            </a:r>
          </a:p>
          <a:p>
            <a:pPr algn="ctr"/>
            <a:r>
              <a:rPr lang="zh-CN" altLang="en-US" sz="1333" dirty="0">
                <a:solidFill>
                  <a:srgbClr val="FF0000"/>
                </a:solidFill>
              </a:rPr>
              <a:t>作业提交</a:t>
            </a:r>
          </a:p>
        </p:txBody>
      </p:sp>
      <p:sp>
        <p:nvSpPr>
          <p:cNvPr id="67" name="矩形 66"/>
          <p:cNvSpPr/>
          <p:nvPr/>
        </p:nvSpPr>
        <p:spPr>
          <a:xfrm>
            <a:off x="4509228" y="2568890"/>
            <a:ext cx="1124026" cy="502573"/>
          </a:xfrm>
          <a:prstGeom prst="rect">
            <a:avLst/>
          </a:prstGeom>
        </p:spPr>
        <p:txBody>
          <a:bodyPr wrap="none">
            <a:spAutoFit/>
          </a:bodyPr>
          <a:lstStyle/>
          <a:p>
            <a:pPr algn="ctr"/>
            <a:r>
              <a:rPr lang="en-US" altLang="zh-CN" sz="1333" dirty="0">
                <a:solidFill>
                  <a:srgbClr val="FF0000"/>
                </a:solidFill>
              </a:rPr>
              <a:t>Node Status</a:t>
            </a:r>
          </a:p>
          <a:p>
            <a:pPr algn="ctr"/>
            <a:r>
              <a:rPr lang="zh-CN" altLang="en-US" sz="1333" dirty="0">
                <a:solidFill>
                  <a:srgbClr val="FF0000"/>
                </a:solidFill>
              </a:rPr>
              <a:t>节点状态</a:t>
            </a:r>
          </a:p>
        </p:txBody>
      </p:sp>
      <p:sp>
        <p:nvSpPr>
          <p:cNvPr id="68" name="矩形 67"/>
          <p:cNvSpPr/>
          <p:nvPr/>
        </p:nvSpPr>
        <p:spPr>
          <a:xfrm>
            <a:off x="4555276" y="4187930"/>
            <a:ext cx="1596912" cy="502573"/>
          </a:xfrm>
          <a:prstGeom prst="rect">
            <a:avLst/>
          </a:prstGeom>
        </p:spPr>
        <p:txBody>
          <a:bodyPr wrap="none">
            <a:spAutoFit/>
          </a:bodyPr>
          <a:lstStyle/>
          <a:p>
            <a:pPr algn="ctr"/>
            <a:r>
              <a:rPr lang="en-US" altLang="zh-CN" sz="1333" dirty="0">
                <a:solidFill>
                  <a:srgbClr val="FF0000"/>
                </a:solidFill>
              </a:rPr>
              <a:t>Resource Request</a:t>
            </a:r>
          </a:p>
          <a:p>
            <a:pPr algn="ctr"/>
            <a:r>
              <a:rPr lang="zh-CN" altLang="en-US" sz="1333" dirty="0">
                <a:solidFill>
                  <a:srgbClr val="FF0000"/>
                </a:solidFill>
              </a:rPr>
              <a:t>资源请求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25" grpId="0" bldLvl="0" animBg="1"/>
      <p:bldP spid="30" grpId="0" bldLvl="0" animBg="1"/>
      <p:bldP spid="3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矩形 227"/>
          <p:cNvSpPr/>
          <p:nvPr/>
        </p:nvSpPr>
        <p:spPr>
          <a:xfrm>
            <a:off x="4493603" y="351967"/>
            <a:ext cx="2020618" cy="420564"/>
          </a:xfrm>
          <a:prstGeom prst="rect">
            <a:avLst/>
          </a:prstGeom>
        </p:spPr>
        <p:txBody>
          <a:bodyPr wrap="none">
            <a:spAutoFit/>
          </a:bodyPr>
          <a:lstStyle/>
          <a:p>
            <a:pPr lvl="0"/>
            <a:r>
              <a:rPr lang="en-US" altLang="zh-CN" sz="2133" dirty="0">
                <a:solidFill>
                  <a:srgbClr val="FF0000"/>
                </a:solidFill>
              </a:rPr>
              <a:t>YARN</a:t>
            </a:r>
            <a:r>
              <a:rPr lang="zh-CN" altLang="en-US" sz="2133" dirty="0">
                <a:solidFill>
                  <a:srgbClr val="FF0000"/>
                </a:solidFill>
              </a:rPr>
              <a:t>工作机制</a:t>
            </a:r>
            <a:endParaRPr lang="zh-CN" altLang="en-US" sz="2133" b="1" dirty="0">
              <a:solidFill>
                <a:srgbClr val="FF0000"/>
              </a:solidFill>
            </a:endParaRPr>
          </a:p>
        </p:txBody>
      </p:sp>
      <p:sp>
        <p:nvSpPr>
          <p:cNvPr id="70" name="矩形 69"/>
          <p:cNvSpPr/>
          <p:nvPr/>
        </p:nvSpPr>
        <p:spPr>
          <a:xfrm>
            <a:off x="376261" y="1509287"/>
            <a:ext cx="1874625" cy="120964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71" name="文本框 70"/>
          <p:cNvSpPr txBox="1"/>
          <p:nvPr/>
        </p:nvSpPr>
        <p:spPr>
          <a:xfrm>
            <a:off x="568231" y="1029359"/>
            <a:ext cx="1703558" cy="502573"/>
          </a:xfrm>
          <a:prstGeom prst="rect">
            <a:avLst/>
          </a:prstGeom>
          <a:noFill/>
        </p:spPr>
        <p:txBody>
          <a:bodyPr wrap="square" rtlCol="0">
            <a:spAutoFit/>
          </a:bodyPr>
          <a:lstStyle/>
          <a:p>
            <a:r>
              <a:rPr lang="en-US" altLang="zh-CN" sz="1333" dirty="0"/>
              <a:t>0 </a:t>
            </a:r>
            <a:r>
              <a:rPr lang="en-US" altLang="zh-CN" sz="1333" dirty="0" err="1"/>
              <a:t>Mr</a:t>
            </a:r>
            <a:r>
              <a:rPr lang="zh-CN" altLang="en-US" sz="1333" dirty="0"/>
              <a:t>程序提交到客户端所在的节点</a:t>
            </a:r>
            <a:endParaRPr lang="en-US" altLang="zh-CN" sz="1333" dirty="0"/>
          </a:p>
        </p:txBody>
      </p:sp>
      <p:sp>
        <p:nvSpPr>
          <p:cNvPr id="72" name="文本框 71"/>
          <p:cNvSpPr txBox="1"/>
          <p:nvPr/>
        </p:nvSpPr>
        <p:spPr>
          <a:xfrm>
            <a:off x="398803" y="1509287"/>
            <a:ext cx="1874625" cy="297454"/>
          </a:xfrm>
          <a:prstGeom prst="rect">
            <a:avLst/>
          </a:prstGeom>
          <a:noFill/>
        </p:spPr>
        <p:txBody>
          <a:bodyPr wrap="square" rtlCol="0">
            <a:spAutoFit/>
          </a:bodyPr>
          <a:lstStyle/>
          <a:p>
            <a:r>
              <a:rPr lang="en-US" altLang="zh-CN" sz="1333" dirty="0"/>
              <a:t>/home/</a:t>
            </a:r>
            <a:r>
              <a:rPr lang="en-US" altLang="zh-CN" sz="1333" dirty="0" err="1"/>
              <a:t>atguigu</a:t>
            </a:r>
            <a:r>
              <a:rPr lang="en-US" altLang="zh-CN" sz="1333" dirty="0"/>
              <a:t>/wc.jar</a:t>
            </a:r>
          </a:p>
        </p:txBody>
      </p:sp>
      <p:sp>
        <p:nvSpPr>
          <p:cNvPr id="73" name="文本框 72"/>
          <p:cNvSpPr txBox="1"/>
          <p:nvPr/>
        </p:nvSpPr>
        <p:spPr>
          <a:xfrm>
            <a:off x="430157" y="1840986"/>
            <a:ext cx="1874625" cy="707694"/>
          </a:xfrm>
          <a:prstGeom prst="rect">
            <a:avLst/>
          </a:prstGeom>
          <a:noFill/>
        </p:spPr>
        <p:txBody>
          <a:bodyPr wrap="square" rtlCol="0">
            <a:spAutoFit/>
          </a:bodyPr>
          <a:lstStyle/>
          <a:p>
            <a:r>
              <a:rPr lang="en-US" altLang="zh-CN" sz="1333" dirty="0"/>
              <a:t>main(){</a:t>
            </a:r>
          </a:p>
          <a:p>
            <a:r>
              <a:rPr lang="en-US" altLang="zh-CN" sz="1333" dirty="0"/>
              <a:t>   </a:t>
            </a:r>
            <a:r>
              <a:rPr lang="en-US" altLang="zh-CN" sz="1333" dirty="0" err="1"/>
              <a:t>job.submit</a:t>
            </a:r>
            <a:r>
              <a:rPr lang="en-US" altLang="zh-CN" sz="1333" dirty="0"/>
              <a:t>();</a:t>
            </a:r>
          </a:p>
          <a:p>
            <a:r>
              <a:rPr lang="en-US" altLang="zh-CN" sz="1333" dirty="0"/>
              <a:t>}</a:t>
            </a:r>
          </a:p>
        </p:txBody>
      </p:sp>
      <p:sp>
        <p:nvSpPr>
          <p:cNvPr id="74" name="文本框 73"/>
          <p:cNvSpPr txBox="1"/>
          <p:nvPr/>
        </p:nvSpPr>
        <p:spPr>
          <a:xfrm>
            <a:off x="1199143" y="2317829"/>
            <a:ext cx="1042145" cy="297454"/>
          </a:xfrm>
          <a:prstGeom prst="rect">
            <a:avLst/>
          </a:prstGeom>
          <a:noFill/>
        </p:spPr>
        <p:txBody>
          <a:bodyPr wrap="square" rtlCol="0">
            <a:spAutoFit/>
          </a:bodyPr>
          <a:lstStyle/>
          <a:p>
            <a:r>
              <a:rPr lang="en-US" altLang="zh-CN" sz="1333" dirty="0" err="1"/>
              <a:t>yarnrunner</a:t>
            </a:r>
            <a:endParaRPr lang="en-US" altLang="zh-CN" sz="1333" dirty="0"/>
          </a:p>
        </p:txBody>
      </p:sp>
      <p:sp>
        <p:nvSpPr>
          <p:cNvPr id="75" name="矩形 74"/>
          <p:cNvSpPr/>
          <p:nvPr/>
        </p:nvSpPr>
        <p:spPr>
          <a:xfrm>
            <a:off x="6363743" y="1177091"/>
            <a:ext cx="3894871" cy="17632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76" name="文本框 75"/>
          <p:cNvSpPr txBox="1"/>
          <p:nvPr/>
        </p:nvSpPr>
        <p:spPr>
          <a:xfrm>
            <a:off x="2607978" y="1165109"/>
            <a:ext cx="1814919" cy="297454"/>
          </a:xfrm>
          <a:prstGeom prst="rect">
            <a:avLst/>
          </a:prstGeom>
          <a:noFill/>
        </p:spPr>
        <p:txBody>
          <a:bodyPr wrap="square" rtlCol="0">
            <a:spAutoFit/>
          </a:bodyPr>
          <a:lstStyle/>
          <a:p>
            <a:r>
              <a:rPr lang="en-US" altLang="zh-CN" sz="1333" dirty="0"/>
              <a:t>1 </a:t>
            </a:r>
            <a:r>
              <a:rPr lang="zh-CN" altLang="en-US" sz="1333" dirty="0"/>
              <a:t>申请一个</a:t>
            </a:r>
            <a:r>
              <a:rPr lang="en-US" altLang="zh-CN" sz="1333" dirty="0"/>
              <a:t>application</a:t>
            </a:r>
          </a:p>
        </p:txBody>
      </p:sp>
      <p:sp>
        <p:nvSpPr>
          <p:cNvPr id="77" name="文本框 76"/>
          <p:cNvSpPr txBox="1"/>
          <p:nvPr/>
        </p:nvSpPr>
        <p:spPr>
          <a:xfrm>
            <a:off x="3346926" y="1525365"/>
            <a:ext cx="2835840" cy="707694"/>
          </a:xfrm>
          <a:prstGeom prst="rect">
            <a:avLst/>
          </a:prstGeom>
          <a:noFill/>
        </p:spPr>
        <p:txBody>
          <a:bodyPr wrap="square" rtlCol="0">
            <a:spAutoFit/>
          </a:bodyPr>
          <a:lstStyle/>
          <a:p>
            <a:r>
              <a:rPr lang="en-US" altLang="zh-CN" sz="1333" dirty="0"/>
              <a:t>2 application</a:t>
            </a:r>
            <a:r>
              <a:rPr lang="zh-CN" altLang="en-US" sz="1333" dirty="0"/>
              <a:t>资源提交路径</a:t>
            </a:r>
            <a:endParaRPr lang="en-US" altLang="zh-CN" sz="1333" dirty="0"/>
          </a:p>
          <a:p>
            <a:r>
              <a:rPr lang="en-US" altLang="zh-CN" sz="1333" dirty="0" err="1"/>
              <a:t>hdfs</a:t>
            </a:r>
            <a:r>
              <a:rPr lang="en-US" altLang="zh-CN" sz="1333" dirty="0"/>
              <a:t>://…./.staging</a:t>
            </a:r>
            <a:r>
              <a:rPr lang="zh-CN" altLang="en-US" sz="1333" dirty="0"/>
              <a:t>以及</a:t>
            </a:r>
            <a:r>
              <a:rPr lang="en-US" altLang="zh-CN" sz="1333" dirty="0" err="1"/>
              <a:t>application_id</a:t>
            </a:r>
            <a:endParaRPr lang="en-US" altLang="zh-CN" sz="1333" dirty="0"/>
          </a:p>
        </p:txBody>
      </p:sp>
      <p:sp>
        <p:nvSpPr>
          <p:cNvPr id="78" name="文本框 77"/>
          <p:cNvSpPr txBox="1"/>
          <p:nvPr/>
        </p:nvSpPr>
        <p:spPr>
          <a:xfrm>
            <a:off x="2546747" y="2425723"/>
            <a:ext cx="3263406" cy="297454"/>
          </a:xfrm>
          <a:prstGeom prst="rect">
            <a:avLst/>
          </a:prstGeom>
          <a:noFill/>
        </p:spPr>
        <p:txBody>
          <a:bodyPr wrap="square" rtlCol="0">
            <a:spAutoFit/>
          </a:bodyPr>
          <a:lstStyle/>
          <a:p>
            <a:r>
              <a:rPr lang="en-US" altLang="zh-CN" sz="1333" dirty="0"/>
              <a:t>4 </a:t>
            </a:r>
            <a:r>
              <a:rPr lang="zh-CN" altLang="en-US" sz="1333" dirty="0"/>
              <a:t>资源提交完毕，申请运行</a:t>
            </a:r>
            <a:r>
              <a:rPr lang="en-US" altLang="zh-CN" sz="1333" dirty="0" err="1"/>
              <a:t>mrAppMaster</a:t>
            </a:r>
            <a:endParaRPr lang="en-US" altLang="zh-CN" sz="1333" dirty="0"/>
          </a:p>
        </p:txBody>
      </p:sp>
      <p:sp>
        <p:nvSpPr>
          <p:cNvPr id="2" name="云形 1"/>
          <p:cNvSpPr/>
          <p:nvPr/>
        </p:nvSpPr>
        <p:spPr>
          <a:xfrm>
            <a:off x="114305" y="4676813"/>
            <a:ext cx="2640532" cy="1920426"/>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80" name="文本框 79"/>
          <p:cNvSpPr txBox="1"/>
          <p:nvPr/>
        </p:nvSpPr>
        <p:spPr>
          <a:xfrm>
            <a:off x="539975" y="2890607"/>
            <a:ext cx="1197535" cy="502573"/>
          </a:xfrm>
          <a:prstGeom prst="rect">
            <a:avLst/>
          </a:prstGeom>
          <a:noFill/>
        </p:spPr>
        <p:txBody>
          <a:bodyPr wrap="square" rtlCol="0">
            <a:spAutoFit/>
          </a:bodyPr>
          <a:lstStyle/>
          <a:p>
            <a:r>
              <a:rPr lang="en-US" altLang="zh-CN" sz="1333" dirty="0"/>
              <a:t>3 </a:t>
            </a:r>
            <a:r>
              <a:rPr lang="zh-CN" altLang="en-US" sz="1333" dirty="0"/>
              <a:t>提交</a:t>
            </a:r>
            <a:r>
              <a:rPr lang="en-US" altLang="zh-CN" sz="1333" dirty="0"/>
              <a:t>job</a:t>
            </a:r>
            <a:r>
              <a:rPr lang="zh-CN" altLang="en-US" sz="1333" dirty="0"/>
              <a:t>运行所需资源</a:t>
            </a:r>
            <a:endParaRPr lang="en-US" altLang="zh-CN" sz="1333" dirty="0"/>
          </a:p>
        </p:txBody>
      </p:sp>
      <p:sp>
        <p:nvSpPr>
          <p:cNvPr id="81" name="文本框 80"/>
          <p:cNvSpPr txBox="1"/>
          <p:nvPr/>
        </p:nvSpPr>
        <p:spPr>
          <a:xfrm>
            <a:off x="7404645" y="844173"/>
            <a:ext cx="2015486" cy="297454"/>
          </a:xfrm>
          <a:prstGeom prst="rect">
            <a:avLst/>
          </a:prstGeom>
          <a:noFill/>
        </p:spPr>
        <p:txBody>
          <a:bodyPr wrap="square" rtlCol="0">
            <a:spAutoFit/>
          </a:bodyPr>
          <a:lstStyle/>
          <a:p>
            <a:r>
              <a:rPr lang="en-US" altLang="zh-CN" sz="1333" dirty="0" err="1"/>
              <a:t>Resourcemanager</a:t>
            </a:r>
            <a:endParaRPr lang="en-US" altLang="zh-CN" sz="1333" dirty="0"/>
          </a:p>
        </p:txBody>
      </p:sp>
      <p:sp>
        <p:nvSpPr>
          <p:cNvPr id="82" name="文本框 81"/>
          <p:cNvSpPr txBox="1"/>
          <p:nvPr/>
        </p:nvSpPr>
        <p:spPr>
          <a:xfrm>
            <a:off x="6363744" y="1221330"/>
            <a:ext cx="2713857" cy="297454"/>
          </a:xfrm>
          <a:prstGeom prst="rect">
            <a:avLst/>
          </a:prstGeom>
          <a:noFill/>
        </p:spPr>
        <p:txBody>
          <a:bodyPr wrap="square" rtlCol="0">
            <a:spAutoFit/>
          </a:bodyPr>
          <a:lstStyle/>
          <a:p>
            <a:r>
              <a:rPr lang="en-US" altLang="zh-CN" sz="1333" dirty="0"/>
              <a:t>5 </a:t>
            </a:r>
            <a:r>
              <a:rPr lang="zh-CN" altLang="en-US" sz="1333" dirty="0"/>
              <a:t>将用户的请求初始化成一个</a:t>
            </a:r>
            <a:r>
              <a:rPr lang="en-US" altLang="zh-CN" sz="1333" dirty="0"/>
              <a:t>task</a:t>
            </a:r>
          </a:p>
        </p:txBody>
      </p:sp>
      <p:sp>
        <p:nvSpPr>
          <p:cNvPr id="83" name="矩形 82"/>
          <p:cNvSpPr/>
          <p:nvPr/>
        </p:nvSpPr>
        <p:spPr>
          <a:xfrm>
            <a:off x="6583413" y="2371579"/>
            <a:ext cx="2613377" cy="4815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84" name="文本框 83"/>
          <p:cNvSpPr txBox="1"/>
          <p:nvPr/>
        </p:nvSpPr>
        <p:spPr>
          <a:xfrm>
            <a:off x="8042015" y="2053275"/>
            <a:ext cx="1356928" cy="297454"/>
          </a:xfrm>
          <a:prstGeom prst="rect">
            <a:avLst/>
          </a:prstGeom>
          <a:noFill/>
        </p:spPr>
        <p:txBody>
          <a:bodyPr wrap="square" rtlCol="0">
            <a:spAutoFit/>
          </a:bodyPr>
          <a:lstStyle/>
          <a:p>
            <a:r>
              <a:rPr lang="en-US" altLang="zh-CN" sz="1333" dirty="0"/>
              <a:t>FIFO</a:t>
            </a:r>
            <a:r>
              <a:rPr lang="zh-CN" altLang="en-US" sz="1333" dirty="0"/>
              <a:t>调度队列</a:t>
            </a:r>
            <a:endParaRPr lang="en-US" altLang="zh-CN" sz="1333" dirty="0"/>
          </a:p>
        </p:txBody>
      </p:sp>
      <p:sp>
        <p:nvSpPr>
          <p:cNvPr id="86" name="文本框 85"/>
          <p:cNvSpPr txBox="1"/>
          <p:nvPr/>
        </p:nvSpPr>
        <p:spPr>
          <a:xfrm>
            <a:off x="9361741" y="2334923"/>
            <a:ext cx="1247814" cy="502573"/>
          </a:xfrm>
          <a:prstGeom prst="rect">
            <a:avLst/>
          </a:prstGeom>
          <a:noFill/>
        </p:spPr>
        <p:txBody>
          <a:bodyPr wrap="square" rtlCol="0">
            <a:spAutoFit/>
          </a:bodyPr>
          <a:lstStyle/>
          <a:p>
            <a:r>
              <a:rPr lang="en-US" altLang="zh-CN" sz="1333" dirty="0"/>
              <a:t>Fair</a:t>
            </a:r>
          </a:p>
          <a:p>
            <a:r>
              <a:rPr lang="en-US" altLang="zh-CN" sz="1333" dirty="0"/>
              <a:t>Capacity</a:t>
            </a:r>
          </a:p>
        </p:txBody>
      </p:sp>
      <p:sp>
        <p:nvSpPr>
          <p:cNvPr id="3" name="流程图: 联系 2"/>
          <p:cNvSpPr/>
          <p:nvPr/>
        </p:nvSpPr>
        <p:spPr>
          <a:xfrm>
            <a:off x="6670326" y="2490042"/>
            <a:ext cx="350514" cy="28795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3199"/>
          </a:p>
        </p:txBody>
      </p:sp>
      <p:sp>
        <p:nvSpPr>
          <p:cNvPr id="88" name="矩形 87"/>
          <p:cNvSpPr/>
          <p:nvPr/>
        </p:nvSpPr>
        <p:spPr>
          <a:xfrm>
            <a:off x="3255831" y="3524181"/>
            <a:ext cx="1642932" cy="16325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90" name="文本框 89"/>
          <p:cNvSpPr txBox="1"/>
          <p:nvPr/>
        </p:nvSpPr>
        <p:spPr>
          <a:xfrm>
            <a:off x="3362909" y="3159062"/>
            <a:ext cx="1439785" cy="297454"/>
          </a:xfrm>
          <a:prstGeom prst="rect">
            <a:avLst/>
          </a:prstGeom>
          <a:noFill/>
        </p:spPr>
        <p:txBody>
          <a:bodyPr wrap="square" rtlCol="0">
            <a:spAutoFit/>
          </a:bodyPr>
          <a:lstStyle/>
          <a:p>
            <a:r>
              <a:rPr lang="en-US" altLang="zh-CN" sz="1333" dirty="0"/>
              <a:t>Node manager</a:t>
            </a:r>
          </a:p>
        </p:txBody>
      </p:sp>
      <p:sp>
        <p:nvSpPr>
          <p:cNvPr id="92" name="矩形 91"/>
          <p:cNvSpPr/>
          <p:nvPr/>
        </p:nvSpPr>
        <p:spPr>
          <a:xfrm>
            <a:off x="3458978" y="3866122"/>
            <a:ext cx="1236638" cy="7252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93" name="文本框 92"/>
          <p:cNvSpPr txBox="1"/>
          <p:nvPr/>
        </p:nvSpPr>
        <p:spPr>
          <a:xfrm>
            <a:off x="3458978" y="3550420"/>
            <a:ext cx="1439785" cy="297454"/>
          </a:xfrm>
          <a:prstGeom prst="rect">
            <a:avLst/>
          </a:prstGeom>
          <a:noFill/>
        </p:spPr>
        <p:txBody>
          <a:bodyPr wrap="square" rtlCol="0">
            <a:spAutoFit/>
          </a:bodyPr>
          <a:lstStyle/>
          <a:p>
            <a:r>
              <a:rPr lang="en-US" altLang="zh-CN" sz="1333" dirty="0"/>
              <a:t>Container</a:t>
            </a:r>
          </a:p>
        </p:txBody>
      </p:sp>
      <p:sp>
        <p:nvSpPr>
          <p:cNvPr id="94" name="文本框 93"/>
          <p:cNvSpPr txBox="1"/>
          <p:nvPr/>
        </p:nvSpPr>
        <p:spPr>
          <a:xfrm>
            <a:off x="3854095" y="3866121"/>
            <a:ext cx="1033491" cy="297454"/>
          </a:xfrm>
          <a:prstGeom prst="rect">
            <a:avLst/>
          </a:prstGeom>
          <a:noFill/>
        </p:spPr>
        <p:txBody>
          <a:bodyPr wrap="square" rtlCol="0">
            <a:spAutoFit/>
          </a:bodyPr>
          <a:lstStyle/>
          <a:p>
            <a:r>
              <a:rPr lang="en-US" altLang="zh-CN" sz="1333" dirty="0" err="1"/>
              <a:t>cpu+ram</a:t>
            </a:r>
            <a:endParaRPr lang="en-US" altLang="zh-CN" sz="1333" dirty="0"/>
          </a:p>
        </p:txBody>
      </p:sp>
      <p:sp>
        <p:nvSpPr>
          <p:cNvPr id="95" name="文本框 94"/>
          <p:cNvSpPr txBox="1"/>
          <p:nvPr/>
        </p:nvSpPr>
        <p:spPr>
          <a:xfrm>
            <a:off x="3473364" y="4181822"/>
            <a:ext cx="1236638" cy="502573"/>
          </a:xfrm>
          <a:prstGeom prst="rect">
            <a:avLst/>
          </a:prstGeom>
          <a:noFill/>
        </p:spPr>
        <p:txBody>
          <a:bodyPr wrap="square" rtlCol="0">
            <a:spAutoFit/>
          </a:bodyPr>
          <a:lstStyle/>
          <a:p>
            <a:r>
              <a:rPr lang="en-US" altLang="zh-CN" sz="1333" dirty="0" err="1"/>
              <a:t>MRAppmaster</a:t>
            </a:r>
            <a:endParaRPr lang="en-US" altLang="zh-CN" sz="1333" dirty="0"/>
          </a:p>
        </p:txBody>
      </p:sp>
      <p:sp>
        <p:nvSpPr>
          <p:cNvPr id="96" name="文本框 95"/>
          <p:cNvSpPr txBox="1"/>
          <p:nvPr/>
        </p:nvSpPr>
        <p:spPr>
          <a:xfrm>
            <a:off x="1323349" y="5326508"/>
            <a:ext cx="850172" cy="70769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333" dirty="0" err="1"/>
              <a:t>Job.split</a:t>
            </a:r>
            <a:endParaRPr lang="en-US" altLang="zh-CN" sz="1333" dirty="0"/>
          </a:p>
          <a:p>
            <a:r>
              <a:rPr lang="en-US" altLang="zh-CN" sz="1333" dirty="0"/>
              <a:t>Job.xml</a:t>
            </a:r>
          </a:p>
          <a:p>
            <a:r>
              <a:rPr lang="en-US" altLang="zh-CN" sz="1333" dirty="0"/>
              <a:t>wc.jar</a:t>
            </a:r>
          </a:p>
        </p:txBody>
      </p:sp>
      <p:sp>
        <p:nvSpPr>
          <p:cNvPr id="5" name="矩形 4"/>
          <p:cNvSpPr/>
          <p:nvPr/>
        </p:nvSpPr>
        <p:spPr>
          <a:xfrm>
            <a:off x="292914" y="5022737"/>
            <a:ext cx="2608406" cy="297454"/>
          </a:xfrm>
          <a:prstGeom prst="rect">
            <a:avLst/>
          </a:prstGeom>
        </p:spPr>
        <p:txBody>
          <a:bodyPr wrap="none">
            <a:spAutoFit/>
          </a:bodyPr>
          <a:lstStyle/>
          <a:p>
            <a:r>
              <a:rPr lang="en-US" altLang="zh-CN" sz="1333" dirty="0" err="1"/>
              <a:t>hdfs</a:t>
            </a:r>
            <a:r>
              <a:rPr lang="en-US" altLang="zh-CN" sz="1333" dirty="0"/>
              <a:t>://…./.staging/</a:t>
            </a:r>
            <a:r>
              <a:rPr lang="en-US" altLang="zh-CN" sz="1333" dirty="0" err="1"/>
              <a:t>application_id</a:t>
            </a:r>
            <a:endParaRPr lang="en-US" altLang="zh-CN" sz="1333" dirty="0"/>
          </a:p>
        </p:txBody>
      </p:sp>
      <p:sp>
        <p:nvSpPr>
          <p:cNvPr id="97" name="文本框 96"/>
          <p:cNvSpPr txBox="1"/>
          <p:nvPr/>
        </p:nvSpPr>
        <p:spPr>
          <a:xfrm>
            <a:off x="186380" y="5378127"/>
            <a:ext cx="1276033" cy="707694"/>
          </a:xfrm>
          <a:prstGeom prst="rect">
            <a:avLst/>
          </a:prstGeom>
          <a:noFill/>
        </p:spPr>
        <p:txBody>
          <a:bodyPr wrap="square" rtlCol="0">
            <a:spAutoFit/>
          </a:bodyPr>
          <a:lstStyle/>
          <a:p>
            <a:r>
              <a:rPr lang="zh-CN" altLang="en-US" sz="1333" dirty="0"/>
              <a:t>这些文件在</a:t>
            </a:r>
            <a:r>
              <a:rPr lang="en-US" altLang="zh-CN" sz="1333" dirty="0" err="1"/>
              <a:t>job.submit</a:t>
            </a:r>
            <a:r>
              <a:rPr lang="en-US" altLang="zh-CN" sz="1333" dirty="0"/>
              <a:t>()</a:t>
            </a:r>
            <a:r>
              <a:rPr lang="zh-CN" altLang="en-US" sz="1333" dirty="0"/>
              <a:t>后生成</a:t>
            </a:r>
            <a:endParaRPr lang="en-US" altLang="zh-CN" sz="1333" dirty="0"/>
          </a:p>
        </p:txBody>
      </p:sp>
      <p:sp>
        <p:nvSpPr>
          <p:cNvPr id="98" name="矩形 97"/>
          <p:cNvSpPr/>
          <p:nvPr/>
        </p:nvSpPr>
        <p:spPr>
          <a:xfrm>
            <a:off x="7139079" y="3524181"/>
            <a:ext cx="1642932" cy="16325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00" name="文本框 99"/>
          <p:cNvSpPr txBox="1"/>
          <p:nvPr/>
        </p:nvSpPr>
        <p:spPr>
          <a:xfrm>
            <a:off x="7139079" y="3159062"/>
            <a:ext cx="1439785" cy="297454"/>
          </a:xfrm>
          <a:prstGeom prst="rect">
            <a:avLst/>
          </a:prstGeom>
          <a:noFill/>
        </p:spPr>
        <p:txBody>
          <a:bodyPr wrap="square" rtlCol="0">
            <a:spAutoFit/>
          </a:bodyPr>
          <a:lstStyle/>
          <a:p>
            <a:r>
              <a:rPr lang="en-US" altLang="zh-CN" sz="1333" dirty="0"/>
              <a:t>Node manager</a:t>
            </a:r>
          </a:p>
        </p:txBody>
      </p:sp>
      <p:sp>
        <p:nvSpPr>
          <p:cNvPr id="101" name="矩形 100"/>
          <p:cNvSpPr/>
          <p:nvPr/>
        </p:nvSpPr>
        <p:spPr>
          <a:xfrm>
            <a:off x="7342226" y="3866122"/>
            <a:ext cx="1236638" cy="7252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02" name="文本框 101"/>
          <p:cNvSpPr txBox="1"/>
          <p:nvPr/>
        </p:nvSpPr>
        <p:spPr>
          <a:xfrm>
            <a:off x="7342226" y="3550420"/>
            <a:ext cx="1439785" cy="297454"/>
          </a:xfrm>
          <a:prstGeom prst="rect">
            <a:avLst/>
          </a:prstGeom>
          <a:noFill/>
        </p:spPr>
        <p:txBody>
          <a:bodyPr wrap="square" rtlCol="0">
            <a:spAutoFit/>
          </a:bodyPr>
          <a:lstStyle/>
          <a:p>
            <a:r>
              <a:rPr lang="en-US" altLang="zh-CN" sz="1333" dirty="0"/>
              <a:t>Container</a:t>
            </a:r>
          </a:p>
        </p:txBody>
      </p:sp>
      <p:sp>
        <p:nvSpPr>
          <p:cNvPr id="103" name="文本框 102"/>
          <p:cNvSpPr txBox="1"/>
          <p:nvPr/>
        </p:nvSpPr>
        <p:spPr>
          <a:xfrm>
            <a:off x="7534197" y="3866121"/>
            <a:ext cx="1211077" cy="297454"/>
          </a:xfrm>
          <a:prstGeom prst="rect">
            <a:avLst/>
          </a:prstGeom>
          <a:noFill/>
        </p:spPr>
        <p:txBody>
          <a:bodyPr wrap="square" rtlCol="0">
            <a:spAutoFit/>
          </a:bodyPr>
          <a:lstStyle/>
          <a:p>
            <a:r>
              <a:rPr lang="en-US" altLang="zh-CN" sz="1333" dirty="0" err="1"/>
              <a:t>cpu+ram+jar</a:t>
            </a:r>
            <a:endParaRPr lang="en-US" altLang="zh-CN" sz="1333" dirty="0"/>
          </a:p>
        </p:txBody>
      </p:sp>
      <p:sp>
        <p:nvSpPr>
          <p:cNvPr id="104" name="文本框 103"/>
          <p:cNvSpPr txBox="1"/>
          <p:nvPr/>
        </p:nvSpPr>
        <p:spPr>
          <a:xfrm>
            <a:off x="7356610" y="4181821"/>
            <a:ext cx="1318237" cy="297454"/>
          </a:xfrm>
          <a:prstGeom prst="rect">
            <a:avLst/>
          </a:prstGeom>
          <a:noFill/>
        </p:spPr>
        <p:txBody>
          <a:bodyPr wrap="square" rtlCol="0">
            <a:spAutoFit/>
          </a:bodyPr>
          <a:lstStyle/>
          <a:p>
            <a:r>
              <a:rPr lang="en-US" altLang="zh-CN" sz="1333" dirty="0" err="1"/>
              <a:t>maptask</a:t>
            </a:r>
            <a:endParaRPr lang="en-US" altLang="zh-CN" sz="1333" dirty="0"/>
          </a:p>
        </p:txBody>
      </p:sp>
      <p:cxnSp>
        <p:nvCxnSpPr>
          <p:cNvPr id="8" name="直接箭头连接符 7"/>
          <p:cNvCxnSpPr/>
          <p:nvPr/>
        </p:nvCxnSpPr>
        <p:spPr>
          <a:xfrm flipH="1">
            <a:off x="1103158" y="1750147"/>
            <a:ext cx="855626" cy="238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74" idx="2"/>
            <a:endCxn id="2" idx="3"/>
          </p:cNvCxnSpPr>
          <p:nvPr/>
        </p:nvCxnSpPr>
        <p:spPr>
          <a:xfrm flipH="1">
            <a:off x="1434571" y="2615283"/>
            <a:ext cx="285645" cy="2171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74" idx="3"/>
          </p:cNvCxnSpPr>
          <p:nvPr/>
        </p:nvCxnSpPr>
        <p:spPr>
          <a:xfrm flipV="1">
            <a:off x="2241288" y="1177091"/>
            <a:ext cx="4132052" cy="12894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曲线连接符 118"/>
          <p:cNvCxnSpPr>
            <a:endCxn id="74" idx="3"/>
          </p:cNvCxnSpPr>
          <p:nvPr/>
        </p:nvCxnSpPr>
        <p:spPr>
          <a:xfrm rot="10800000" flipV="1">
            <a:off x="2241288" y="1345180"/>
            <a:ext cx="4132052" cy="112137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endCxn id="74" idx="0"/>
          </p:cNvCxnSpPr>
          <p:nvPr/>
        </p:nvCxnSpPr>
        <p:spPr>
          <a:xfrm>
            <a:off x="1558697" y="2239400"/>
            <a:ext cx="161519" cy="78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曲线连接符 133"/>
          <p:cNvCxnSpPr/>
          <p:nvPr/>
        </p:nvCxnSpPr>
        <p:spPr>
          <a:xfrm flipV="1">
            <a:off x="2295970" y="1600082"/>
            <a:ext cx="4072887" cy="852005"/>
          </a:xfrm>
          <a:prstGeom prst="curvedConnector3">
            <a:avLst>
              <a:gd name="adj1" fmla="val 93038"/>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流程图: 联系 139"/>
          <p:cNvSpPr/>
          <p:nvPr/>
        </p:nvSpPr>
        <p:spPr>
          <a:xfrm>
            <a:off x="9011227" y="1246848"/>
            <a:ext cx="350514" cy="28795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3199"/>
          </a:p>
        </p:txBody>
      </p:sp>
      <p:cxnSp>
        <p:nvCxnSpPr>
          <p:cNvPr id="145" name="曲线连接符 144"/>
          <p:cNvCxnSpPr>
            <a:stCxn id="140" idx="3"/>
            <a:endCxn id="3" idx="0"/>
          </p:cNvCxnSpPr>
          <p:nvPr/>
        </p:nvCxnSpPr>
        <p:spPr>
          <a:xfrm rot="5400000">
            <a:off x="7455368" y="882852"/>
            <a:ext cx="997407" cy="2216976"/>
          </a:xfrm>
          <a:prstGeom prst="curvedConnector3">
            <a:avLst>
              <a:gd name="adj1" fmla="val 5931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4554078" y="2890607"/>
            <a:ext cx="911768" cy="502573"/>
          </a:xfrm>
          <a:prstGeom prst="rect">
            <a:avLst/>
          </a:prstGeom>
          <a:noFill/>
        </p:spPr>
        <p:txBody>
          <a:bodyPr wrap="square" rtlCol="0">
            <a:spAutoFit/>
          </a:bodyPr>
          <a:lstStyle/>
          <a:p>
            <a:r>
              <a:rPr lang="en-US" altLang="zh-CN" sz="1333" dirty="0"/>
              <a:t>6 </a:t>
            </a:r>
            <a:r>
              <a:rPr lang="zh-CN" altLang="en-US" sz="1333" dirty="0"/>
              <a:t>领取到</a:t>
            </a:r>
            <a:r>
              <a:rPr lang="en-US" altLang="zh-CN" sz="1333" dirty="0"/>
              <a:t>task</a:t>
            </a:r>
            <a:r>
              <a:rPr lang="zh-CN" altLang="en-US" sz="1333" dirty="0"/>
              <a:t>任务</a:t>
            </a:r>
            <a:endParaRPr lang="en-US" altLang="zh-CN" sz="1333" dirty="0"/>
          </a:p>
        </p:txBody>
      </p:sp>
      <p:sp>
        <p:nvSpPr>
          <p:cNvPr id="152" name="文本框 151"/>
          <p:cNvSpPr txBox="1"/>
          <p:nvPr/>
        </p:nvSpPr>
        <p:spPr>
          <a:xfrm>
            <a:off x="2031332" y="3471678"/>
            <a:ext cx="1116023" cy="502573"/>
          </a:xfrm>
          <a:prstGeom prst="rect">
            <a:avLst/>
          </a:prstGeom>
          <a:noFill/>
        </p:spPr>
        <p:txBody>
          <a:bodyPr wrap="square" rtlCol="0">
            <a:spAutoFit/>
          </a:bodyPr>
          <a:lstStyle/>
          <a:p>
            <a:r>
              <a:rPr lang="en-US" altLang="zh-CN" sz="1333" dirty="0"/>
              <a:t>7 </a:t>
            </a:r>
            <a:r>
              <a:rPr lang="zh-CN" altLang="en-US" sz="1333" dirty="0"/>
              <a:t>创建容器</a:t>
            </a:r>
            <a:r>
              <a:rPr lang="en-US" altLang="zh-CN" sz="1333" dirty="0"/>
              <a:t>Container</a:t>
            </a:r>
          </a:p>
        </p:txBody>
      </p:sp>
      <p:sp>
        <p:nvSpPr>
          <p:cNvPr id="154" name="文本框 153"/>
          <p:cNvSpPr txBox="1"/>
          <p:nvPr/>
        </p:nvSpPr>
        <p:spPr>
          <a:xfrm>
            <a:off x="2040744" y="4091851"/>
            <a:ext cx="1116023" cy="502573"/>
          </a:xfrm>
          <a:prstGeom prst="rect">
            <a:avLst/>
          </a:prstGeom>
          <a:noFill/>
        </p:spPr>
        <p:txBody>
          <a:bodyPr wrap="square" rtlCol="0">
            <a:spAutoFit/>
          </a:bodyPr>
          <a:lstStyle/>
          <a:p>
            <a:r>
              <a:rPr lang="en-US" altLang="zh-CN" sz="1333" dirty="0"/>
              <a:t>8 </a:t>
            </a:r>
            <a:r>
              <a:rPr lang="zh-CN" altLang="en-US" sz="1333" dirty="0"/>
              <a:t>下载</a:t>
            </a:r>
            <a:r>
              <a:rPr lang="en-US" altLang="zh-CN" sz="1333" dirty="0"/>
              <a:t>job</a:t>
            </a:r>
            <a:r>
              <a:rPr lang="zh-CN" altLang="en-US" sz="1333" dirty="0"/>
              <a:t>资源到本地</a:t>
            </a:r>
            <a:endParaRPr lang="en-US" altLang="zh-CN" sz="1333" dirty="0"/>
          </a:p>
        </p:txBody>
      </p:sp>
      <p:cxnSp>
        <p:nvCxnSpPr>
          <p:cNvPr id="155" name="直接箭头连接符 154"/>
          <p:cNvCxnSpPr/>
          <p:nvPr/>
        </p:nvCxnSpPr>
        <p:spPr>
          <a:xfrm flipV="1">
            <a:off x="2487283" y="3878630"/>
            <a:ext cx="986080" cy="1025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3" idx="2"/>
          </p:cNvCxnSpPr>
          <p:nvPr/>
        </p:nvCxnSpPr>
        <p:spPr>
          <a:xfrm flipH="1">
            <a:off x="4873516" y="2634020"/>
            <a:ext cx="1796811" cy="898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a:stCxn id="95" idx="3"/>
          </p:cNvCxnSpPr>
          <p:nvPr/>
        </p:nvCxnSpPr>
        <p:spPr>
          <a:xfrm flipV="1">
            <a:off x="4710002" y="2914675"/>
            <a:ext cx="1952789" cy="15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3" name="文本框 172"/>
          <p:cNvSpPr txBox="1"/>
          <p:nvPr/>
        </p:nvSpPr>
        <p:spPr>
          <a:xfrm>
            <a:off x="5846342" y="3369846"/>
            <a:ext cx="1217673" cy="502573"/>
          </a:xfrm>
          <a:prstGeom prst="rect">
            <a:avLst/>
          </a:prstGeom>
          <a:noFill/>
        </p:spPr>
        <p:txBody>
          <a:bodyPr wrap="square" rtlCol="0">
            <a:spAutoFit/>
          </a:bodyPr>
          <a:lstStyle/>
          <a:p>
            <a:r>
              <a:rPr lang="en-US" altLang="zh-CN" sz="1333" dirty="0"/>
              <a:t>9 </a:t>
            </a:r>
            <a:r>
              <a:rPr lang="zh-CN" altLang="en-US" sz="1333" dirty="0"/>
              <a:t>申请运行</a:t>
            </a:r>
            <a:r>
              <a:rPr lang="en-US" altLang="zh-CN" sz="1333" dirty="0" err="1"/>
              <a:t>maptask</a:t>
            </a:r>
            <a:r>
              <a:rPr lang="zh-CN" altLang="en-US" sz="1333" dirty="0"/>
              <a:t>容器</a:t>
            </a:r>
            <a:endParaRPr lang="en-US" altLang="zh-CN" sz="1333" dirty="0"/>
          </a:p>
        </p:txBody>
      </p:sp>
      <p:sp>
        <p:nvSpPr>
          <p:cNvPr id="178" name="矩形 177"/>
          <p:cNvSpPr/>
          <p:nvPr/>
        </p:nvSpPr>
        <p:spPr>
          <a:xfrm>
            <a:off x="10258614" y="3529646"/>
            <a:ext cx="1642932" cy="16325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82" name="文本框 181"/>
          <p:cNvSpPr txBox="1"/>
          <p:nvPr/>
        </p:nvSpPr>
        <p:spPr>
          <a:xfrm>
            <a:off x="10258614" y="3164527"/>
            <a:ext cx="1439785" cy="297454"/>
          </a:xfrm>
          <a:prstGeom prst="rect">
            <a:avLst/>
          </a:prstGeom>
          <a:noFill/>
        </p:spPr>
        <p:txBody>
          <a:bodyPr wrap="square" rtlCol="0">
            <a:spAutoFit/>
          </a:bodyPr>
          <a:lstStyle/>
          <a:p>
            <a:r>
              <a:rPr lang="en-US" altLang="zh-CN" sz="1333" dirty="0"/>
              <a:t>Node manager</a:t>
            </a:r>
          </a:p>
        </p:txBody>
      </p:sp>
      <p:sp>
        <p:nvSpPr>
          <p:cNvPr id="183" name="矩形 182"/>
          <p:cNvSpPr/>
          <p:nvPr/>
        </p:nvSpPr>
        <p:spPr>
          <a:xfrm>
            <a:off x="10461761" y="3871587"/>
            <a:ext cx="1236638" cy="7252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84" name="文本框 183"/>
          <p:cNvSpPr txBox="1"/>
          <p:nvPr/>
        </p:nvSpPr>
        <p:spPr>
          <a:xfrm>
            <a:off x="10461761" y="3555886"/>
            <a:ext cx="1439785" cy="297454"/>
          </a:xfrm>
          <a:prstGeom prst="rect">
            <a:avLst/>
          </a:prstGeom>
          <a:noFill/>
        </p:spPr>
        <p:txBody>
          <a:bodyPr wrap="square" rtlCol="0">
            <a:spAutoFit/>
          </a:bodyPr>
          <a:lstStyle/>
          <a:p>
            <a:r>
              <a:rPr lang="en-US" altLang="zh-CN" sz="1333" dirty="0"/>
              <a:t>Container</a:t>
            </a:r>
          </a:p>
        </p:txBody>
      </p:sp>
      <p:sp>
        <p:nvSpPr>
          <p:cNvPr id="185" name="文本框 184"/>
          <p:cNvSpPr txBox="1"/>
          <p:nvPr/>
        </p:nvSpPr>
        <p:spPr>
          <a:xfrm>
            <a:off x="10653733" y="3871587"/>
            <a:ext cx="1236637" cy="297454"/>
          </a:xfrm>
          <a:prstGeom prst="rect">
            <a:avLst/>
          </a:prstGeom>
          <a:noFill/>
        </p:spPr>
        <p:txBody>
          <a:bodyPr wrap="square" rtlCol="0">
            <a:spAutoFit/>
          </a:bodyPr>
          <a:lstStyle/>
          <a:p>
            <a:r>
              <a:rPr lang="en-US" altLang="zh-CN" sz="1333" dirty="0" err="1"/>
              <a:t>cpu+ram+jar</a:t>
            </a:r>
            <a:endParaRPr lang="en-US" altLang="zh-CN" sz="1333" dirty="0"/>
          </a:p>
        </p:txBody>
      </p:sp>
      <p:sp>
        <p:nvSpPr>
          <p:cNvPr id="186" name="文本框 185"/>
          <p:cNvSpPr txBox="1"/>
          <p:nvPr/>
        </p:nvSpPr>
        <p:spPr>
          <a:xfrm>
            <a:off x="10476146" y="4187287"/>
            <a:ext cx="1318237" cy="297454"/>
          </a:xfrm>
          <a:prstGeom prst="rect">
            <a:avLst/>
          </a:prstGeom>
          <a:noFill/>
        </p:spPr>
        <p:txBody>
          <a:bodyPr wrap="square" rtlCol="0">
            <a:spAutoFit/>
          </a:bodyPr>
          <a:lstStyle/>
          <a:p>
            <a:r>
              <a:rPr lang="en-US" altLang="zh-CN" sz="1333" dirty="0" err="1"/>
              <a:t>maptask</a:t>
            </a:r>
            <a:endParaRPr lang="en-US" altLang="zh-CN" sz="1333" dirty="0"/>
          </a:p>
        </p:txBody>
      </p:sp>
      <p:cxnSp>
        <p:nvCxnSpPr>
          <p:cNvPr id="190" name="直接箭头连接符 189"/>
          <p:cNvCxnSpPr/>
          <p:nvPr/>
        </p:nvCxnSpPr>
        <p:spPr>
          <a:xfrm>
            <a:off x="6699893" y="2931976"/>
            <a:ext cx="656717" cy="98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p:nvPr/>
        </p:nvCxnSpPr>
        <p:spPr>
          <a:xfrm>
            <a:off x="6713816" y="2940323"/>
            <a:ext cx="3778800" cy="976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2" name="文本框 191"/>
          <p:cNvSpPr txBox="1"/>
          <p:nvPr/>
        </p:nvSpPr>
        <p:spPr>
          <a:xfrm>
            <a:off x="8660285" y="3004299"/>
            <a:ext cx="1299282" cy="502573"/>
          </a:xfrm>
          <a:prstGeom prst="rect">
            <a:avLst/>
          </a:prstGeom>
          <a:noFill/>
        </p:spPr>
        <p:txBody>
          <a:bodyPr wrap="square" rtlCol="0">
            <a:spAutoFit/>
          </a:bodyPr>
          <a:lstStyle/>
          <a:p>
            <a:r>
              <a:rPr lang="en-US" altLang="zh-CN" sz="1333" dirty="0"/>
              <a:t>10 </a:t>
            </a:r>
            <a:r>
              <a:rPr lang="zh-CN" altLang="en-US" sz="1333" dirty="0"/>
              <a:t>领取到任务，创建容器</a:t>
            </a:r>
            <a:endParaRPr lang="en-US" altLang="zh-CN" sz="1333" dirty="0"/>
          </a:p>
        </p:txBody>
      </p:sp>
      <p:cxnSp>
        <p:nvCxnSpPr>
          <p:cNvPr id="195" name="直接箭头连接符 194"/>
          <p:cNvCxnSpPr>
            <a:endCxn id="101" idx="1"/>
          </p:cNvCxnSpPr>
          <p:nvPr/>
        </p:nvCxnSpPr>
        <p:spPr>
          <a:xfrm flipV="1">
            <a:off x="4710002" y="4228737"/>
            <a:ext cx="2632224" cy="176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文本框 195"/>
          <p:cNvSpPr txBox="1"/>
          <p:nvPr/>
        </p:nvSpPr>
        <p:spPr>
          <a:xfrm>
            <a:off x="5531958" y="3893995"/>
            <a:ext cx="1117137" cy="502573"/>
          </a:xfrm>
          <a:prstGeom prst="rect">
            <a:avLst/>
          </a:prstGeom>
          <a:noFill/>
        </p:spPr>
        <p:txBody>
          <a:bodyPr wrap="square" rtlCol="0">
            <a:spAutoFit/>
          </a:bodyPr>
          <a:lstStyle/>
          <a:p>
            <a:r>
              <a:rPr lang="en-US" altLang="zh-CN" sz="1333" dirty="0"/>
              <a:t>11 </a:t>
            </a:r>
            <a:r>
              <a:rPr lang="zh-CN" altLang="en-US" sz="1333" dirty="0"/>
              <a:t>发送程序启动脚本</a:t>
            </a:r>
            <a:endParaRPr lang="en-US" altLang="zh-CN" sz="1333" dirty="0"/>
          </a:p>
        </p:txBody>
      </p:sp>
      <p:cxnSp>
        <p:nvCxnSpPr>
          <p:cNvPr id="200" name="直接箭头连接符 199"/>
          <p:cNvCxnSpPr>
            <a:stCxn id="95" idx="3"/>
            <a:endCxn id="183" idx="1"/>
          </p:cNvCxnSpPr>
          <p:nvPr/>
        </p:nvCxnSpPr>
        <p:spPr>
          <a:xfrm flipV="1">
            <a:off x="4710002" y="4234203"/>
            <a:ext cx="5751759" cy="198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3" name="文本框 202"/>
          <p:cNvSpPr txBox="1"/>
          <p:nvPr/>
        </p:nvSpPr>
        <p:spPr>
          <a:xfrm>
            <a:off x="7932528" y="4512709"/>
            <a:ext cx="977503" cy="297454"/>
          </a:xfrm>
          <a:prstGeom prst="rect">
            <a:avLst/>
          </a:prstGeom>
          <a:noFill/>
        </p:spPr>
        <p:txBody>
          <a:bodyPr wrap="square" rtlCol="0">
            <a:spAutoFit/>
          </a:bodyPr>
          <a:lstStyle/>
          <a:p>
            <a:r>
              <a:rPr lang="en-US" altLang="zh-CN" sz="1333" dirty="0" err="1"/>
              <a:t>YarnChild</a:t>
            </a:r>
            <a:endParaRPr lang="en-US" altLang="zh-CN" sz="1333" dirty="0"/>
          </a:p>
        </p:txBody>
      </p:sp>
      <p:sp>
        <p:nvSpPr>
          <p:cNvPr id="204" name="文本框 203"/>
          <p:cNvSpPr txBox="1"/>
          <p:nvPr/>
        </p:nvSpPr>
        <p:spPr>
          <a:xfrm>
            <a:off x="11012446" y="4509019"/>
            <a:ext cx="937092" cy="297454"/>
          </a:xfrm>
          <a:prstGeom prst="rect">
            <a:avLst/>
          </a:prstGeom>
          <a:noFill/>
        </p:spPr>
        <p:txBody>
          <a:bodyPr wrap="square" rtlCol="0">
            <a:spAutoFit/>
          </a:bodyPr>
          <a:lstStyle/>
          <a:p>
            <a:r>
              <a:rPr lang="en-US" altLang="zh-CN" sz="1333" dirty="0" err="1"/>
              <a:t>YarnChild</a:t>
            </a:r>
            <a:endParaRPr lang="en-US" altLang="zh-CN" sz="1333" dirty="0"/>
          </a:p>
        </p:txBody>
      </p:sp>
      <p:sp>
        <p:nvSpPr>
          <p:cNvPr id="215" name="矩形 214"/>
          <p:cNvSpPr/>
          <p:nvPr/>
        </p:nvSpPr>
        <p:spPr>
          <a:xfrm>
            <a:off x="7365398" y="4838624"/>
            <a:ext cx="378445" cy="304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224" name="矩形 223"/>
          <p:cNvSpPr/>
          <p:nvPr/>
        </p:nvSpPr>
        <p:spPr>
          <a:xfrm>
            <a:off x="7741934" y="4838624"/>
            <a:ext cx="378445" cy="304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226" name="文本框 225"/>
          <p:cNvSpPr txBox="1"/>
          <p:nvPr/>
        </p:nvSpPr>
        <p:spPr>
          <a:xfrm>
            <a:off x="7369373" y="4832103"/>
            <a:ext cx="283982" cy="297454"/>
          </a:xfrm>
          <a:prstGeom prst="rect">
            <a:avLst/>
          </a:prstGeom>
          <a:noFill/>
        </p:spPr>
        <p:txBody>
          <a:bodyPr wrap="square" rtlCol="0">
            <a:spAutoFit/>
          </a:bodyPr>
          <a:lstStyle/>
          <a:p>
            <a:r>
              <a:rPr lang="en-US" altLang="zh-CN" sz="1333" dirty="0"/>
              <a:t>0</a:t>
            </a:r>
          </a:p>
        </p:txBody>
      </p:sp>
      <p:sp>
        <p:nvSpPr>
          <p:cNvPr id="227" name="文本框 226"/>
          <p:cNvSpPr txBox="1"/>
          <p:nvPr/>
        </p:nvSpPr>
        <p:spPr>
          <a:xfrm>
            <a:off x="7749341" y="4814944"/>
            <a:ext cx="283982" cy="297454"/>
          </a:xfrm>
          <a:prstGeom prst="rect">
            <a:avLst/>
          </a:prstGeom>
          <a:noFill/>
        </p:spPr>
        <p:txBody>
          <a:bodyPr wrap="square" rtlCol="0">
            <a:spAutoFit/>
          </a:bodyPr>
          <a:lstStyle/>
          <a:p>
            <a:r>
              <a:rPr lang="en-US" altLang="zh-CN" sz="1333" dirty="0"/>
              <a:t>1</a:t>
            </a:r>
          </a:p>
        </p:txBody>
      </p:sp>
      <p:sp>
        <p:nvSpPr>
          <p:cNvPr id="231" name="矩形 230"/>
          <p:cNvSpPr/>
          <p:nvPr/>
        </p:nvSpPr>
        <p:spPr>
          <a:xfrm>
            <a:off x="10492616" y="4856538"/>
            <a:ext cx="378445" cy="304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232" name="矩形 231"/>
          <p:cNvSpPr/>
          <p:nvPr/>
        </p:nvSpPr>
        <p:spPr>
          <a:xfrm>
            <a:off x="10869151" y="4856538"/>
            <a:ext cx="378445" cy="304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235" name="文本框 234"/>
          <p:cNvSpPr txBox="1"/>
          <p:nvPr/>
        </p:nvSpPr>
        <p:spPr>
          <a:xfrm>
            <a:off x="10496591" y="4850017"/>
            <a:ext cx="283982" cy="297454"/>
          </a:xfrm>
          <a:prstGeom prst="rect">
            <a:avLst/>
          </a:prstGeom>
          <a:noFill/>
        </p:spPr>
        <p:txBody>
          <a:bodyPr wrap="square" rtlCol="0">
            <a:spAutoFit/>
          </a:bodyPr>
          <a:lstStyle/>
          <a:p>
            <a:r>
              <a:rPr lang="en-US" altLang="zh-CN" sz="1333" dirty="0"/>
              <a:t>0</a:t>
            </a:r>
          </a:p>
        </p:txBody>
      </p:sp>
      <p:sp>
        <p:nvSpPr>
          <p:cNvPr id="236" name="文本框 235"/>
          <p:cNvSpPr txBox="1"/>
          <p:nvPr/>
        </p:nvSpPr>
        <p:spPr>
          <a:xfrm>
            <a:off x="10876558" y="4832858"/>
            <a:ext cx="283982" cy="297454"/>
          </a:xfrm>
          <a:prstGeom prst="rect">
            <a:avLst/>
          </a:prstGeom>
          <a:noFill/>
        </p:spPr>
        <p:txBody>
          <a:bodyPr wrap="square" rtlCol="0">
            <a:spAutoFit/>
          </a:bodyPr>
          <a:lstStyle/>
          <a:p>
            <a:r>
              <a:rPr lang="en-US" altLang="zh-CN" sz="1333" dirty="0"/>
              <a:t>1</a:t>
            </a:r>
          </a:p>
        </p:txBody>
      </p:sp>
      <p:sp>
        <p:nvSpPr>
          <p:cNvPr id="238" name="矩形 237"/>
          <p:cNvSpPr/>
          <p:nvPr/>
        </p:nvSpPr>
        <p:spPr>
          <a:xfrm>
            <a:off x="4999632" y="5540685"/>
            <a:ext cx="1642932" cy="12158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33" dirty="0"/>
          </a:p>
        </p:txBody>
      </p:sp>
      <p:sp>
        <p:nvSpPr>
          <p:cNvPr id="239" name="文本框 238"/>
          <p:cNvSpPr txBox="1"/>
          <p:nvPr/>
        </p:nvSpPr>
        <p:spPr>
          <a:xfrm>
            <a:off x="6323402" y="1563662"/>
            <a:ext cx="1796977" cy="502573"/>
          </a:xfrm>
          <a:prstGeom prst="rect">
            <a:avLst/>
          </a:prstGeom>
          <a:noFill/>
        </p:spPr>
        <p:txBody>
          <a:bodyPr wrap="square" rtlCol="0">
            <a:spAutoFit/>
          </a:bodyPr>
          <a:lstStyle/>
          <a:p>
            <a:r>
              <a:rPr lang="en-US" altLang="zh-CN" sz="1333" dirty="0"/>
              <a:t>14 </a:t>
            </a:r>
            <a:r>
              <a:rPr lang="zh-CN" altLang="en-US" sz="1333" dirty="0"/>
              <a:t>程序运行完后，</a:t>
            </a:r>
            <a:r>
              <a:rPr lang="en-US" altLang="zh-CN" sz="1333" dirty="0"/>
              <a:t>MR</a:t>
            </a:r>
            <a:r>
              <a:rPr lang="zh-CN" altLang="en-US" sz="1333" dirty="0"/>
              <a:t>会向</a:t>
            </a:r>
            <a:r>
              <a:rPr lang="en-US" altLang="zh-CN" sz="1333" dirty="0"/>
              <a:t>RM</a:t>
            </a:r>
            <a:r>
              <a:rPr lang="zh-CN" altLang="en-US" sz="1333" dirty="0"/>
              <a:t>注销自己</a:t>
            </a:r>
            <a:endParaRPr lang="en-US" altLang="zh-CN" sz="1333" dirty="0"/>
          </a:p>
        </p:txBody>
      </p:sp>
      <p:sp>
        <p:nvSpPr>
          <p:cNvPr id="240" name="文本框 239"/>
          <p:cNvSpPr txBox="1"/>
          <p:nvPr/>
        </p:nvSpPr>
        <p:spPr>
          <a:xfrm>
            <a:off x="4919510" y="4521709"/>
            <a:ext cx="1594711" cy="707694"/>
          </a:xfrm>
          <a:prstGeom prst="rect">
            <a:avLst/>
          </a:prstGeom>
          <a:noFill/>
        </p:spPr>
        <p:txBody>
          <a:bodyPr wrap="square" rtlCol="0">
            <a:spAutoFit/>
          </a:bodyPr>
          <a:lstStyle/>
          <a:p>
            <a:r>
              <a:rPr lang="en-US" altLang="zh-CN" sz="1333" dirty="0"/>
              <a:t>12 </a:t>
            </a:r>
            <a:r>
              <a:rPr lang="zh-CN" altLang="en-US" sz="1333" dirty="0"/>
              <a:t>向</a:t>
            </a:r>
            <a:r>
              <a:rPr lang="en-US" altLang="zh-CN" sz="1333" dirty="0"/>
              <a:t>RM</a:t>
            </a:r>
            <a:r>
              <a:rPr lang="zh-CN" altLang="en-US" sz="1333" dirty="0"/>
              <a:t>申请</a:t>
            </a:r>
            <a:r>
              <a:rPr lang="en-US" altLang="zh-CN" sz="1333" dirty="0"/>
              <a:t>2</a:t>
            </a:r>
            <a:r>
              <a:rPr lang="zh-CN" altLang="en-US" sz="1333" dirty="0"/>
              <a:t>个容器，运行</a:t>
            </a:r>
            <a:r>
              <a:rPr lang="en-US" altLang="zh-CN" sz="1333" dirty="0"/>
              <a:t>reduce task</a:t>
            </a:r>
            <a:r>
              <a:rPr lang="zh-CN" altLang="en-US" sz="1333" dirty="0"/>
              <a:t>程序</a:t>
            </a:r>
            <a:endParaRPr lang="en-US" altLang="zh-CN" sz="1333" dirty="0"/>
          </a:p>
        </p:txBody>
      </p:sp>
      <p:sp>
        <p:nvSpPr>
          <p:cNvPr id="241" name="矩形 240"/>
          <p:cNvSpPr/>
          <p:nvPr/>
        </p:nvSpPr>
        <p:spPr>
          <a:xfrm>
            <a:off x="5206058" y="5828457"/>
            <a:ext cx="1236638" cy="72523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33" dirty="0"/>
          </a:p>
        </p:txBody>
      </p:sp>
      <p:sp>
        <p:nvSpPr>
          <p:cNvPr id="242" name="文本框 241"/>
          <p:cNvSpPr txBox="1"/>
          <p:nvPr/>
        </p:nvSpPr>
        <p:spPr>
          <a:xfrm>
            <a:off x="5206058" y="5512756"/>
            <a:ext cx="1439785" cy="297454"/>
          </a:xfrm>
          <a:prstGeom prst="rect">
            <a:avLst/>
          </a:prstGeom>
          <a:noFill/>
        </p:spPr>
        <p:txBody>
          <a:bodyPr wrap="square" rtlCol="0">
            <a:spAutoFit/>
          </a:bodyPr>
          <a:lstStyle/>
          <a:p>
            <a:r>
              <a:rPr lang="en-US" altLang="zh-CN" sz="1333" dirty="0"/>
              <a:t>Container</a:t>
            </a:r>
          </a:p>
        </p:txBody>
      </p:sp>
      <p:sp>
        <p:nvSpPr>
          <p:cNvPr id="243" name="文本框 242"/>
          <p:cNvSpPr txBox="1"/>
          <p:nvPr/>
        </p:nvSpPr>
        <p:spPr>
          <a:xfrm>
            <a:off x="5776724" y="6491004"/>
            <a:ext cx="937092" cy="297454"/>
          </a:xfrm>
          <a:prstGeom prst="rect">
            <a:avLst/>
          </a:prstGeom>
          <a:noFill/>
        </p:spPr>
        <p:txBody>
          <a:bodyPr wrap="square" rtlCol="0">
            <a:spAutoFit/>
          </a:bodyPr>
          <a:lstStyle/>
          <a:p>
            <a:r>
              <a:rPr lang="en-US" altLang="zh-CN" sz="1333" dirty="0" err="1"/>
              <a:t>YarnChild</a:t>
            </a:r>
            <a:endParaRPr lang="en-US" altLang="zh-CN" sz="1333" dirty="0"/>
          </a:p>
        </p:txBody>
      </p:sp>
      <p:sp>
        <p:nvSpPr>
          <p:cNvPr id="244" name="文本框 243"/>
          <p:cNvSpPr txBox="1"/>
          <p:nvPr/>
        </p:nvSpPr>
        <p:spPr>
          <a:xfrm>
            <a:off x="5353573" y="6060940"/>
            <a:ext cx="1160647" cy="502573"/>
          </a:xfrm>
          <a:prstGeom prst="rect">
            <a:avLst/>
          </a:prstGeom>
          <a:noFill/>
        </p:spPr>
        <p:txBody>
          <a:bodyPr wrap="square" rtlCol="0">
            <a:spAutoFit/>
          </a:bodyPr>
          <a:lstStyle/>
          <a:p>
            <a:r>
              <a:rPr lang="en-US" altLang="zh-CN" sz="1333" dirty="0"/>
              <a:t>Reduce task0</a:t>
            </a:r>
          </a:p>
        </p:txBody>
      </p:sp>
      <p:sp>
        <p:nvSpPr>
          <p:cNvPr id="245" name="文本框 244"/>
          <p:cNvSpPr txBox="1"/>
          <p:nvPr/>
        </p:nvSpPr>
        <p:spPr>
          <a:xfrm>
            <a:off x="6773801" y="5266628"/>
            <a:ext cx="1299386" cy="707694"/>
          </a:xfrm>
          <a:prstGeom prst="rect">
            <a:avLst/>
          </a:prstGeom>
          <a:noFill/>
        </p:spPr>
        <p:txBody>
          <a:bodyPr wrap="square" rtlCol="0">
            <a:spAutoFit/>
          </a:bodyPr>
          <a:lstStyle/>
          <a:p>
            <a:r>
              <a:rPr lang="en-US" altLang="zh-CN" sz="1333" dirty="0"/>
              <a:t>13 reduce</a:t>
            </a:r>
            <a:r>
              <a:rPr lang="zh-CN" altLang="en-US" sz="1333" dirty="0"/>
              <a:t>向</a:t>
            </a:r>
            <a:r>
              <a:rPr lang="en-US" altLang="zh-CN" sz="1333" dirty="0"/>
              <a:t>map</a:t>
            </a:r>
            <a:r>
              <a:rPr lang="zh-CN" altLang="en-US" sz="1333" dirty="0"/>
              <a:t>获取相应分区的数据</a:t>
            </a:r>
            <a:endParaRPr lang="en-US" altLang="zh-CN" sz="1333" dirty="0"/>
          </a:p>
        </p:txBody>
      </p:sp>
      <p:cxnSp>
        <p:nvCxnSpPr>
          <p:cNvPr id="246" name="直接箭头连接符 245"/>
          <p:cNvCxnSpPr>
            <a:endCxn id="215" idx="0"/>
          </p:cNvCxnSpPr>
          <p:nvPr/>
        </p:nvCxnSpPr>
        <p:spPr>
          <a:xfrm flipH="1">
            <a:off x="7554621" y="4449999"/>
            <a:ext cx="211497" cy="388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H="1">
            <a:off x="10718353" y="4478811"/>
            <a:ext cx="211497" cy="388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a:stCxn id="95" idx="3"/>
          </p:cNvCxnSpPr>
          <p:nvPr/>
        </p:nvCxnSpPr>
        <p:spPr>
          <a:xfrm>
            <a:off x="4710002" y="4433109"/>
            <a:ext cx="289631" cy="1111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9" name="文本框 248"/>
          <p:cNvSpPr txBox="1"/>
          <p:nvPr/>
        </p:nvSpPr>
        <p:spPr>
          <a:xfrm>
            <a:off x="5178241" y="5228100"/>
            <a:ext cx="1439785" cy="297454"/>
          </a:xfrm>
          <a:prstGeom prst="rect">
            <a:avLst/>
          </a:prstGeom>
          <a:noFill/>
        </p:spPr>
        <p:txBody>
          <a:bodyPr wrap="square" rtlCol="0">
            <a:spAutoFit/>
          </a:bodyPr>
          <a:lstStyle/>
          <a:p>
            <a:r>
              <a:rPr lang="en-US" altLang="zh-CN" sz="1333" dirty="0"/>
              <a:t>Node manager</a:t>
            </a:r>
          </a:p>
        </p:txBody>
      </p:sp>
      <p:sp>
        <p:nvSpPr>
          <p:cNvPr id="250" name="矩形 249"/>
          <p:cNvSpPr/>
          <p:nvPr/>
        </p:nvSpPr>
        <p:spPr>
          <a:xfrm>
            <a:off x="8521629" y="5584237"/>
            <a:ext cx="1642932" cy="12158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33" dirty="0"/>
          </a:p>
        </p:txBody>
      </p:sp>
      <p:sp>
        <p:nvSpPr>
          <p:cNvPr id="251" name="矩形 250"/>
          <p:cNvSpPr/>
          <p:nvPr/>
        </p:nvSpPr>
        <p:spPr>
          <a:xfrm>
            <a:off x="8728055" y="5872010"/>
            <a:ext cx="1236638" cy="72523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33" dirty="0"/>
          </a:p>
        </p:txBody>
      </p:sp>
      <p:sp>
        <p:nvSpPr>
          <p:cNvPr id="252" name="文本框 251"/>
          <p:cNvSpPr txBox="1"/>
          <p:nvPr/>
        </p:nvSpPr>
        <p:spPr>
          <a:xfrm>
            <a:off x="8728055" y="5556309"/>
            <a:ext cx="1439785" cy="297454"/>
          </a:xfrm>
          <a:prstGeom prst="rect">
            <a:avLst/>
          </a:prstGeom>
          <a:noFill/>
        </p:spPr>
        <p:txBody>
          <a:bodyPr wrap="square" rtlCol="0">
            <a:spAutoFit/>
          </a:bodyPr>
          <a:lstStyle/>
          <a:p>
            <a:r>
              <a:rPr lang="en-US" altLang="zh-CN" sz="1333" dirty="0"/>
              <a:t>Container</a:t>
            </a:r>
          </a:p>
        </p:txBody>
      </p:sp>
      <p:sp>
        <p:nvSpPr>
          <p:cNvPr id="253" name="文本框 252"/>
          <p:cNvSpPr txBox="1"/>
          <p:nvPr/>
        </p:nvSpPr>
        <p:spPr>
          <a:xfrm>
            <a:off x="9298721" y="6534557"/>
            <a:ext cx="937092" cy="297454"/>
          </a:xfrm>
          <a:prstGeom prst="rect">
            <a:avLst/>
          </a:prstGeom>
          <a:noFill/>
        </p:spPr>
        <p:txBody>
          <a:bodyPr wrap="square" rtlCol="0">
            <a:spAutoFit/>
          </a:bodyPr>
          <a:lstStyle/>
          <a:p>
            <a:r>
              <a:rPr lang="en-US" altLang="zh-CN" sz="1333" dirty="0" err="1"/>
              <a:t>YarnChild</a:t>
            </a:r>
            <a:endParaRPr lang="en-US" altLang="zh-CN" sz="1333" dirty="0"/>
          </a:p>
        </p:txBody>
      </p:sp>
      <p:sp>
        <p:nvSpPr>
          <p:cNvPr id="254" name="文本框 253"/>
          <p:cNvSpPr txBox="1"/>
          <p:nvPr/>
        </p:nvSpPr>
        <p:spPr>
          <a:xfrm>
            <a:off x="8875570" y="6104493"/>
            <a:ext cx="1261415" cy="297454"/>
          </a:xfrm>
          <a:prstGeom prst="rect">
            <a:avLst/>
          </a:prstGeom>
          <a:noFill/>
        </p:spPr>
        <p:txBody>
          <a:bodyPr wrap="square" rtlCol="0">
            <a:spAutoFit/>
          </a:bodyPr>
          <a:lstStyle/>
          <a:p>
            <a:r>
              <a:rPr lang="en-US" altLang="zh-CN" sz="1333" dirty="0"/>
              <a:t>Reduce task1</a:t>
            </a:r>
          </a:p>
        </p:txBody>
      </p:sp>
      <p:sp>
        <p:nvSpPr>
          <p:cNvPr id="255" name="文本框 254"/>
          <p:cNvSpPr txBox="1"/>
          <p:nvPr/>
        </p:nvSpPr>
        <p:spPr>
          <a:xfrm>
            <a:off x="8700239" y="5271653"/>
            <a:ext cx="1439785" cy="297454"/>
          </a:xfrm>
          <a:prstGeom prst="rect">
            <a:avLst/>
          </a:prstGeom>
          <a:noFill/>
        </p:spPr>
        <p:txBody>
          <a:bodyPr wrap="square" rtlCol="0">
            <a:spAutoFit/>
          </a:bodyPr>
          <a:lstStyle/>
          <a:p>
            <a:r>
              <a:rPr lang="en-US" altLang="zh-CN" sz="1333" dirty="0"/>
              <a:t>Node manager</a:t>
            </a:r>
          </a:p>
        </p:txBody>
      </p:sp>
      <p:cxnSp>
        <p:nvCxnSpPr>
          <p:cNvPr id="257" name="直接箭头连接符 256"/>
          <p:cNvCxnSpPr>
            <a:stCxn id="226" idx="2"/>
          </p:cNvCxnSpPr>
          <p:nvPr/>
        </p:nvCxnSpPr>
        <p:spPr>
          <a:xfrm flipH="1">
            <a:off x="6406041" y="5129557"/>
            <a:ext cx="1105323" cy="742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a:stCxn id="235" idx="1"/>
          </p:cNvCxnSpPr>
          <p:nvPr/>
        </p:nvCxnSpPr>
        <p:spPr>
          <a:xfrm flipH="1">
            <a:off x="6442696" y="4998744"/>
            <a:ext cx="4053895" cy="885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a:stCxn id="92" idx="3"/>
            <a:endCxn id="75" idx="1"/>
          </p:cNvCxnSpPr>
          <p:nvPr/>
        </p:nvCxnSpPr>
        <p:spPr>
          <a:xfrm flipV="1">
            <a:off x="4695617" y="2058707"/>
            <a:ext cx="1668127" cy="217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1000"/>
                                        <p:tgtEl>
                                          <p:spTgt spid="73"/>
                                        </p:tgtEl>
                                      </p:cBhvr>
                                    </p:animEffect>
                                    <p:anim calcmode="lin" valueType="num">
                                      <p:cBhvr>
                                        <p:cTn id="18" dur="1000" fill="hold"/>
                                        <p:tgtEl>
                                          <p:spTgt spid="73"/>
                                        </p:tgtEl>
                                        <p:attrNameLst>
                                          <p:attrName>ppt_x</p:attrName>
                                        </p:attrNameLst>
                                      </p:cBhvr>
                                      <p:tavLst>
                                        <p:tav tm="0">
                                          <p:val>
                                            <p:strVal val="#ppt_x"/>
                                          </p:val>
                                        </p:tav>
                                        <p:tav tm="100000">
                                          <p:val>
                                            <p:strVal val="#ppt_x"/>
                                          </p:val>
                                        </p:tav>
                                      </p:tavLst>
                                    </p:anim>
                                    <p:anim calcmode="lin" valueType="num">
                                      <p:cBhvr>
                                        <p:cTn id="19" dur="1000" fill="hold"/>
                                        <p:tgtEl>
                                          <p:spTgt spid="7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1000"/>
                                        <p:tgtEl>
                                          <p:spTgt spid="74"/>
                                        </p:tgtEl>
                                      </p:cBhvr>
                                    </p:animEffect>
                                    <p:anim calcmode="lin" valueType="num">
                                      <p:cBhvr>
                                        <p:cTn id="23" dur="1000" fill="hold"/>
                                        <p:tgtEl>
                                          <p:spTgt spid="74"/>
                                        </p:tgtEl>
                                        <p:attrNameLst>
                                          <p:attrName>ppt_x</p:attrName>
                                        </p:attrNameLst>
                                      </p:cBhvr>
                                      <p:tavLst>
                                        <p:tav tm="0">
                                          <p:val>
                                            <p:strVal val="#ppt_x"/>
                                          </p:val>
                                        </p:tav>
                                        <p:tav tm="100000">
                                          <p:val>
                                            <p:strVal val="#ppt_x"/>
                                          </p:val>
                                        </p:tav>
                                      </p:tavLst>
                                    </p:anim>
                                    <p:anim calcmode="lin" valueType="num">
                                      <p:cBhvr>
                                        <p:cTn id="24" dur="1000" fill="hold"/>
                                        <p:tgtEl>
                                          <p:spTgt spid="7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1000"/>
                                        <p:tgtEl>
                                          <p:spTgt spid="127"/>
                                        </p:tgtEl>
                                      </p:cBhvr>
                                    </p:animEffect>
                                    <p:anim calcmode="lin" valueType="num">
                                      <p:cBhvr>
                                        <p:cTn id="38" dur="1000" fill="hold"/>
                                        <p:tgtEl>
                                          <p:spTgt spid="127"/>
                                        </p:tgtEl>
                                        <p:attrNameLst>
                                          <p:attrName>ppt_x</p:attrName>
                                        </p:attrNameLst>
                                      </p:cBhvr>
                                      <p:tavLst>
                                        <p:tav tm="0">
                                          <p:val>
                                            <p:strVal val="#ppt_x"/>
                                          </p:val>
                                        </p:tav>
                                        <p:tav tm="100000">
                                          <p:val>
                                            <p:strVal val="#ppt_x"/>
                                          </p:val>
                                        </p:tav>
                                      </p:tavLst>
                                    </p:anim>
                                    <p:anim calcmode="lin" valueType="num">
                                      <p:cBhvr>
                                        <p:cTn id="39" dur="1000" fill="hold"/>
                                        <p:tgtEl>
                                          <p:spTgt spid="12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1000"/>
                                        <p:tgtEl>
                                          <p:spTgt spid="75"/>
                                        </p:tgtEl>
                                      </p:cBhvr>
                                    </p:animEffect>
                                    <p:anim calcmode="lin" valueType="num">
                                      <p:cBhvr>
                                        <p:cTn id="43" dur="1000" fill="hold"/>
                                        <p:tgtEl>
                                          <p:spTgt spid="75"/>
                                        </p:tgtEl>
                                        <p:attrNameLst>
                                          <p:attrName>ppt_x</p:attrName>
                                        </p:attrNameLst>
                                      </p:cBhvr>
                                      <p:tavLst>
                                        <p:tav tm="0">
                                          <p:val>
                                            <p:strVal val="#ppt_x"/>
                                          </p:val>
                                        </p:tav>
                                        <p:tav tm="100000">
                                          <p:val>
                                            <p:strVal val="#ppt_x"/>
                                          </p:val>
                                        </p:tav>
                                      </p:tavLst>
                                    </p:anim>
                                    <p:anim calcmode="lin" valueType="num">
                                      <p:cBhvr>
                                        <p:cTn id="44" dur="1000" fill="hold"/>
                                        <p:tgtEl>
                                          <p:spTgt spid="7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1000"/>
                                        <p:tgtEl>
                                          <p:spTgt spid="81"/>
                                        </p:tgtEl>
                                      </p:cBhvr>
                                    </p:animEffect>
                                    <p:anim calcmode="lin" valueType="num">
                                      <p:cBhvr>
                                        <p:cTn id="48" dur="1000" fill="hold"/>
                                        <p:tgtEl>
                                          <p:spTgt spid="81"/>
                                        </p:tgtEl>
                                        <p:attrNameLst>
                                          <p:attrName>ppt_x</p:attrName>
                                        </p:attrNameLst>
                                      </p:cBhvr>
                                      <p:tavLst>
                                        <p:tav tm="0">
                                          <p:val>
                                            <p:strVal val="#ppt_x"/>
                                          </p:val>
                                        </p:tav>
                                        <p:tav tm="100000">
                                          <p:val>
                                            <p:strVal val="#ppt_x"/>
                                          </p:val>
                                        </p:tav>
                                      </p:tavLst>
                                    </p:anim>
                                    <p:anim calcmode="lin" valueType="num">
                                      <p:cBhvr>
                                        <p:cTn id="4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1000"/>
                                        <p:tgtEl>
                                          <p:spTgt spid="76"/>
                                        </p:tgtEl>
                                      </p:cBhvr>
                                    </p:animEffect>
                                    <p:anim calcmode="lin" valueType="num">
                                      <p:cBhvr>
                                        <p:cTn id="55" dur="1000" fill="hold"/>
                                        <p:tgtEl>
                                          <p:spTgt spid="76"/>
                                        </p:tgtEl>
                                        <p:attrNameLst>
                                          <p:attrName>ppt_x</p:attrName>
                                        </p:attrNameLst>
                                      </p:cBhvr>
                                      <p:tavLst>
                                        <p:tav tm="0">
                                          <p:val>
                                            <p:strVal val="#ppt_x"/>
                                          </p:val>
                                        </p:tav>
                                        <p:tav tm="100000">
                                          <p:val>
                                            <p:strVal val="#ppt_x"/>
                                          </p:val>
                                        </p:tav>
                                      </p:tavLst>
                                    </p:anim>
                                    <p:anim calcmode="lin" valueType="num">
                                      <p:cBhvr>
                                        <p:cTn id="56" dur="1000" fill="hold"/>
                                        <p:tgtEl>
                                          <p:spTgt spid="7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fade">
                                      <p:cBhvr>
                                        <p:cTn id="66" dur="1000"/>
                                        <p:tgtEl>
                                          <p:spTgt spid="119"/>
                                        </p:tgtEl>
                                      </p:cBhvr>
                                    </p:animEffect>
                                    <p:anim calcmode="lin" valueType="num">
                                      <p:cBhvr>
                                        <p:cTn id="67" dur="1000" fill="hold"/>
                                        <p:tgtEl>
                                          <p:spTgt spid="119"/>
                                        </p:tgtEl>
                                        <p:attrNameLst>
                                          <p:attrName>ppt_x</p:attrName>
                                        </p:attrNameLst>
                                      </p:cBhvr>
                                      <p:tavLst>
                                        <p:tav tm="0">
                                          <p:val>
                                            <p:strVal val="#ppt_x"/>
                                          </p:val>
                                        </p:tav>
                                        <p:tav tm="100000">
                                          <p:val>
                                            <p:strVal val="#ppt_x"/>
                                          </p:val>
                                        </p:tav>
                                      </p:tavLst>
                                    </p:anim>
                                    <p:anim calcmode="lin" valueType="num">
                                      <p:cBhvr>
                                        <p:cTn id="68" dur="1000" fill="hold"/>
                                        <p:tgtEl>
                                          <p:spTgt spid="119"/>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1000"/>
                                        <p:tgtEl>
                                          <p:spTgt spid="77"/>
                                        </p:tgtEl>
                                      </p:cBhvr>
                                    </p:animEffect>
                                    <p:anim calcmode="lin" valueType="num">
                                      <p:cBhvr>
                                        <p:cTn id="72" dur="1000" fill="hold"/>
                                        <p:tgtEl>
                                          <p:spTgt spid="77"/>
                                        </p:tgtEl>
                                        <p:attrNameLst>
                                          <p:attrName>ppt_x</p:attrName>
                                        </p:attrNameLst>
                                      </p:cBhvr>
                                      <p:tavLst>
                                        <p:tav tm="0">
                                          <p:val>
                                            <p:strVal val="#ppt_x"/>
                                          </p:val>
                                        </p:tav>
                                        <p:tav tm="100000">
                                          <p:val>
                                            <p:strVal val="#ppt_x"/>
                                          </p:val>
                                        </p:tav>
                                      </p:tavLst>
                                    </p:anim>
                                    <p:anim calcmode="lin" valueType="num">
                                      <p:cBhvr>
                                        <p:cTn id="73"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1000"/>
                                        <p:tgtEl>
                                          <p:spTgt spid="80"/>
                                        </p:tgtEl>
                                      </p:cBhvr>
                                    </p:animEffect>
                                    <p:anim calcmode="lin" valueType="num">
                                      <p:cBhvr>
                                        <p:cTn id="79" dur="1000" fill="hold"/>
                                        <p:tgtEl>
                                          <p:spTgt spid="80"/>
                                        </p:tgtEl>
                                        <p:attrNameLst>
                                          <p:attrName>ppt_x</p:attrName>
                                        </p:attrNameLst>
                                      </p:cBhvr>
                                      <p:tavLst>
                                        <p:tav tm="0">
                                          <p:val>
                                            <p:strVal val="#ppt_x"/>
                                          </p:val>
                                        </p:tav>
                                        <p:tav tm="100000">
                                          <p:val>
                                            <p:strVal val="#ppt_x"/>
                                          </p:val>
                                        </p:tav>
                                      </p:tavLst>
                                    </p:anim>
                                    <p:anim calcmode="lin" valueType="num">
                                      <p:cBhvr>
                                        <p:cTn id="80" dur="1000" fill="hold"/>
                                        <p:tgtEl>
                                          <p:spTgt spid="80"/>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fade">
                                      <p:cBhvr>
                                        <p:cTn id="83" dur="1000"/>
                                        <p:tgtEl>
                                          <p:spTgt spid="108"/>
                                        </p:tgtEl>
                                      </p:cBhvr>
                                    </p:animEffect>
                                    <p:anim calcmode="lin" valueType="num">
                                      <p:cBhvr>
                                        <p:cTn id="84" dur="1000" fill="hold"/>
                                        <p:tgtEl>
                                          <p:spTgt spid="108"/>
                                        </p:tgtEl>
                                        <p:attrNameLst>
                                          <p:attrName>ppt_x</p:attrName>
                                        </p:attrNameLst>
                                      </p:cBhvr>
                                      <p:tavLst>
                                        <p:tav tm="0">
                                          <p:val>
                                            <p:strVal val="#ppt_x"/>
                                          </p:val>
                                        </p:tav>
                                        <p:tav tm="100000">
                                          <p:val>
                                            <p:strVal val="#ppt_x"/>
                                          </p:val>
                                        </p:tav>
                                      </p:tavLst>
                                    </p:anim>
                                    <p:anim calcmode="lin" valueType="num">
                                      <p:cBhvr>
                                        <p:cTn id="85" dur="1000" fill="hold"/>
                                        <p:tgtEl>
                                          <p:spTgt spid="10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1000"/>
                                        <p:tgtEl>
                                          <p:spTgt spid="5"/>
                                        </p:tgtEl>
                                      </p:cBhvr>
                                    </p:animEffect>
                                    <p:anim calcmode="lin" valueType="num">
                                      <p:cBhvr>
                                        <p:cTn id="89" dur="1000" fill="hold"/>
                                        <p:tgtEl>
                                          <p:spTgt spid="5"/>
                                        </p:tgtEl>
                                        <p:attrNameLst>
                                          <p:attrName>ppt_x</p:attrName>
                                        </p:attrNameLst>
                                      </p:cBhvr>
                                      <p:tavLst>
                                        <p:tav tm="0">
                                          <p:val>
                                            <p:strVal val="#ppt_x"/>
                                          </p:val>
                                        </p:tav>
                                        <p:tav tm="100000">
                                          <p:val>
                                            <p:strVal val="#ppt_x"/>
                                          </p:val>
                                        </p:tav>
                                      </p:tavLst>
                                    </p:anim>
                                    <p:anim calcmode="lin" valueType="num">
                                      <p:cBhvr>
                                        <p:cTn id="90" dur="1000" fill="hold"/>
                                        <p:tgtEl>
                                          <p:spTgt spid="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1000"/>
                                        <p:tgtEl>
                                          <p:spTgt spid="2"/>
                                        </p:tgtEl>
                                      </p:cBhvr>
                                    </p:animEffect>
                                    <p:anim calcmode="lin" valueType="num">
                                      <p:cBhvr>
                                        <p:cTn id="94" dur="1000" fill="hold"/>
                                        <p:tgtEl>
                                          <p:spTgt spid="2"/>
                                        </p:tgtEl>
                                        <p:attrNameLst>
                                          <p:attrName>ppt_x</p:attrName>
                                        </p:attrNameLst>
                                      </p:cBhvr>
                                      <p:tavLst>
                                        <p:tav tm="0">
                                          <p:val>
                                            <p:strVal val="#ppt_x"/>
                                          </p:val>
                                        </p:tav>
                                        <p:tav tm="100000">
                                          <p:val>
                                            <p:strVal val="#ppt_x"/>
                                          </p:val>
                                        </p:tav>
                                      </p:tavLst>
                                    </p:anim>
                                    <p:anim calcmode="lin" valueType="num">
                                      <p:cBhvr>
                                        <p:cTn id="95" dur="1000" fill="hold"/>
                                        <p:tgtEl>
                                          <p:spTgt spid="2"/>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animEffect transition="in" filter="fade">
                                      <p:cBhvr>
                                        <p:cTn id="98" dur="1000"/>
                                        <p:tgtEl>
                                          <p:spTgt spid="97"/>
                                        </p:tgtEl>
                                      </p:cBhvr>
                                    </p:animEffect>
                                    <p:anim calcmode="lin" valueType="num">
                                      <p:cBhvr>
                                        <p:cTn id="99" dur="1000" fill="hold"/>
                                        <p:tgtEl>
                                          <p:spTgt spid="97"/>
                                        </p:tgtEl>
                                        <p:attrNameLst>
                                          <p:attrName>ppt_x</p:attrName>
                                        </p:attrNameLst>
                                      </p:cBhvr>
                                      <p:tavLst>
                                        <p:tav tm="0">
                                          <p:val>
                                            <p:strVal val="#ppt_x"/>
                                          </p:val>
                                        </p:tav>
                                        <p:tav tm="100000">
                                          <p:val>
                                            <p:strVal val="#ppt_x"/>
                                          </p:val>
                                        </p:tav>
                                      </p:tavLst>
                                    </p:anim>
                                    <p:anim calcmode="lin" valueType="num">
                                      <p:cBhvr>
                                        <p:cTn id="100" dur="1000" fill="hold"/>
                                        <p:tgtEl>
                                          <p:spTgt spid="9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fade">
                                      <p:cBhvr>
                                        <p:cTn id="103" dur="1000"/>
                                        <p:tgtEl>
                                          <p:spTgt spid="96"/>
                                        </p:tgtEl>
                                      </p:cBhvr>
                                    </p:animEffect>
                                    <p:anim calcmode="lin" valueType="num">
                                      <p:cBhvr>
                                        <p:cTn id="104" dur="1000" fill="hold"/>
                                        <p:tgtEl>
                                          <p:spTgt spid="96"/>
                                        </p:tgtEl>
                                        <p:attrNameLst>
                                          <p:attrName>ppt_x</p:attrName>
                                        </p:attrNameLst>
                                      </p:cBhvr>
                                      <p:tavLst>
                                        <p:tav tm="0">
                                          <p:val>
                                            <p:strVal val="#ppt_x"/>
                                          </p:val>
                                        </p:tav>
                                        <p:tav tm="100000">
                                          <p:val>
                                            <p:strVal val="#ppt_x"/>
                                          </p:val>
                                        </p:tav>
                                      </p:tavLst>
                                    </p:anim>
                                    <p:anim calcmode="lin" valueType="num">
                                      <p:cBhvr>
                                        <p:cTn id="105"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78"/>
                                        </p:tgtEl>
                                        <p:attrNameLst>
                                          <p:attrName>style.visibility</p:attrName>
                                        </p:attrNameLst>
                                      </p:cBhvr>
                                      <p:to>
                                        <p:strVal val="visible"/>
                                      </p:to>
                                    </p:set>
                                    <p:animEffect transition="in" filter="fade">
                                      <p:cBhvr>
                                        <p:cTn id="110" dur="1000"/>
                                        <p:tgtEl>
                                          <p:spTgt spid="78"/>
                                        </p:tgtEl>
                                      </p:cBhvr>
                                    </p:animEffect>
                                    <p:anim calcmode="lin" valueType="num">
                                      <p:cBhvr>
                                        <p:cTn id="111" dur="1000" fill="hold"/>
                                        <p:tgtEl>
                                          <p:spTgt spid="78"/>
                                        </p:tgtEl>
                                        <p:attrNameLst>
                                          <p:attrName>ppt_x</p:attrName>
                                        </p:attrNameLst>
                                      </p:cBhvr>
                                      <p:tavLst>
                                        <p:tav tm="0">
                                          <p:val>
                                            <p:strVal val="#ppt_x"/>
                                          </p:val>
                                        </p:tav>
                                        <p:tav tm="100000">
                                          <p:val>
                                            <p:strVal val="#ppt_x"/>
                                          </p:val>
                                        </p:tav>
                                      </p:tavLst>
                                    </p:anim>
                                    <p:anim calcmode="lin" valueType="num">
                                      <p:cBhvr>
                                        <p:cTn id="112" dur="1000" fill="hold"/>
                                        <p:tgtEl>
                                          <p:spTgt spid="78"/>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134"/>
                                        </p:tgtEl>
                                        <p:attrNameLst>
                                          <p:attrName>style.visibility</p:attrName>
                                        </p:attrNameLst>
                                      </p:cBhvr>
                                      <p:to>
                                        <p:strVal val="visible"/>
                                      </p:to>
                                    </p:set>
                                    <p:animEffect transition="in" filter="fade">
                                      <p:cBhvr>
                                        <p:cTn id="115" dur="1000"/>
                                        <p:tgtEl>
                                          <p:spTgt spid="134"/>
                                        </p:tgtEl>
                                      </p:cBhvr>
                                    </p:animEffect>
                                    <p:anim calcmode="lin" valueType="num">
                                      <p:cBhvr>
                                        <p:cTn id="116" dur="1000" fill="hold"/>
                                        <p:tgtEl>
                                          <p:spTgt spid="134"/>
                                        </p:tgtEl>
                                        <p:attrNameLst>
                                          <p:attrName>ppt_x</p:attrName>
                                        </p:attrNameLst>
                                      </p:cBhvr>
                                      <p:tavLst>
                                        <p:tav tm="0">
                                          <p:val>
                                            <p:strVal val="#ppt_x"/>
                                          </p:val>
                                        </p:tav>
                                        <p:tav tm="100000">
                                          <p:val>
                                            <p:strVal val="#ppt_x"/>
                                          </p:val>
                                        </p:tav>
                                      </p:tavLst>
                                    </p:anim>
                                    <p:anim calcmode="lin" valueType="num">
                                      <p:cBhvr>
                                        <p:cTn id="117"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82"/>
                                        </p:tgtEl>
                                        <p:attrNameLst>
                                          <p:attrName>style.visibility</p:attrName>
                                        </p:attrNameLst>
                                      </p:cBhvr>
                                      <p:to>
                                        <p:strVal val="visible"/>
                                      </p:to>
                                    </p:set>
                                    <p:animEffect transition="in" filter="fade">
                                      <p:cBhvr>
                                        <p:cTn id="122" dur="1000"/>
                                        <p:tgtEl>
                                          <p:spTgt spid="82"/>
                                        </p:tgtEl>
                                      </p:cBhvr>
                                    </p:animEffect>
                                    <p:anim calcmode="lin" valueType="num">
                                      <p:cBhvr>
                                        <p:cTn id="123" dur="1000" fill="hold"/>
                                        <p:tgtEl>
                                          <p:spTgt spid="82"/>
                                        </p:tgtEl>
                                        <p:attrNameLst>
                                          <p:attrName>ppt_x</p:attrName>
                                        </p:attrNameLst>
                                      </p:cBhvr>
                                      <p:tavLst>
                                        <p:tav tm="0">
                                          <p:val>
                                            <p:strVal val="#ppt_x"/>
                                          </p:val>
                                        </p:tav>
                                        <p:tav tm="100000">
                                          <p:val>
                                            <p:strVal val="#ppt_x"/>
                                          </p:val>
                                        </p:tav>
                                      </p:tavLst>
                                    </p:anim>
                                    <p:anim calcmode="lin" valueType="num">
                                      <p:cBhvr>
                                        <p:cTn id="124" dur="1000" fill="hold"/>
                                        <p:tgtEl>
                                          <p:spTgt spid="82"/>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140"/>
                                        </p:tgtEl>
                                        <p:attrNameLst>
                                          <p:attrName>style.visibility</p:attrName>
                                        </p:attrNameLst>
                                      </p:cBhvr>
                                      <p:to>
                                        <p:strVal val="visible"/>
                                      </p:to>
                                    </p:set>
                                    <p:animEffect transition="in" filter="fade">
                                      <p:cBhvr>
                                        <p:cTn id="127" dur="1000"/>
                                        <p:tgtEl>
                                          <p:spTgt spid="140"/>
                                        </p:tgtEl>
                                      </p:cBhvr>
                                    </p:animEffect>
                                    <p:anim calcmode="lin" valueType="num">
                                      <p:cBhvr>
                                        <p:cTn id="128" dur="1000" fill="hold"/>
                                        <p:tgtEl>
                                          <p:spTgt spid="140"/>
                                        </p:tgtEl>
                                        <p:attrNameLst>
                                          <p:attrName>ppt_x</p:attrName>
                                        </p:attrNameLst>
                                      </p:cBhvr>
                                      <p:tavLst>
                                        <p:tav tm="0">
                                          <p:val>
                                            <p:strVal val="#ppt_x"/>
                                          </p:val>
                                        </p:tav>
                                        <p:tav tm="100000">
                                          <p:val>
                                            <p:strVal val="#ppt_x"/>
                                          </p:val>
                                        </p:tav>
                                      </p:tavLst>
                                    </p:anim>
                                    <p:anim calcmode="lin" valueType="num">
                                      <p:cBhvr>
                                        <p:cTn id="129"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145"/>
                                        </p:tgtEl>
                                        <p:attrNameLst>
                                          <p:attrName>style.visibility</p:attrName>
                                        </p:attrNameLst>
                                      </p:cBhvr>
                                      <p:to>
                                        <p:strVal val="visible"/>
                                      </p:to>
                                    </p:set>
                                    <p:animEffect transition="in" filter="fade">
                                      <p:cBhvr>
                                        <p:cTn id="134" dur="1000"/>
                                        <p:tgtEl>
                                          <p:spTgt spid="145"/>
                                        </p:tgtEl>
                                      </p:cBhvr>
                                    </p:animEffect>
                                    <p:anim calcmode="lin" valueType="num">
                                      <p:cBhvr>
                                        <p:cTn id="135" dur="1000" fill="hold"/>
                                        <p:tgtEl>
                                          <p:spTgt spid="145"/>
                                        </p:tgtEl>
                                        <p:attrNameLst>
                                          <p:attrName>ppt_x</p:attrName>
                                        </p:attrNameLst>
                                      </p:cBhvr>
                                      <p:tavLst>
                                        <p:tav tm="0">
                                          <p:val>
                                            <p:strVal val="#ppt_x"/>
                                          </p:val>
                                        </p:tav>
                                        <p:tav tm="100000">
                                          <p:val>
                                            <p:strVal val="#ppt_x"/>
                                          </p:val>
                                        </p:tav>
                                      </p:tavLst>
                                    </p:anim>
                                    <p:anim calcmode="lin" valueType="num">
                                      <p:cBhvr>
                                        <p:cTn id="136" dur="1000" fill="hold"/>
                                        <p:tgtEl>
                                          <p:spTgt spid="145"/>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84"/>
                                        </p:tgtEl>
                                        <p:attrNameLst>
                                          <p:attrName>style.visibility</p:attrName>
                                        </p:attrNameLst>
                                      </p:cBhvr>
                                      <p:to>
                                        <p:strVal val="visible"/>
                                      </p:to>
                                    </p:set>
                                    <p:animEffect transition="in" filter="fade">
                                      <p:cBhvr>
                                        <p:cTn id="139" dur="1000"/>
                                        <p:tgtEl>
                                          <p:spTgt spid="84"/>
                                        </p:tgtEl>
                                      </p:cBhvr>
                                    </p:animEffect>
                                    <p:anim calcmode="lin" valueType="num">
                                      <p:cBhvr>
                                        <p:cTn id="140" dur="1000" fill="hold"/>
                                        <p:tgtEl>
                                          <p:spTgt spid="84"/>
                                        </p:tgtEl>
                                        <p:attrNameLst>
                                          <p:attrName>ppt_x</p:attrName>
                                        </p:attrNameLst>
                                      </p:cBhvr>
                                      <p:tavLst>
                                        <p:tav tm="0">
                                          <p:val>
                                            <p:strVal val="#ppt_x"/>
                                          </p:val>
                                        </p:tav>
                                        <p:tav tm="100000">
                                          <p:val>
                                            <p:strVal val="#ppt_x"/>
                                          </p:val>
                                        </p:tav>
                                      </p:tavLst>
                                    </p:anim>
                                    <p:anim calcmode="lin" valueType="num">
                                      <p:cBhvr>
                                        <p:cTn id="141" dur="1000" fill="hold"/>
                                        <p:tgtEl>
                                          <p:spTgt spid="84"/>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83"/>
                                        </p:tgtEl>
                                        <p:attrNameLst>
                                          <p:attrName>style.visibility</p:attrName>
                                        </p:attrNameLst>
                                      </p:cBhvr>
                                      <p:to>
                                        <p:strVal val="visible"/>
                                      </p:to>
                                    </p:set>
                                    <p:animEffect transition="in" filter="fade">
                                      <p:cBhvr>
                                        <p:cTn id="144" dur="1000"/>
                                        <p:tgtEl>
                                          <p:spTgt spid="83"/>
                                        </p:tgtEl>
                                      </p:cBhvr>
                                    </p:animEffect>
                                    <p:anim calcmode="lin" valueType="num">
                                      <p:cBhvr>
                                        <p:cTn id="145" dur="1000" fill="hold"/>
                                        <p:tgtEl>
                                          <p:spTgt spid="83"/>
                                        </p:tgtEl>
                                        <p:attrNameLst>
                                          <p:attrName>ppt_x</p:attrName>
                                        </p:attrNameLst>
                                      </p:cBhvr>
                                      <p:tavLst>
                                        <p:tav tm="0">
                                          <p:val>
                                            <p:strVal val="#ppt_x"/>
                                          </p:val>
                                        </p:tav>
                                        <p:tav tm="100000">
                                          <p:val>
                                            <p:strVal val="#ppt_x"/>
                                          </p:val>
                                        </p:tav>
                                      </p:tavLst>
                                    </p:anim>
                                    <p:anim calcmode="lin" valueType="num">
                                      <p:cBhvr>
                                        <p:cTn id="146" dur="1000" fill="hold"/>
                                        <p:tgtEl>
                                          <p:spTgt spid="83"/>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3"/>
                                        </p:tgtEl>
                                        <p:attrNameLst>
                                          <p:attrName>style.visibility</p:attrName>
                                        </p:attrNameLst>
                                      </p:cBhvr>
                                      <p:to>
                                        <p:strVal val="visible"/>
                                      </p:to>
                                    </p:set>
                                    <p:animEffect transition="in" filter="fade">
                                      <p:cBhvr>
                                        <p:cTn id="149" dur="1000"/>
                                        <p:tgtEl>
                                          <p:spTgt spid="3"/>
                                        </p:tgtEl>
                                      </p:cBhvr>
                                    </p:animEffect>
                                    <p:anim calcmode="lin" valueType="num">
                                      <p:cBhvr>
                                        <p:cTn id="150" dur="1000" fill="hold"/>
                                        <p:tgtEl>
                                          <p:spTgt spid="3"/>
                                        </p:tgtEl>
                                        <p:attrNameLst>
                                          <p:attrName>ppt_x</p:attrName>
                                        </p:attrNameLst>
                                      </p:cBhvr>
                                      <p:tavLst>
                                        <p:tav tm="0">
                                          <p:val>
                                            <p:strVal val="#ppt_x"/>
                                          </p:val>
                                        </p:tav>
                                        <p:tav tm="100000">
                                          <p:val>
                                            <p:strVal val="#ppt_x"/>
                                          </p:val>
                                        </p:tav>
                                      </p:tavLst>
                                    </p:anim>
                                    <p:anim calcmode="lin" valueType="num">
                                      <p:cBhvr>
                                        <p:cTn id="151" dur="1000" fill="hold"/>
                                        <p:tgtEl>
                                          <p:spTgt spid="3"/>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90"/>
                                        </p:tgtEl>
                                        <p:attrNameLst>
                                          <p:attrName>style.visibility</p:attrName>
                                        </p:attrNameLst>
                                      </p:cBhvr>
                                      <p:to>
                                        <p:strVal val="visible"/>
                                      </p:to>
                                    </p:set>
                                    <p:animEffect transition="in" filter="fade">
                                      <p:cBhvr>
                                        <p:cTn id="154" dur="1000"/>
                                        <p:tgtEl>
                                          <p:spTgt spid="90"/>
                                        </p:tgtEl>
                                      </p:cBhvr>
                                    </p:animEffect>
                                    <p:anim calcmode="lin" valueType="num">
                                      <p:cBhvr>
                                        <p:cTn id="155" dur="1000" fill="hold"/>
                                        <p:tgtEl>
                                          <p:spTgt spid="90"/>
                                        </p:tgtEl>
                                        <p:attrNameLst>
                                          <p:attrName>ppt_x</p:attrName>
                                        </p:attrNameLst>
                                      </p:cBhvr>
                                      <p:tavLst>
                                        <p:tav tm="0">
                                          <p:val>
                                            <p:strVal val="#ppt_x"/>
                                          </p:val>
                                        </p:tav>
                                        <p:tav tm="100000">
                                          <p:val>
                                            <p:strVal val="#ppt_x"/>
                                          </p:val>
                                        </p:tav>
                                      </p:tavLst>
                                    </p:anim>
                                    <p:anim calcmode="lin" valueType="num">
                                      <p:cBhvr>
                                        <p:cTn id="156" dur="1000" fill="hold"/>
                                        <p:tgtEl>
                                          <p:spTgt spid="90"/>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1000"/>
                                        <p:tgtEl>
                                          <p:spTgt spid="88"/>
                                        </p:tgtEl>
                                      </p:cBhvr>
                                    </p:animEffect>
                                    <p:anim calcmode="lin" valueType="num">
                                      <p:cBhvr>
                                        <p:cTn id="160" dur="1000" fill="hold"/>
                                        <p:tgtEl>
                                          <p:spTgt spid="88"/>
                                        </p:tgtEl>
                                        <p:attrNameLst>
                                          <p:attrName>ppt_x</p:attrName>
                                        </p:attrNameLst>
                                      </p:cBhvr>
                                      <p:tavLst>
                                        <p:tav tm="0">
                                          <p:val>
                                            <p:strVal val="#ppt_x"/>
                                          </p:val>
                                        </p:tav>
                                        <p:tav tm="100000">
                                          <p:val>
                                            <p:strVal val="#ppt_x"/>
                                          </p:val>
                                        </p:tav>
                                      </p:tavLst>
                                    </p:anim>
                                    <p:anim calcmode="lin" valueType="num">
                                      <p:cBhvr>
                                        <p:cTn id="161" dur="1000" fill="hold"/>
                                        <p:tgtEl>
                                          <p:spTgt spid="88"/>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86"/>
                                        </p:tgtEl>
                                        <p:attrNameLst>
                                          <p:attrName>style.visibility</p:attrName>
                                        </p:attrNameLst>
                                      </p:cBhvr>
                                      <p:to>
                                        <p:strVal val="visible"/>
                                      </p:to>
                                    </p:set>
                                    <p:animEffect transition="in" filter="fade">
                                      <p:cBhvr>
                                        <p:cTn id="164" dur="1000"/>
                                        <p:tgtEl>
                                          <p:spTgt spid="86"/>
                                        </p:tgtEl>
                                      </p:cBhvr>
                                    </p:animEffect>
                                    <p:anim calcmode="lin" valueType="num">
                                      <p:cBhvr>
                                        <p:cTn id="165" dur="1000" fill="hold"/>
                                        <p:tgtEl>
                                          <p:spTgt spid="86"/>
                                        </p:tgtEl>
                                        <p:attrNameLst>
                                          <p:attrName>ppt_x</p:attrName>
                                        </p:attrNameLst>
                                      </p:cBhvr>
                                      <p:tavLst>
                                        <p:tav tm="0">
                                          <p:val>
                                            <p:strVal val="#ppt_x"/>
                                          </p:val>
                                        </p:tav>
                                        <p:tav tm="100000">
                                          <p:val>
                                            <p:strVal val="#ppt_x"/>
                                          </p:val>
                                        </p:tav>
                                      </p:tavLst>
                                    </p:anim>
                                    <p:anim calcmode="lin" valueType="num">
                                      <p:cBhvr>
                                        <p:cTn id="166"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151"/>
                                        </p:tgtEl>
                                        <p:attrNameLst>
                                          <p:attrName>style.visibility</p:attrName>
                                        </p:attrNameLst>
                                      </p:cBhvr>
                                      <p:to>
                                        <p:strVal val="visible"/>
                                      </p:to>
                                    </p:set>
                                    <p:animEffect transition="in" filter="fade">
                                      <p:cBhvr>
                                        <p:cTn id="171" dur="1000"/>
                                        <p:tgtEl>
                                          <p:spTgt spid="151"/>
                                        </p:tgtEl>
                                      </p:cBhvr>
                                    </p:animEffect>
                                    <p:anim calcmode="lin" valueType="num">
                                      <p:cBhvr>
                                        <p:cTn id="172" dur="1000" fill="hold"/>
                                        <p:tgtEl>
                                          <p:spTgt spid="151"/>
                                        </p:tgtEl>
                                        <p:attrNameLst>
                                          <p:attrName>ppt_x</p:attrName>
                                        </p:attrNameLst>
                                      </p:cBhvr>
                                      <p:tavLst>
                                        <p:tav tm="0">
                                          <p:val>
                                            <p:strVal val="#ppt_x"/>
                                          </p:val>
                                        </p:tav>
                                        <p:tav tm="100000">
                                          <p:val>
                                            <p:strVal val="#ppt_x"/>
                                          </p:val>
                                        </p:tav>
                                      </p:tavLst>
                                    </p:anim>
                                    <p:anim calcmode="lin" valueType="num">
                                      <p:cBhvr>
                                        <p:cTn id="173" dur="1000" fill="hold"/>
                                        <p:tgtEl>
                                          <p:spTgt spid="151"/>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0"/>
                                  </p:stCondLst>
                                  <p:childTnLst>
                                    <p:set>
                                      <p:cBhvr>
                                        <p:cTn id="175" dur="1" fill="hold">
                                          <p:stCondLst>
                                            <p:cond delay="0"/>
                                          </p:stCondLst>
                                        </p:cTn>
                                        <p:tgtEl>
                                          <p:spTgt spid="159"/>
                                        </p:tgtEl>
                                        <p:attrNameLst>
                                          <p:attrName>style.visibility</p:attrName>
                                        </p:attrNameLst>
                                      </p:cBhvr>
                                      <p:to>
                                        <p:strVal val="visible"/>
                                      </p:to>
                                    </p:set>
                                    <p:animEffect transition="in" filter="fade">
                                      <p:cBhvr>
                                        <p:cTn id="176" dur="1000"/>
                                        <p:tgtEl>
                                          <p:spTgt spid="159"/>
                                        </p:tgtEl>
                                      </p:cBhvr>
                                    </p:animEffect>
                                    <p:anim calcmode="lin" valueType="num">
                                      <p:cBhvr>
                                        <p:cTn id="177" dur="1000" fill="hold"/>
                                        <p:tgtEl>
                                          <p:spTgt spid="159"/>
                                        </p:tgtEl>
                                        <p:attrNameLst>
                                          <p:attrName>ppt_x</p:attrName>
                                        </p:attrNameLst>
                                      </p:cBhvr>
                                      <p:tavLst>
                                        <p:tav tm="0">
                                          <p:val>
                                            <p:strVal val="#ppt_x"/>
                                          </p:val>
                                        </p:tav>
                                        <p:tav tm="100000">
                                          <p:val>
                                            <p:strVal val="#ppt_x"/>
                                          </p:val>
                                        </p:tav>
                                      </p:tavLst>
                                    </p:anim>
                                    <p:anim calcmode="lin" valueType="num">
                                      <p:cBhvr>
                                        <p:cTn id="178"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152"/>
                                        </p:tgtEl>
                                        <p:attrNameLst>
                                          <p:attrName>style.visibility</p:attrName>
                                        </p:attrNameLst>
                                      </p:cBhvr>
                                      <p:to>
                                        <p:strVal val="visible"/>
                                      </p:to>
                                    </p:set>
                                    <p:animEffect transition="in" filter="fade">
                                      <p:cBhvr>
                                        <p:cTn id="183" dur="1000"/>
                                        <p:tgtEl>
                                          <p:spTgt spid="152"/>
                                        </p:tgtEl>
                                      </p:cBhvr>
                                    </p:animEffect>
                                    <p:anim calcmode="lin" valueType="num">
                                      <p:cBhvr>
                                        <p:cTn id="184" dur="1000" fill="hold"/>
                                        <p:tgtEl>
                                          <p:spTgt spid="152"/>
                                        </p:tgtEl>
                                        <p:attrNameLst>
                                          <p:attrName>ppt_x</p:attrName>
                                        </p:attrNameLst>
                                      </p:cBhvr>
                                      <p:tavLst>
                                        <p:tav tm="0">
                                          <p:val>
                                            <p:strVal val="#ppt_x"/>
                                          </p:val>
                                        </p:tav>
                                        <p:tav tm="100000">
                                          <p:val>
                                            <p:strVal val="#ppt_x"/>
                                          </p:val>
                                        </p:tav>
                                      </p:tavLst>
                                    </p:anim>
                                    <p:anim calcmode="lin" valueType="num">
                                      <p:cBhvr>
                                        <p:cTn id="185" dur="1000" fill="hold"/>
                                        <p:tgtEl>
                                          <p:spTgt spid="152"/>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fade">
                                      <p:cBhvr>
                                        <p:cTn id="188" dur="1000"/>
                                        <p:tgtEl>
                                          <p:spTgt spid="93"/>
                                        </p:tgtEl>
                                      </p:cBhvr>
                                    </p:animEffect>
                                    <p:anim calcmode="lin" valueType="num">
                                      <p:cBhvr>
                                        <p:cTn id="189" dur="1000" fill="hold"/>
                                        <p:tgtEl>
                                          <p:spTgt spid="93"/>
                                        </p:tgtEl>
                                        <p:attrNameLst>
                                          <p:attrName>ppt_x</p:attrName>
                                        </p:attrNameLst>
                                      </p:cBhvr>
                                      <p:tavLst>
                                        <p:tav tm="0">
                                          <p:val>
                                            <p:strVal val="#ppt_x"/>
                                          </p:val>
                                        </p:tav>
                                        <p:tav tm="100000">
                                          <p:val>
                                            <p:strVal val="#ppt_x"/>
                                          </p:val>
                                        </p:tav>
                                      </p:tavLst>
                                    </p:anim>
                                    <p:anim calcmode="lin" valueType="num">
                                      <p:cBhvr>
                                        <p:cTn id="190" dur="1000" fill="hold"/>
                                        <p:tgtEl>
                                          <p:spTgt spid="93"/>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92"/>
                                        </p:tgtEl>
                                        <p:attrNameLst>
                                          <p:attrName>style.visibility</p:attrName>
                                        </p:attrNameLst>
                                      </p:cBhvr>
                                      <p:to>
                                        <p:strVal val="visible"/>
                                      </p:to>
                                    </p:set>
                                    <p:animEffect transition="in" filter="fade">
                                      <p:cBhvr>
                                        <p:cTn id="193" dur="1000"/>
                                        <p:tgtEl>
                                          <p:spTgt spid="92"/>
                                        </p:tgtEl>
                                      </p:cBhvr>
                                    </p:animEffect>
                                    <p:anim calcmode="lin" valueType="num">
                                      <p:cBhvr>
                                        <p:cTn id="194" dur="1000" fill="hold"/>
                                        <p:tgtEl>
                                          <p:spTgt spid="92"/>
                                        </p:tgtEl>
                                        <p:attrNameLst>
                                          <p:attrName>ppt_x</p:attrName>
                                        </p:attrNameLst>
                                      </p:cBhvr>
                                      <p:tavLst>
                                        <p:tav tm="0">
                                          <p:val>
                                            <p:strVal val="#ppt_x"/>
                                          </p:val>
                                        </p:tav>
                                        <p:tav tm="100000">
                                          <p:val>
                                            <p:strVal val="#ppt_x"/>
                                          </p:val>
                                        </p:tav>
                                      </p:tavLst>
                                    </p:anim>
                                    <p:anim calcmode="lin" valueType="num">
                                      <p:cBhvr>
                                        <p:cTn id="195" dur="1000" fill="hold"/>
                                        <p:tgtEl>
                                          <p:spTgt spid="92"/>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94"/>
                                        </p:tgtEl>
                                        <p:attrNameLst>
                                          <p:attrName>style.visibility</p:attrName>
                                        </p:attrNameLst>
                                      </p:cBhvr>
                                      <p:to>
                                        <p:strVal val="visible"/>
                                      </p:to>
                                    </p:set>
                                    <p:animEffect transition="in" filter="fade">
                                      <p:cBhvr>
                                        <p:cTn id="198" dur="1000"/>
                                        <p:tgtEl>
                                          <p:spTgt spid="94"/>
                                        </p:tgtEl>
                                      </p:cBhvr>
                                    </p:animEffect>
                                    <p:anim calcmode="lin" valueType="num">
                                      <p:cBhvr>
                                        <p:cTn id="199" dur="1000" fill="hold"/>
                                        <p:tgtEl>
                                          <p:spTgt spid="94"/>
                                        </p:tgtEl>
                                        <p:attrNameLst>
                                          <p:attrName>ppt_x</p:attrName>
                                        </p:attrNameLst>
                                      </p:cBhvr>
                                      <p:tavLst>
                                        <p:tav tm="0">
                                          <p:val>
                                            <p:strVal val="#ppt_x"/>
                                          </p:val>
                                        </p:tav>
                                        <p:tav tm="100000">
                                          <p:val>
                                            <p:strVal val="#ppt_x"/>
                                          </p:val>
                                        </p:tav>
                                      </p:tavLst>
                                    </p:anim>
                                    <p:anim calcmode="lin" valueType="num">
                                      <p:cBhvr>
                                        <p:cTn id="200" dur="1000" fill="hold"/>
                                        <p:tgtEl>
                                          <p:spTgt spid="94"/>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95"/>
                                        </p:tgtEl>
                                        <p:attrNameLst>
                                          <p:attrName>style.visibility</p:attrName>
                                        </p:attrNameLst>
                                      </p:cBhvr>
                                      <p:to>
                                        <p:strVal val="visible"/>
                                      </p:to>
                                    </p:set>
                                    <p:animEffect transition="in" filter="fade">
                                      <p:cBhvr>
                                        <p:cTn id="203" dur="1000"/>
                                        <p:tgtEl>
                                          <p:spTgt spid="95"/>
                                        </p:tgtEl>
                                      </p:cBhvr>
                                    </p:animEffect>
                                    <p:anim calcmode="lin" valueType="num">
                                      <p:cBhvr>
                                        <p:cTn id="204" dur="1000" fill="hold"/>
                                        <p:tgtEl>
                                          <p:spTgt spid="95"/>
                                        </p:tgtEl>
                                        <p:attrNameLst>
                                          <p:attrName>ppt_x</p:attrName>
                                        </p:attrNameLst>
                                      </p:cBhvr>
                                      <p:tavLst>
                                        <p:tav tm="0">
                                          <p:val>
                                            <p:strVal val="#ppt_x"/>
                                          </p:val>
                                        </p:tav>
                                        <p:tav tm="100000">
                                          <p:val>
                                            <p:strVal val="#ppt_x"/>
                                          </p:val>
                                        </p:tav>
                                      </p:tavLst>
                                    </p:anim>
                                    <p:anim calcmode="lin" valueType="num">
                                      <p:cBhvr>
                                        <p:cTn id="205"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grpId="0" nodeType="clickEffect">
                                  <p:stCondLst>
                                    <p:cond delay="0"/>
                                  </p:stCondLst>
                                  <p:childTnLst>
                                    <p:set>
                                      <p:cBhvr>
                                        <p:cTn id="209" dur="1" fill="hold">
                                          <p:stCondLst>
                                            <p:cond delay="0"/>
                                          </p:stCondLst>
                                        </p:cTn>
                                        <p:tgtEl>
                                          <p:spTgt spid="154"/>
                                        </p:tgtEl>
                                        <p:attrNameLst>
                                          <p:attrName>style.visibility</p:attrName>
                                        </p:attrNameLst>
                                      </p:cBhvr>
                                      <p:to>
                                        <p:strVal val="visible"/>
                                      </p:to>
                                    </p:set>
                                    <p:animEffect transition="in" filter="fade">
                                      <p:cBhvr>
                                        <p:cTn id="210" dur="1000"/>
                                        <p:tgtEl>
                                          <p:spTgt spid="154"/>
                                        </p:tgtEl>
                                      </p:cBhvr>
                                    </p:animEffect>
                                    <p:anim calcmode="lin" valueType="num">
                                      <p:cBhvr>
                                        <p:cTn id="211" dur="1000" fill="hold"/>
                                        <p:tgtEl>
                                          <p:spTgt spid="154"/>
                                        </p:tgtEl>
                                        <p:attrNameLst>
                                          <p:attrName>ppt_x</p:attrName>
                                        </p:attrNameLst>
                                      </p:cBhvr>
                                      <p:tavLst>
                                        <p:tav tm="0">
                                          <p:val>
                                            <p:strVal val="#ppt_x"/>
                                          </p:val>
                                        </p:tav>
                                        <p:tav tm="100000">
                                          <p:val>
                                            <p:strVal val="#ppt_x"/>
                                          </p:val>
                                        </p:tav>
                                      </p:tavLst>
                                    </p:anim>
                                    <p:anim calcmode="lin" valueType="num">
                                      <p:cBhvr>
                                        <p:cTn id="212" dur="1000" fill="hold"/>
                                        <p:tgtEl>
                                          <p:spTgt spid="154"/>
                                        </p:tgtEl>
                                        <p:attrNameLst>
                                          <p:attrName>ppt_y</p:attrName>
                                        </p:attrNameLst>
                                      </p:cBhvr>
                                      <p:tavLst>
                                        <p:tav tm="0">
                                          <p:val>
                                            <p:strVal val="#ppt_y+.1"/>
                                          </p:val>
                                        </p:tav>
                                        <p:tav tm="100000">
                                          <p:val>
                                            <p:strVal val="#ppt_y"/>
                                          </p:val>
                                        </p:tav>
                                      </p:tavLst>
                                    </p:anim>
                                  </p:childTnLst>
                                </p:cTn>
                              </p:par>
                              <p:par>
                                <p:cTn id="213" presetID="42" presetClass="entr" presetSubtype="0" fill="hold" nodeType="withEffect">
                                  <p:stCondLst>
                                    <p:cond delay="0"/>
                                  </p:stCondLst>
                                  <p:childTnLst>
                                    <p:set>
                                      <p:cBhvr>
                                        <p:cTn id="214" dur="1" fill="hold">
                                          <p:stCondLst>
                                            <p:cond delay="0"/>
                                          </p:stCondLst>
                                        </p:cTn>
                                        <p:tgtEl>
                                          <p:spTgt spid="155"/>
                                        </p:tgtEl>
                                        <p:attrNameLst>
                                          <p:attrName>style.visibility</p:attrName>
                                        </p:attrNameLst>
                                      </p:cBhvr>
                                      <p:to>
                                        <p:strVal val="visible"/>
                                      </p:to>
                                    </p:set>
                                    <p:animEffect transition="in" filter="fade">
                                      <p:cBhvr>
                                        <p:cTn id="215" dur="1000"/>
                                        <p:tgtEl>
                                          <p:spTgt spid="155"/>
                                        </p:tgtEl>
                                      </p:cBhvr>
                                    </p:animEffect>
                                    <p:anim calcmode="lin" valueType="num">
                                      <p:cBhvr>
                                        <p:cTn id="216" dur="1000" fill="hold"/>
                                        <p:tgtEl>
                                          <p:spTgt spid="155"/>
                                        </p:tgtEl>
                                        <p:attrNameLst>
                                          <p:attrName>ppt_x</p:attrName>
                                        </p:attrNameLst>
                                      </p:cBhvr>
                                      <p:tavLst>
                                        <p:tav tm="0">
                                          <p:val>
                                            <p:strVal val="#ppt_x"/>
                                          </p:val>
                                        </p:tav>
                                        <p:tav tm="100000">
                                          <p:val>
                                            <p:strVal val="#ppt_x"/>
                                          </p:val>
                                        </p:tav>
                                      </p:tavLst>
                                    </p:anim>
                                    <p:anim calcmode="lin" valueType="num">
                                      <p:cBhvr>
                                        <p:cTn id="217"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42" presetClass="entr" presetSubtype="0" fill="hold" nodeType="clickEffect">
                                  <p:stCondLst>
                                    <p:cond delay="0"/>
                                  </p:stCondLst>
                                  <p:childTnLst>
                                    <p:set>
                                      <p:cBhvr>
                                        <p:cTn id="221" dur="1" fill="hold">
                                          <p:stCondLst>
                                            <p:cond delay="0"/>
                                          </p:stCondLst>
                                        </p:cTn>
                                        <p:tgtEl>
                                          <p:spTgt spid="164"/>
                                        </p:tgtEl>
                                        <p:attrNameLst>
                                          <p:attrName>style.visibility</p:attrName>
                                        </p:attrNameLst>
                                      </p:cBhvr>
                                      <p:to>
                                        <p:strVal val="visible"/>
                                      </p:to>
                                    </p:set>
                                    <p:animEffect transition="in" filter="fade">
                                      <p:cBhvr>
                                        <p:cTn id="222" dur="1000"/>
                                        <p:tgtEl>
                                          <p:spTgt spid="164"/>
                                        </p:tgtEl>
                                      </p:cBhvr>
                                    </p:animEffect>
                                    <p:anim calcmode="lin" valueType="num">
                                      <p:cBhvr>
                                        <p:cTn id="223" dur="1000" fill="hold"/>
                                        <p:tgtEl>
                                          <p:spTgt spid="164"/>
                                        </p:tgtEl>
                                        <p:attrNameLst>
                                          <p:attrName>ppt_x</p:attrName>
                                        </p:attrNameLst>
                                      </p:cBhvr>
                                      <p:tavLst>
                                        <p:tav tm="0">
                                          <p:val>
                                            <p:strVal val="#ppt_x"/>
                                          </p:val>
                                        </p:tav>
                                        <p:tav tm="100000">
                                          <p:val>
                                            <p:strVal val="#ppt_x"/>
                                          </p:val>
                                        </p:tav>
                                      </p:tavLst>
                                    </p:anim>
                                    <p:anim calcmode="lin" valueType="num">
                                      <p:cBhvr>
                                        <p:cTn id="224" dur="1000" fill="hold"/>
                                        <p:tgtEl>
                                          <p:spTgt spid="164"/>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173"/>
                                        </p:tgtEl>
                                        <p:attrNameLst>
                                          <p:attrName>style.visibility</p:attrName>
                                        </p:attrNameLst>
                                      </p:cBhvr>
                                      <p:to>
                                        <p:strVal val="visible"/>
                                      </p:to>
                                    </p:set>
                                    <p:animEffect transition="in" filter="fade">
                                      <p:cBhvr>
                                        <p:cTn id="227" dur="1000"/>
                                        <p:tgtEl>
                                          <p:spTgt spid="173"/>
                                        </p:tgtEl>
                                      </p:cBhvr>
                                    </p:animEffect>
                                    <p:anim calcmode="lin" valueType="num">
                                      <p:cBhvr>
                                        <p:cTn id="228" dur="1000" fill="hold"/>
                                        <p:tgtEl>
                                          <p:spTgt spid="173"/>
                                        </p:tgtEl>
                                        <p:attrNameLst>
                                          <p:attrName>ppt_x</p:attrName>
                                        </p:attrNameLst>
                                      </p:cBhvr>
                                      <p:tavLst>
                                        <p:tav tm="0">
                                          <p:val>
                                            <p:strVal val="#ppt_x"/>
                                          </p:val>
                                        </p:tav>
                                        <p:tav tm="100000">
                                          <p:val>
                                            <p:strVal val="#ppt_x"/>
                                          </p:val>
                                        </p:tav>
                                      </p:tavLst>
                                    </p:anim>
                                    <p:anim calcmode="lin" valueType="num">
                                      <p:cBhvr>
                                        <p:cTn id="229" dur="1000" fill="hold"/>
                                        <p:tgtEl>
                                          <p:spTgt spid="173"/>
                                        </p:tgtEl>
                                        <p:attrNameLst>
                                          <p:attrName>ppt_y</p:attrName>
                                        </p:attrNameLst>
                                      </p:cBhvr>
                                      <p:tavLst>
                                        <p:tav tm="0">
                                          <p:val>
                                            <p:strVal val="#ppt_y+.1"/>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42" presetClass="entr" presetSubtype="0" fill="hold" grpId="0" nodeType="clickEffect">
                                  <p:stCondLst>
                                    <p:cond delay="0"/>
                                  </p:stCondLst>
                                  <p:childTnLst>
                                    <p:set>
                                      <p:cBhvr>
                                        <p:cTn id="233" dur="1" fill="hold">
                                          <p:stCondLst>
                                            <p:cond delay="0"/>
                                          </p:stCondLst>
                                        </p:cTn>
                                        <p:tgtEl>
                                          <p:spTgt spid="100"/>
                                        </p:tgtEl>
                                        <p:attrNameLst>
                                          <p:attrName>style.visibility</p:attrName>
                                        </p:attrNameLst>
                                      </p:cBhvr>
                                      <p:to>
                                        <p:strVal val="visible"/>
                                      </p:to>
                                    </p:set>
                                    <p:animEffect transition="in" filter="fade">
                                      <p:cBhvr>
                                        <p:cTn id="234" dur="1000"/>
                                        <p:tgtEl>
                                          <p:spTgt spid="100"/>
                                        </p:tgtEl>
                                      </p:cBhvr>
                                    </p:animEffect>
                                    <p:anim calcmode="lin" valueType="num">
                                      <p:cBhvr>
                                        <p:cTn id="235" dur="1000" fill="hold"/>
                                        <p:tgtEl>
                                          <p:spTgt spid="100"/>
                                        </p:tgtEl>
                                        <p:attrNameLst>
                                          <p:attrName>ppt_x</p:attrName>
                                        </p:attrNameLst>
                                      </p:cBhvr>
                                      <p:tavLst>
                                        <p:tav tm="0">
                                          <p:val>
                                            <p:strVal val="#ppt_x"/>
                                          </p:val>
                                        </p:tav>
                                        <p:tav tm="100000">
                                          <p:val>
                                            <p:strVal val="#ppt_x"/>
                                          </p:val>
                                        </p:tav>
                                      </p:tavLst>
                                    </p:anim>
                                    <p:anim calcmode="lin" valueType="num">
                                      <p:cBhvr>
                                        <p:cTn id="236" dur="1000" fill="hold"/>
                                        <p:tgtEl>
                                          <p:spTgt spid="100"/>
                                        </p:tgtEl>
                                        <p:attrNameLst>
                                          <p:attrName>ppt_y</p:attrName>
                                        </p:attrNameLst>
                                      </p:cBhvr>
                                      <p:tavLst>
                                        <p:tav tm="0">
                                          <p:val>
                                            <p:strVal val="#ppt_y+.1"/>
                                          </p:val>
                                        </p:tav>
                                        <p:tav tm="100000">
                                          <p:val>
                                            <p:strVal val="#ppt_y"/>
                                          </p:val>
                                        </p:tav>
                                      </p:tavLst>
                                    </p:anim>
                                  </p:childTnLst>
                                </p:cTn>
                              </p:par>
                              <p:par>
                                <p:cTn id="237" presetID="42" presetClass="entr" presetSubtype="0" fill="hold" grpId="0" nodeType="withEffect">
                                  <p:stCondLst>
                                    <p:cond delay="0"/>
                                  </p:stCondLst>
                                  <p:childTnLst>
                                    <p:set>
                                      <p:cBhvr>
                                        <p:cTn id="238" dur="1" fill="hold">
                                          <p:stCondLst>
                                            <p:cond delay="0"/>
                                          </p:stCondLst>
                                        </p:cTn>
                                        <p:tgtEl>
                                          <p:spTgt spid="182"/>
                                        </p:tgtEl>
                                        <p:attrNameLst>
                                          <p:attrName>style.visibility</p:attrName>
                                        </p:attrNameLst>
                                      </p:cBhvr>
                                      <p:to>
                                        <p:strVal val="visible"/>
                                      </p:to>
                                    </p:set>
                                    <p:animEffect transition="in" filter="fade">
                                      <p:cBhvr>
                                        <p:cTn id="239" dur="1000"/>
                                        <p:tgtEl>
                                          <p:spTgt spid="182"/>
                                        </p:tgtEl>
                                      </p:cBhvr>
                                    </p:animEffect>
                                    <p:anim calcmode="lin" valueType="num">
                                      <p:cBhvr>
                                        <p:cTn id="240" dur="1000" fill="hold"/>
                                        <p:tgtEl>
                                          <p:spTgt spid="182"/>
                                        </p:tgtEl>
                                        <p:attrNameLst>
                                          <p:attrName>ppt_x</p:attrName>
                                        </p:attrNameLst>
                                      </p:cBhvr>
                                      <p:tavLst>
                                        <p:tav tm="0">
                                          <p:val>
                                            <p:strVal val="#ppt_x"/>
                                          </p:val>
                                        </p:tav>
                                        <p:tav tm="100000">
                                          <p:val>
                                            <p:strVal val="#ppt_x"/>
                                          </p:val>
                                        </p:tav>
                                      </p:tavLst>
                                    </p:anim>
                                    <p:anim calcmode="lin" valueType="num">
                                      <p:cBhvr>
                                        <p:cTn id="241" dur="1000" fill="hold"/>
                                        <p:tgtEl>
                                          <p:spTgt spid="182"/>
                                        </p:tgtEl>
                                        <p:attrNameLst>
                                          <p:attrName>ppt_y</p:attrName>
                                        </p:attrNameLst>
                                      </p:cBhvr>
                                      <p:tavLst>
                                        <p:tav tm="0">
                                          <p:val>
                                            <p:strVal val="#ppt_y+.1"/>
                                          </p:val>
                                        </p:tav>
                                        <p:tav tm="100000">
                                          <p:val>
                                            <p:strVal val="#ppt_y"/>
                                          </p:val>
                                        </p:tav>
                                      </p:tavLst>
                                    </p:anim>
                                  </p:childTnLst>
                                </p:cTn>
                              </p:par>
                              <p:par>
                                <p:cTn id="242" presetID="42" presetClass="entr" presetSubtype="0" fill="hold" grpId="0" nodeType="withEffect">
                                  <p:stCondLst>
                                    <p:cond delay="0"/>
                                  </p:stCondLst>
                                  <p:childTnLst>
                                    <p:set>
                                      <p:cBhvr>
                                        <p:cTn id="243" dur="1" fill="hold">
                                          <p:stCondLst>
                                            <p:cond delay="0"/>
                                          </p:stCondLst>
                                        </p:cTn>
                                        <p:tgtEl>
                                          <p:spTgt spid="178"/>
                                        </p:tgtEl>
                                        <p:attrNameLst>
                                          <p:attrName>style.visibility</p:attrName>
                                        </p:attrNameLst>
                                      </p:cBhvr>
                                      <p:to>
                                        <p:strVal val="visible"/>
                                      </p:to>
                                    </p:set>
                                    <p:animEffect transition="in" filter="fade">
                                      <p:cBhvr>
                                        <p:cTn id="244" dur="1000"/>
                                        <p:tgtEl>
                                          <p:spTgt spid="178"/>
                                        </p:tgtEl>
                                      </p:cBhvr>
                                    </p:animEffect>
                                    <p:anim calcmode="lin" valueType="num">
                                      <p:cBhvr>
                                        <p:cTn id="245" dur="1000" fill="hold"/>
                                        <p:tgtEl>
                                          <p:spTgt spid="178"/>
                                        </p:tgtEl>
                                        <p:attrNameLst>
                                          <p:attrName>ppt_x</p:attrName>
                                        </p:attrNameLst>
                                      </p:cBhvr>
                                      <p:tavLst>
                                        <p:tav tm="0">
                                          <p:val>
                                            <p:strVal val="#ppt_x"/>
                                          </p:val>
                                        </p:tav>
                                        <p:tav tm="100000">
                                          <p:val>
                                            <p:strVal val="#ppt_x"/>
                                          </p:val>
                                        </p:tav>
                                      </p:tavLst>
                                    </p:anim>
                                    <p:anim calcmode="lin" valueType="num">
                                      <p:cBhvr>
                                        <p:cTn id="246" dur="1000" fill="hold"/>
                                        <p:tgtEl>
                                          <p:spTgt spid="178"/>
                                        </p:tgtEl>
                                        <p:attrNameLst>
                                          <p:attrName>ppt_y</p:attrName>
                                        </p:attrNameLst>
                                      </p:cBhvr>
                                      <p:tavLst>
                                        <p:tav tm="0">
                                          <p:val>
                                            <p:strVal val="#ppt_y+.1"/>
                                          </p:val>
                                        </p:tav>
                                        <p:tav tm="100000">
                                          <p:val>
                                            <p:strVal val="#ppt_y"/>
                                          </p:val>
                                        </p:tav>
                                      </p:tavLst>
                                    </p:anim>
                                  </p:childTnLst>
                                </p:cTn>
                              </p:par>
                              <p:par>
                                <p:cTn id="247" presetID="42" presetClass="entr" presetSubtype="0" fill="hold" grpId="0" nodeType="withEffect">
                                  <p:stCondLst>
                                    <p:cond delay="0"/>
                                  </p:stCondLst>
                                  <p:childTnLst>
                                    <p:set>
                                      <p:cBhvr>
                                        <p:cTn id="248" dur="1" fill="hold">
                                          <p:stCondLst>
                                            <p:cond delay="0"/>
                                          </p:stCondLst>
                                        </p:cTn>
                                        <p:tgtEl>
                                          <p:spTgt spid="98"/>
                                        </p:tgtEl>
                                        <p:attrNameLst>
                                          <p:attrName>style.visibility</p:attrName>
                                        </p:attrNameLst>
                                      </p:cBhvr>
                                      <p:to>
                                        <p:strVal val="visible"/>
                                      </p:to>
                                    </p:set>
                                    <p:animEffect transition="in" filter="fade">
                                      <p:cBhvr>
                                        <p:cTn id="249" dur="1000"/>
                                        <p:tgtEl>
                                          <p:spTgt spid="98"/>
                                        </p:tgtEl>
                                      </p:cBhvr>
                                    </p:animEffect>
                                    <p:anim calcmode="lin" valueType="num">
                                      <p:cBhvr>
                                        <p:cTn id="250" dur="1000" fill="hold"/>
                                        <p:tgtEl>
                                          <p:spTgt spid="98"/>
                                        </p:tgtEl>
                                        <p:attrNameLst>
                                          <p:attrName>ppt_x</p:attrName>
                                        </p:attrNameLst>
                                      </p:cBhvr>
                                      <p:tavLst>
                                        <p:tav tm="0">
                                          <p:val>
                                            <p:strVal val="#ppt_x"/>
                                          </p:val>
                                        </p:tav>
                                        <p:tav tm="100000">
                                          <p:val>
                                            <p:strVal val="#ppt_x"/>
                                          </p:val>
                                        </p:tav>
                                      </p:tavLst>
                                    </p:anim>
                                    <p:anim calcmode="lin" valueType="num">
                                      <p:cBhvr>
                                        <p:cTn id="251" dur="1000" fill="hold"/>
                                        <p:tgtEl>
                                          <p:spTgt spid="98"/>
                                        </p:tgtEl>
                                        <p:attrNameLst>
                                          <p:attrName>ppt_y</p:attrName>
                                        </p:attrNameLst>
                                      </p:cBhvr>
                                      <p:tavLst>
                                        <p:tav tm="0">
                                          <p:val>
                                            <p:strVal val="#ppt_y+.1"/>
                                          </p:val>
                                        </p:tav>
                                        <p:tav tm="100000">
                                          <p:val>
                                            <p:strVal val="#ppt_y"/>
                                          </p:val>
                                        </p:tav>
                                      </p:tavLst>
                                    </p:anim>
                                  </p:childTnLst>
                                </p:cTn>
                              </p:par>
                              <p:par>
                                <p:cTn id="252" presetID="42" presetClass="entr" presetSubtype="0" fill="hold" grpId="0" nodeType="withEffect">
                                  <p:stCondLst>
                                    <p:cond delay="0"/>
                                  </p:stCondLst>
                                  <p:childTnLst>
                                    <p:set>
                                      <p:cBhvr>
                                        <p:cTn id="253" dur="1" fill="hold">
                                          <p:stCondLst>
                                            <p:cond delay="0"/>
                                          </p:stCondLst>
                                        </p:cTn>
                                        <p:tgtEl>
                                          <p:spTgt spid="192"/>
                                        </p:tgtEl>
                                        <p:attrNameLst>
                                          <p:attrName>style.visibility</p:attrName>
                                        </p:attrNameLst>
                                      </p:cBhvr>
                                      <p:to>
                                        <p:strVal val="visible"/>
                                      </p:to>
                                    </p:set>
                                    <p:animEffect transition="in" filter="fade">
                                      <p:cBhvr>
                                        <p:cTn id="254" dur="1000"/>
                                        <p:tgtEl>
                                          <p:spTgt spid="192"/>
                                        </p:tgtEl>
                                      </p:cBhvr>
                                    </p:animEffect>
                                    <p:anim calcmode="lin" valueType="num">
                                      <p:cBhvr>
                                        <p:cTn id="255" dur="1000" fill="hold"/>
                                        <p:tgtEl>
                                          <p:spTgt spid="192"/>
                                        </p:tgtEl>
                                        <p:attrNameLst>
                                          <p:attrName>ppt_x</p:attrName>
                                        </p:attrNameLst>
                                      </p:cBhvr>
                                      <p:tavLst>
                                        <p:tav tm="0">
                                          <p:val>
                                            <p:strVal val="#ppt_x"/>
                                          </p:val>
                                        </p:tav>
                                        <p:tav tm="100000">
                                          <p:val>
                                            <p:strVal val="#ppt_x"/>
                                          </p:val>
                                        </p:tav>
                                      </p:tavLst>
                                    </p:anim>
                                    <p:anim calcmode="lin" valueType="num">
                                      <p:cBhvr>
                                        <p:cTn id="256" dur="1000" fill="hold"/>
                                        <p:tgtEl>
                                          <p:spTgt spid="192"/>
                                        </p:tgtEl>
                                        <p:attrNameLst>
                                          <p:attrName>ppt_y</p:attrName>
                                        </p:attrNameLst>
                                      </p:cBhvr>
                                      <p:tavLst>
                                        <p:tav tm="0">
                                          <p:val>
                                            <p:strVal val="#ppt_y+.1"/>
                                          </p:val>
                                        </p:tav>
                                        <p:tav tm="100000">
                                          <p:val>
                                            <p:strVal val="#ppt_y"/>
                                          </p:val>
                                        </p:tav>
                                      </p:tavLst>
                                    </p:anim>
                                  </p:childTnLst>
                                </p:cTn>
                              </p:par>
                              <p:par>
                                <p:cTn id="257" presetID="42" presetClass="entr" presetSubtype="0" fill="hold" nodeType="withEffect">
                                  <p:stCondLst>
                                    <p:cond delay="0"/>
                                  </p:stCondLst>
                                  <p:childTnLst>
                                    <p:set>
                                      <p:cBhvr>
                                        <p:cTn id="258" dur="1" fill="hold">
                                          <p:stCondLst>
                                            <p:cond delay="0"/>
                                          </p:stCondLst>
                                        </p:cTn>
                                        <p:tgtEl>
                                          <p:spTgt spid="191"/>
                                        </p:tgtEl>
                                        <p:attrNameLst>
                                          <p:attrName>style.visibility</p:attrName>
                                        </p:attrNameLst>
                                      </p:cBhvr>
                                      <p:to>
                                        <p:strVal val="visible"/>
                                      </p:to>
                                    </p:set>
                                    <p:animEffect transition="in" filter="fade">
                                      <p:cBhvr>
                                        <p:cTn id="259" dur="1000"/>
                                        <p:tgtEl>
                                          <p:spTgt spid="191"/>
                                        </p:tgtEl>
                                      </p:cBhvr>
                                    </p:animEffect>
                                    <p:anim calcmode="lin" valueType="num">
                                      <p:cBhvr>
                                        <p:cTn id="260" dur="1000" fill="hold"/>
                                        <p:tgtEl>
                                          <p:spTgt spid="191"/>
                                        </p:tgtEl>
                                        <p:attrNameLst>
                                          <p:attrName>ppt_x</p:attrName>
                                        </p:attrNameLst>
                                      </p:cBhvr>
                                      <p:tavLst>
                                        <p:tav tm="0">
                                          <p:val>
                                            <p:strVal val="#ppt_x"/>
                                          </p:val>
                                        </p:tav>
                                        <p:tav tm="100000">
                                          <p:val>
                                            <p:strVal val="#ppt_x"/>
                                          </p:val>
                                        </p:tav>
                                      </p:tavLst>
                                    </p:anim>
                                    <p:anim calcmode="lin" valueType="num">
                                      <p:cBhvr>
                                        <p:cTn id="261" dur="1000" fill="hold"/>
                                        <p:tgtEl>
                                          <p:spTgt spid="191"/>
                                        </p:tgtEl>
                                        <p:attrNameLst>
                                          <p:attrName>ppt_y</p:attrName>
                                        </p:attrNameLst>
                                      </p:cBhvr>
                                      <p:tavLst>
                                        <p:tav tm="0">
                                          <p:val>
                                            <p:strVal val="#ppt_y+.1"/>
                                          </p:val>
                                        </p:tav>
                                        <p:tav tm="100000">
                                          <p:val>
                                            <p:strVal val="#ppt_y"/>
                                          </p:val>
                                        </p:tav>
                                      </p:tavLst>
                                    </p:anim>
                                  </p:childTnLst>
                                </p:cTn>
                              </p:par>
                              <p:par>
                                <p:cTn id="262" presetID="42" presetClass="entr" presetSubtype="0" fill="hold" nodeType="withEffect">
                                  <p:stCondLst>
                                    <p:cond delay="0"/>
                                  </p:stCondLst>
                                  <p:childTnLst>
                                    <p:set>
                                      <p:cBhvr>
                                        <p:cTn id="263" dur="1" fill="hold">
                                          <p:stCondLst>
                                            <p:cond delay="0"/>
                                          </p:stCondLst>
                                        </p:cTn>
                                        <p:tgtEl>
                                          <p:spTgt spid="190"/>
                                        </p:tgtEl>
                                        <p:attrNameLst>
                                          <p:attrName>style.visibility</p:attrName>
                                        </p:attrNameLst>
                                      </p:cBhvr>
                                      <p:to>
                                        <p:strVal val="visible"/>
                                      </p:to>
                                    </p:set>
                                    <p:animEffect transition="in" filter="fade">
                                      <p:cBhvr>
                                        <p:cTn id="264" dur="1000"/>
                                        <p:tgtEl>
                                          <p:spTgt spid="190"/>
                                        </p:tgtEl>
                                      </p:cBhvr>
                                    </p:animEffect>
                                    <p:anim calcmode="lin" valueType="num">
                                      <p:cBhvr>
                                        <p:cTn id="265" dur="1000" fill="hold"/>
                                        <p:tgtEl>
                                          <p:spTgt spid="190"/>
                                        </p:tgtEl>
                                        <p:attrNameLst>
                                          <p:attrName>ppt_x</p:attrName>
                                        </p:attrNameLst>
                                      </p:cBhvr>
                                      <p:tavLst>
                                        <p:tav tm="0">
                                          <p:val>
                                            <p:strVal val="#ppt_x"/>
                                          </p:val>
                                        </p:tav>
                                        <p:tav tm="100000">
                                          <p:val>
                                            <p:strVal val="#ppt_x"/>
                                          </p:val>
                                        </p:tav>
                                      </p:tavLst>
                                    </p:anim>
                                    <p:anim calcmode="lin" valueType="num">
                                      <p:cBhvr>
                                        <p:cTn id="266" dur="1000" fill="hold"/>
                                        <p:tgtEl>
                                          <p:spTgt spid="190"/>
                                        </p:tgtEl>
                                        <p:attrNameLst>
                                          <p:attrName>ppt_y</p:attrName>
                                        </p:attrNameLst>
                                      </p:cBhvr>
                                      <p:tavLst>
                                        <p:tav tm="0">
                                          <p:val>
                                            <p:strVal val="#ppt_y+.1"/>
                                          </p:val>
                                        </p:tav>
                                        <p:tav tm="100000">
                                          <p:val>
                                            <p:strVal val="#ppt_y"/>
                                          </p:val>
                                        </p:tav>
                                      </p:tavLst>
                                    </p:anim>
                                  </p:childTnLst>
                                </p:cTn>
                              </p:par>
                              <p:par>
                                <p:cTn id="267" presetID="42" presetClass="entr" presetSubtype="0" fill="hold" grpId="0" nodeType="withEffect">
                                  <p:stCondLst>
                                    <p:cond delay="0"/>
                                  </p:stCondLst>
                                  <p:childTnLst>
                                    <p:set>
                                      <p:cBhvr>
                                        <p:cTn id="268" dur="1" fill="hold">
                                          <p:stCondLst>
                                            <p:cond delay="0"/>
                                          </p:stCondLst>
                                        </p:cTn>
                                        <p:tgtEl>
                                          <p:spTgt spid="102"/>
                                        </p:tgtEl>
                                        <p:attrNameLst>
                                          <p:attrName>style.visibility</p:attrName>
                                        </p:attrNameLst>
                                      </p:cBhvr>
                                      <p:to>
                                        <p:strVal val="visible"/>
                                      </p:to>
                                    </p:set>
                                    <p:animEffect transition="in" filter="fade">
                                      <p:cBhvr>
                                        <p:cTn id="269" dur="1000"/>
                                        <p:tgtEl>
                                          <p:spTgt spid="102"/>
                                        </p:tgtEl>
                                      </p:cBhvr>
                                    </p:animEffect>
                                    <p:anim calcmode="lin" valueType="num">
                                      <p:cBhvr>
                                        <p:cTn id="270" dur="1000" fill="hold"/>
                                        <p:tgtEl>
                                          <p:spTgt spid="102"/>
                                        </p:tgtEl>
                                        <p:attrNameLst>
                                          <p:attrName>ppt_x</p:attrName>
                                        </p:attrNameLst>
                                      </p:cBhvr>
                                      <p:tavLst>
                                        <p:tav tm="0">
                                          <p:val>
                                            <p:strVal val="#ppt_x"/>
                                          </p:val>
                                        </p:tav>
                                        <p:tav tm="100000">
                                          <p:val>
                                            <p:strVal val="#ppt_x"/>
                                          </p:val>
                                        </p:tav>
                                      </p:tavLst>
                                    </p:anim>
                                    <p:anim calcmode="lin" valueType="num">
                                      <p:cBhvr>
                                        <p:cTn id="271" dur="1000" fill="hold"/>
                                        <p:tgtEl>
                                          <p:spTgt spid="102"/>
                                        </p:tgtEl>
                                        <p:attrNameLst>
                                          <p:attrName>ppt_y</p:attrName>
                                        </p:attrNameLst>
                                      </p:cBhvr>
                                      <p:tavLst>
                                        <p:tav tm="0">
                                          <p:val>
                                            <p:strVal val="#ppt_y+.1"/>
                                          </p:val>
                                        </p:tav>
                                        <p:tav tm="100000">
                                          <p:val>
                                            <p:strVal val="#ppt_y"/>
                                          </p:val>
                                        </p:tav>
                                      </p:tavLst>
                                    </p:anim>
                                  </p:childTnLst>
                                </p:cTn>
                              </p:par>
                              <p:par>
                                <p:cTn id="272" presetID="42" presetClass="entr" presetSubtype="0" fill="hold" grpId="0" nodeType="withEffect">
                                  <p:stCondLst>
                                    <p:cond delay="0"/>
                                  </p:stCondLst>
                                  <p:childTnLst>
                                    <p:set>
                                      <p:cBhvr>
                                        <p:cTn id="273" dur="1" fill="hold">
                                          <p:stCondLst>
                                            <p:cond delay="0"/>
                                          </p:stCondLst>
                                        </p:cTn>
                                        <p:tgtEl>
                                          <p:spTgt spid="184"/>
                                        </p:tgtEl>
                                        <p:attrNameLst>
                                          <p:attrName>style.visibility</p:attrName>
                                        </p:attrNameLst>
                                      </p:cBhvr>
                                      <p:to>
                                        <p:strVal val="visible"/>
                                      </p:to>
                                    </p:set>
                                    <p:animEffect transition="in" filter="fade">
                                      <p:cBhvr>
                                        <p:cTn id="274" dur="1000"/>
                                        <p:tgtEl>
                                          <p:spTgt spid="184"/>
                                        </p:tgtEl>
                                      </p:cBhvr>
                                    </p:animEffect>
                                    <p:anim calcmode="lin" valueType="num">
                                      <p:cBhvr>
                                        <p:cTn id="275" dur="1000" fill="hold"/>
                                        <p:tgtEl>
                                          <p:spTgt spid="184"/>
                                        </p:tgtEl>
                                        <p:attrNameLst>
                                          <p:attrName>ppt_x</p:attrName>
                                        </p:attrNameLst>
                                      </p:cBhvr>
                                      <p:tavLst>
                                        <p:tav tm="0">
                                          <p:val>
                                            <p:strVal val="#ppt_x"/>
                                          </p:val>
                                        </p:tav>
                                        <p:tav tm="100000">
                                          <p:val>
                                            <p:strVal val="#ppt_x"/>
                                          </p:val>
                                        </p:tav>
                                      </p:tavLst>
                                    </p:anim>
                                    <p:anim calcmode="lin" valueType="num">
                                      <p:cBhvr>
                                        <p:cTn id="276" dur="1000" fill="hold"/>
                                        <p:tgtEl>
                                          <p:spTgt spid="184"/>
                                        </p:tgtEl>
                                        <p:attrNameLst>
                                          <p:attrName>ppt_y</p:attrName>
                                        </p:attrNameLst>
                                      </p:cBhvr>
                                      <p:tavLst>
                                        <p:tav tm="0">
                                          <p:val>
                                            <p:strVal val="#ppt_y+.1"/>
                                          </p:val>
                                        </p:tav>
                                        <p:tav tm="100000">
                                          <p:val>
                                            <p:strVal val="#ppt_y"/>
                                          </p:val>
                                        </p:tav>
                                      </p:tavLst>
                                    </p:anim>
                                  </p:childTnLst>
                                </p:cTn>
                              </p:par>
                              <p:par>
                                <p:cTn id="277" presetID="42" presetClass="entr" presetSubtype="0" fill="hold" grpId="0" nodeType="withEffect">
                                  <p:stCondLst>
                                    <p:cond delay="0"/>
                                  </p:stCondLst>
                                  <p:childTnLst>
                                    <p:set>
                                      <p:cBhvr>
                                        <p:cTn id="278" dur="1" fill="hold">
                                          <p:stCondLst>
                                            <p:cond delay="0"/>
                                          </p:stCondLst>
                                        </p:cTn>
                                        <p:tgtEl>
                                          <p:spTgt spid="185"/>
                                        </p:tgtEl>
                                        <p:attrNameLst>
                                          <p:attrName>style.visibility</p:attrName>
                                        </p:attrNameLst>
                                      </p:cBhvr>
                                      <p:to>
                                        <p:strVal val="visible"/>
                                      </p:to>
                                    </p:set>
                                    <p:animEffect transition="in" filter="fade">
                                      <p:cBhvr>
                                        <p:cTn id="279" dur="1000"/>
                                        <p:tgtEl>
                                          <p:spTgt spid="185"/>
                                        </p:tgtEl>
                                      </p:cBhvr>
                                    </p:animEffect>
                                    <p:anim calcmode="lin" valueType="num">
                                      <p:cBhvr>
                                        <p:cTn id="280" dur="1000" fill="hold"/>
                                        <p:tgtEl>
                                          <p:spTgt spid="185"/>
                                        </p:tgtEl>
                                        <p:attrNameLst>
                                          <p:attrName>ppt_x</p:attrName>
                                        </p:attrNameLst>
                                      </p:cBhvr>
                                      <p:tavLst>
                                        <p:tav tm="0">
                                          <p:val>
                                            <p:strVal val="#ppt_x"/>
                                          </p:val>
                                        </p:tav>
                                        <p:tav tm="100000">
                                          <p:val>
                                            <p:strVal val="#ppt_x"/>
                                          </p:val>
                                        </p:tav>
                                      </p:tavLst>
                                    </p:anim>
                                    <p:anim calcmode="lin" valueType="num">
                                      <p:cBhvr>
                                        <p:cTn id="281" dur="1000" fill="hold"/>
                                        <p:tgtEl>
                                          <p:spTgt spid="185"/>
                                        </p:tgtEl>
                                        <p:attrNameLst>
                                          <p:attrName>ppt_y</p:attrName>
                                        </p:attrNameLst>
                                      </p:cBhvr>
                                      <p:tavLst>
                                        <p:tav tm="0">
                                          <p:val>
                                            <p:strVal val="#ppt_y+.1"/>
                                          </p:val>
                                        </p:tav>
                                        <p:tav tm="100000">
                                          <p:val>
                                            <p:strVal val="#ppt_y"/>
                                          </p:val>
                                        </p:tav>
                                      </p:tavLst>
                                    </p:anim>
                                  </p:childTnLst>
                                </p:cTn>
                              </p:par>
                              <p:par>
                                <p:cTn id="282" presetID="42" presetClass="entr" presetSubtype="0" fill="hold" grpId="0" nodeType="withEffect">
                                  <p:stCondLst>
                                    <p:cond delay="0"/>
                                  </p:stCondLst>
                                  <p:childTnLst>
                                    <p:set>
                                      <p:cBhvr>
                                        <p:cTn id="283" dur="1" fill="hold">
                                          <p:stCondLst>
                                            <p:cond delay="0"/>
                                          </p:stCondLst>
                                        </p:cTn>
                                        <p:tgtEl>
                                          <p:spTgt spid="101"/>
                                        </p:tgtEl>
                                        <p:attrNameLst>
                                          <p:attrName>style.visibility</p:attrName>
                                        </p:attrNameLst>
                                      </p:cBhvr>
                                      <p:to>
                                        <p:strVal val="visible"/>
                                      </p:to>
                                    </p:set>
                                    <p:animEffect transition="in" filter="fade">
                                      <p:cBhvr>
                                        <p:cTn id="284" dur="1000"/>
                                        <p:tgtEl>
                                          <p:spTgt spid="101"/>
                                        </p:tgtEl>
                                      </p:cBhvr>
                                    </p:animEffect>
                                    <p:anim calcmode="lin" valueType="num">
                                      <p:cBhvr>
                                        <p:cTn id="285" dur="1000" fill="hold"/>
                                        <p:tgtEl>
                                          <p:spTgt spid="101"/>
                                        </p:tgtEl>
                                        <p:attrNameLst>
                                          <p:attrName>ppt_x</p:attrName>
                                        </p:attrNameLst>
                                      </p:cBhvr>
                                      <p:tavLst>
                                        <p:tav tm="0">
                                          <p:val>
                                            <p:strVal val="#ppt_x"/>
                                          </p:val>
                                        </p:tav>
                                        <p:tav tm="100000">
                                          <p:val>
                                            <p:strVal val="#ppt_x"/>
                                          </p:val>
                                        </p:tav>
                                      </p:tavLst>
                                    </p:anim>
                                    <p:anim calcmode="lin" valueType="num">
                                      <p:cBhvr>
                                        <p:cTn id="286" dur="1000" fill="hold"/>
                                        <p:tgtEl>
                                          <p:spTgt spid="101"/>
                                        </p:tgtEl>
                                        <p:attrNameLst>
                                          <p:attrName>ppt_y</p:attrName>
                                        </p:attrNameLst>
                                      </p:cBhvr>
                                      <p:tavLst>
                                        <p:tav tm="0">
                                          <p:val>
                                            <p:strVal val="#ppt_y+.1"/>
                                          </p:val>
                                        </p:tav>
                                        <p:tav tm="100000">
                                          <p:val>
                                            <p:strVal val="#ppt_y"/>
                                          </p:val>
                                        </p:tav>
                                      </p:tavLst>
                                    </p:anim>
                                  </p:childTnLst>
                                </p:cTn>
                              </p:par>
                              <p:par>
                                <p:cTn id="287" presetID="42" presetClass="entr" presetSubtype="0" fill="hold" grpId="0" nodeType="withEffect">
                                  <p:stCondLst>
                                    <p:cond delay="0"/>
                                  </p:stCondLst>
                                  <p:childTnLst>
                                    <p:set>
                                      <p:cBhvr>
                                        <p:cTn id="288" dur="1" fill="hold">
                                          <p:stCondLst>
                                            <p:cond delay="0"/>
                                          </p:stCondLst>
                                        </p:cTn>
                                        <p:tgtEl>
                                          <p:spTgt spid="103"/>
                                        </p:tgtEl>
                                        <p:attrNameLst>
                                          <p:attrName>style.visibility</p:attrName>
                                        </p:attrNameLst>
                                      </p:cBhvr>
                                      <p:to>
                                        <p:strVal val="visible"/>
                                      </p:to>
                                    </p:set>
                                    <p:animEffect transition="in" filter="fade">
                                      <p:cBhvr>
                                        <p:cTn id="289" dur="1000"/>
                                        <p:tgtEl>
                                          <p:spTgt spid="103"/>
                                        </p:tgtEl>
                                      </p:cBhvr>
                                    </p:animEffect>
                                    <p:anim calcmode="lin" valueType="num">
                                      <p:cBhvr>
                                        <p:cTn id="290" dur="1000" fill="hold"/>
                                        <p:tgtEl>
                                          <p:spTgt spid="103"/>
                                        </p:tgtEl>
                                        <p:attrNameLst>
                                          <p:attrName>ppt_x</p:attrName>
                                        </p:attrNameLst>
                                      </p:cBhvr>
                                      <p:tavLst>
                                        <p:tav tm="0">
                                          <p:val>
                                            <p:strVal val="#ppt_x"/>
                                          </p:val>
                                        </p:tav>
                                        <p:tav tm="100000">
                                          <p:val>
                                            <p:strVal val="#ppt_x"/>
                                          </p:val>
                                        </p:tav>
                                      </p:tavLst>
                                    </p:anim>
                                    <p:anim calcmode="lin" valueType="num">
                                      <p:cBhvr>
                                        <p:cTn id="291" dur="1000" fill="hold"/>
                                        <p:tgtEl>
                                          <p:spTgt spid="103"/>
                                        </p:tgtEl>
                                        <p:attrNameLst>
                                          <p:attrName>ppt_y</p:attrName>
                                        </p:attrNameLst>
                                      </p:cBhvr>
                                      <p:tavLst>
                                        <p:tav tm="0">
                                          <p:val>
                                            <p:strVal val="#ppt_y+.1"/>
                                          </p:val>
                                        </p:tav>
                                        <p:tav tm="100000">
                                          <p:val>
                                            <p:strVal val="#ppt_y"/>
                                          </p:val>
                                        </p:tav>
                                      </p:tavLst>
                                    </p:anim>
                                  </p:childTnLst>
                                </p:cTn>
                              </p:par>
                              <p:par>
                                <p:cTn id="292" presetID="42" presetClass="entr" presetSubtype="0" fill="hold" grpId="0" nodeType="withEffect">
                                  <p:stCondLst>
                                    <p:cond delay="0"/>
                                  </p:stCondLst>
                                  <p:childTnLst>
                                    <p:set>
                                      <p:cBhvr>
                                        <p:cTn id="293" dur="1" fill="hold">
                                          <p:stCondLst>
                                            <p:cond delay="0"/>
                                          </p:stCondLst>
                                        </p:cTn>
                                        <p:tgtEl>
                                          <p:spTgt spid="183"/>
                                        </p:tgtEl>
                                        <p:attrNameLst>
                                          <p:attrName>style.visibility</p:attrName>
                                        </p:attrNameLst>
                                      </p:cBhvr>
                                      <p:to>
                                        <p:strVal val="visible"/>
                                      </p:to>
                                    </p:set>
                                    <p:animEffect transition="in" filter="fade">
                                      <p:cBhvr>
                                        <p:cTn id="294" dur="1000"/>
                                        <p:tgtEl>
                                          <p:spTgt spid="183"/>
                                        </p:tgtEl>
                                      </p:cBhvr>
                                    </p:animEffect>
                                    <p:anim calcmode="lin" valueType="num">
                                      <p:cBhvr>
                                        <p:cTn id="295" dur="1000" fill="hold"/>
                                        <p:tgtEl>
                                          <p:spTgt spid="183"/>
                                        </p:tgtEl>
                                        <p:attrNameLst>
                                          <p:attrName>ppt_x</p:attrName>
                                        </p:attrNameLst>
                                      </p:cBhvr>
                                      <p:tavLst>
                                        <p:tav tm="0">
                                          <p:val>
                                            <p:strVal val="#ppt_x"/>
                                          </p:val>
                                        </p:tav>
                                        <p:tav tm="100000">
                                          <p:val>
                                            <p:strVal val="#ppt_x"/>
                                          </p:val>
                                        </p:tav>
                                      </p:tavLst>
                                    </p:anim>
                                    <p:anim calcmode="lin" valueType="num">
                                      <p:cBhvr>
                                        <p:cTn id="296"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42" presetClass="entr" presetSubtype="0" fill="hold" nodeType="clickEffect">
                                  <p:stCondLst>
                                    <p:cond delay="0"/>
                                  </p:stCondLst>
                                  <p:childTnLst>
                                    <p:set>
                                      <p:cBhvr>
                                        <p:cTn id="300" dur="1" fill="hold">
                                          <p:stCondLst>
                                            <p:cond delay="0"/>
                                          </p:stCondLst>
                                        </p:cTn>
                                        <p:tgtEl>
                                          <p:spTgt spid="195"/>
                                        </p:tgtEl>
                                        <p:attrNameLst>
                                          <p:attrName>style.visibility</p:attrName>
                                        </p:attrNameLst>
                                      </p:cBhvr>
                                      <p:to>
                                        <p:strVal val="visible"/>
                                      </p:to>
                                    </p:set>
                                    <p:animEffect transition="in" filter="fade">
                                      <p:cBhvr>
                                        <p:cTn id="301" dur="1000"/>
                                        <p:tgtEl>
                                          <p:spTgt spid="195"/>
                                        </p:tgtEl>
                                      </p:cBhvr>
                                    </p:animEffect>
                                    <p:anim calcmode="lin" valueType="num">
                                      <p:cBhvr>
                                        <p:cTn id="302" dur="1000" fill="hold"/>
                                        <p:tgtEl>
                                          <p:spTgt spid="195"/>
                                        </p:tgtEl>
                                        <p:attrNameLst>
                                          <p:attrName>ppt_x</p:attrName>
                                        </p:attrNameLst>
                                      </p:cBhvr>
                                      <p:tavLst>
                                        <p:tav tm="0">
                                          <p:val>
                                            <p:strVal val="#ppt_x"/>
                                          </p:val>
                                        </p:tav>
                                        <p:tav tm="100000">
                                          <p:val>
                                            <p:strVal val="#ppt_x"/>
                                          </p:val>
                                        </p:tav>
                                      </p:tavLst>
                                    </p:anim>
                                    <p:anim calcmode="lin" valueType="num">
                                      <p:cBhvr>
                                        <p:cTn id="303" dur="1000" fill="hold"/>
                                        <p:tgtEl>
                                          <p:spTgt spid="195"/>
                                        </p:tgtEl>
                                        <p:attrNameLst>
                                          <p:attrName>ppt_y</p:attrName>
                                        </p:attrNameLst>
                                      </p:cBhvr>
                                      <p:tavLst>
                                        <p:tav tm="0">
                                          <p:val>
                                            <p:strVal val="#ppt_y+.1"/>
                                          </p:val>
                                        </p:tav>
                                        <p:tav tm="100000">
                                          <p:val>
                                            <p:strVal val="#ppt_y"/>
                                          </p:val>
                                        </p:tav>
                                      </p:tavLst>
                                    </p:anim>
                                  </p:childTnLst>
                                </p:cTn>
                              </p:par>
                              <p:par>
                                <p:cTn id="304" presetID="42" presetClass="entr" presetSubtype="0" fill="hold" grpId="0" nodeType="withEffect">
                                  <p:stCondLst>
                                    <p:cond delay="0"/>
                                  </p:stCondLst>
                                  <p:childTnLst>
                                    <p:set>
                                      <p:cBhvr>
                                        <p:cTn id="305" dur="1" fill="hold">
                                          <p:stCondLst>
                                            <p:cond delay="0"/>
                                          </p:stCondLst>
                                        </p:cTn>
                                        <p:tgtEl>
                                          <p:spTgt spid="186"/>
                                        </p:tgtEl>
                                        <p:attrNameLst>
                                          <p:attrName>style.visibility</p:attrName>
                                        </p:attrNameLst>
                                      </p:cBhvr>
                                      <p:to>
                                        <p:strVal val="visible"/>
                                      </p:to>
                                    </p:set>
                                    <p:animEffect transition="in" filter="fade">
                                      <p:cBhvr>
                                        <p:cTn id="306" dur="1000"/>
                                        <p:tgtEl>
                                          <p:spTgt spid="186"/>
                                        </p:tgtEl>
                                      </p:cBhvr>
                                    </p:animEffect>
                                    <p:anim calcmode="lin" valueType="num">
                                      <p:cBhvr>
                                        <p:cTn id="307" dur="1000" fill="hold"/>
                                        <p:tgtEl>
                                          <p:spTgt spid="186"/>
                                        </p:tgtEl>
                                        <p:attrNameLst>
                                          <p:attrName>ppt_x</p:attrName>
                                        </p:attrNameLst>
                                      </p:cBhvr>
                                      <p:tavLst>
                                        <p:tav tm="0">
                                          <p:val>
                                            <p:strVal val="#ppt_x"/>
                                          </p:val>
                                        </p:tav>
                                        <p:tav tm="100000">
                                          <p:val>
                                            <p:strVal val="#ppt_x"/>
                                          </p:val>
                                        </p:tav>
                                      </p:tavLst>
                                    </p:anim>
                                    <p:anim calcmode="lin" valueType="num">
                                      <p:cBhvr>
                                        <p:cTn id="308" dur="1000" fill="hold"/>
                                        <p:tgtEl>
                                          <p:spTgt spid="186"/>
                                        </p:tgtEl>
                                        <p:attrNameLst>
                                          <p:attrName>ppt_y</p:attrName>
                                        </p:attrNameLst>
                                      </p:cBhvr>
                                      <p:tavLst>
                                        <p:tav tm="0">
                                          <p:val>
                                            <p:strVal val="#ppt_y+.1"/>
                                          </p:val>
                                        </p:tav>
                                        <p:tav tm="100000">
                                          <p:val>
                                            <p:strVal val="#ppt_y"/>
                                          </p:val>
                                        </p:tav>
                                      </p:tavLst>
                                    </p:anim>
                                  </p:childTnLst>
                                </p:cTn>
                              </p:par>
                              <p:par>
                                <p:cTn id="309" presetID="42" presetClass="entr" presetSubtype="0" fill="hold" grpId="0" nodeType="withEffect">
                                  <p:stCondLst>
                                    <p:cond delay="0"/>
                                  </p:stCondLst>
                                  <p:childTnLst>
                                    <p:set>
                                      <p:cBhvr>
                                        <p:cTn id="310" dur="1" fill="hold">
                                          <p:stCondLst>
                                            <p:cond delay="0"/>
                                          </p:stCondLst>
                                        </p:cTn>
                                        <p:tgtEl>
                                          <p:spTgt spid="104"/>
                                        </p:tgtEl>
                                        <p:attrNameLst>
                                          <p:attrName>style.visibility</p:attrName>
                                        </p:attrNameLst>
                                      </p:cBhvr>
                                      <p:to>
                                        <p:strVal val="visible"/>
                                      </p:to>
                                    </p:set>
                                    <p:animEffect transition="in" filter="fade">
                                      <p:cBhvr>
                                        <p:cTn id="311" dur="1000"/>
                                        <p:tgtEl>
                                          <p:spTgt spid="104"/>
                                        </p:tgtEl>
                                      </p:cBhvr>
                                    </p:animEffect>
                                    <p:anim calcmode="lin" valueType="num">
                                      <p:cBhvr>
                                        <p:cTn id="312" dur="1000" fill="hold"/>
                                        <p:tgtEl>
                                          <p:spTgt spid="104"/>
                                        </p:tgtEl>
                                        <p:attrNameLst>
                                          <p:attrName>ppt_x</p:attrName>
                                        </p:attrNameLst>
                                      </p:cBhvr>
                                      <p:tavLst>
                                        <p:tav tm="0">
                                          <p:val>
                                            <p:strVal val="#ppt_x"/>
                                          </p:val>
                                        </p:tav>
                                        <p:tav tm="100000">
                                          <p:val>
                                            <p:strVal val="#ppt_x"/>
                                          </p:val>
                                        </p:tav>
                                      </p:tavLst>
                                    </p:anim>
                                    <p:anim calcmode="lin" valueType="num">
                                      <p:cBhvr>
                                        <p:cTn id="313" dur="1000" fill="hold"/>
                                        <p:tgtEl>
                                          <p:spTgt spid="104"/>
                                        </p:tgtEl>
                                        <p:attrNameLst>
                                          <p:attrName>ppt_y</p:attrName>
                                        </p:attrNameLst>
                                      </p:cBhvr>
                                      <p:tavLst>
                                        <p:tav tm="0">
                                          <p:val>
                                            <p:strVal val="#ppt_y+.1"/>
                                          </p:val>
                                        </p:tav>
                                        <p:tav tm="100000">
                                          <p:val>
                                            <p:strVal val="#ppt_y"/>
                                          </p:val>
                                        </p:tav>
                                      </p:tavLst>
                                    </p:anim>
                                  </p:childTnLst>
                                </p:cTn>
                              </p:par>
                              <p:par>
                                <p:cTn id="314" presetID="42" presetClass="entr" presetSubtype="0" fill="hold" grpId="0" nodeType="withEffect">
                                  <p:stCondLst>
                                    <p:cond delay="0"/>
                                  </p:stCondLst>
                                  <p:childTnLst>
                                    <p:set>
                                      <p:cBhvr>
                                        <p:cTn id="315" dur="1" fill="hold">
                                          <p:stCondLst>
                                            <p:cond delay="0"/>
                                          </p:stCondLst>
                                        </p:cTn>
                                        <p:tgtEl>
                                          <p:spTgt spid="203"/>
                                        </p:tgtEl>
                                        <p:attrNameLst>
                                          <p:attrName>style.visibility</p:attrName>
                                        </p:attrNameLst>
                                      </p:cBhvr>
                                      <p:to>
                                        <p:strVal val="visible"/>
                                      </p:to>
                                    </p:set>
                                    <p:animEffect transition="in" filter="fade">
                                      <p:cBhvr>
                                        <p:cTn id="316" dur="1000"/>
                                        <p:tgtEl>
                                          <p:spTgt spid="203"/>
                                        </p:tgtEl>
                                      </p:cBhvr>
                                    </p:animEffect>
                                    <p:anim calcmode="lin" valueType="num">
                                      <p:cBhvr>
                                        <p:cTn id="317" dur="1000" fill="hold"/>
                                        <p:tgtEl>
                                          <p:spTgt spid="203"/>
                                        </p:tgtEl>
                                        <p:attrNameLst>
                                          <p:attrName>ppt_x</p:attrName>
                                        </p:attrNameLst>
                                      </p:cBhvr>
                                      <p:tavLst>
                                        <p:tav tm="0">
                                          <p:val>
                                            <p:strVal val="#ppt_x"/>
                                          </p:val>
                                        </p:tav>
                                        <p:tav tm="100000">
                                          <p:val>
                                            <p:strVal val="#ppt_x"/>
                                          </p:val>
                                        </p:tav>
                                      </p:tavLst>
                                    </p:anim>
                                    <p:anim calcmode="lin" valueType="num">
                                      <p:cBhvr>
                                        <p:cTn id="318" dur="1000" fill="hold"/>
                                        <p:tgtEl>
                                          <p:spTgt spid="203"/>
                                        </p:tgtEl>
                                        <p:attrNameLst>
                                          <p:attrName>ppt_y</p:attrName>
                                        </p:attrNameLst>
                                      </p:cBhvr>
                                      <p:tavLst>
                                        <p:tav tm="0">
                                          <p:val>
                                            <p:strVal val="#ppt_y+.1"/>
                                          </p:val>
                                        </p:tav>
                                        <p:tav tm="100000">
                                          <p:val>
                                            <p:strVal val="#ppt_y"/>
                                          </p:val>
                                        </p:tav>
                                      </p:tavLst>
                                    </p:anim>
                                  </p:childTnLst>
                                </p:cTn>
                              </p:par>
                              <p:par>
                                <p:cTn id="319" presetID="42" presetClass="entr" presetSubtype="0" fill="hold" grpId="0" nodeType="withEffect">
                                  <p:stCondLst>
                                    <p:cond delay="0"/>
                                  </p:stCondLst>
                                  <p:childTnLst>
                                    <p:set>
                                      <p:cBhvr>
                                        <p:cTn id="320" dur="1" fill="hold">
                                          <p:stCondLst>
                                            <p:cond delay="0"/>
                                          </p:stCondLst>
                                        </p:cTn>
                                        <p:tgtEl>
                                          <p:spTgt spid="204"/>
                                        </p:tgtEl>
                                        <p:attrNameLst>
                                          <p:attrName>style.visibility</p:attrName>
                                        </p:attrNameLst>
                                      </p:cBhvr>
                                      <p:to>
                                        <p:strVal val="visible"/>
                                      </p:to>
                                    </p:set>
                                    <p:animEffect transition="in" filter="fade">
                                      <p:cBhvr>
                                        <p:cTn id="321" dur="1000"/>
                                        <p:tgtEl>
                                          <p:spTgt spid="204"/>
                                        </p:tgtEl>
                                      </p:cBhvr>
                                    </p:animEffect>
                                    <p:anim calcmode="lin" valueType="num">
                                      <p:cBhvr>
                                        <p:cTn id="322" dur="1000" fill="hold"/>
                                        <p:tgtEl>
                                          <p:spTgt spid="204"/>
                                        </p:tgtEl>
                                        <p:attrNameLst>
                                          <p:attrName>ppt_x</p:attrName>
                                        </p:attrNameLst>
                                      </p:cBhvr>
                                      <p:tavLst>
                                        <p:tav tm="0">
                                          <p:val>
                                            <p:strVal val="#ppt_x"/>
                                          </p:val>
                                        </p:tav>
                                        <p:tav tm="100000">
                                          <p:val>
                                            <p:strVal val="#ppt_x"/>
                                          </p:val>
                                        </p:tav>
                                      </p:tavLst>
                                    </p:anim>
                                    <p:anim calcmode="lin" valueType="num">
                                      <p:cBhvr>
                                        <p:cTn id="323" dur="1000" fill="hold"/>
                                        <p:tgtEl>
                                          <p:spTgt spid="204"/>
                                        </p:tgtEl>
                                        <p:attrNameLst>
                                          <p:attrName>ppt_y</p:attrName>
                                        </p:attrNameLst>
                                      </p:cBhvr>
                                      <p:tavLst>
                                        <p:tav tm="0">
                                          <p:val>
                                            <p:strVal val="#ppt_y+.1"/>
                                          </p:val>
                                        </p:tav>
                                        <p:tav tm="100000">
                                          <p:val>
                                            <p:strVal val="#ppt_y"/>
                                          </p:val>
                                        </p:tav>
                                      </p:tavLst>
                                    </p:anim>
                                  </p:childTnLst>
                                </p:cTn>
                              </p:par>
                              <p:par>
                                <p:cTn id="324" presetID="42" presetClass="entr" presetSubtype="0" fill="hold" nodeType="withEffect">
                                  <p:stCondLst>
                                    <p:cond delay="0"/>
                                  </p:stCondLst>
                                  <p:childTnLst>
                                    <p:set>
                                      <p:cBhvr>
                                        <p:cTn id="325" dur="1" fill="hold">
                                          <p:stCondLst>
                                            <p:cond delay="0"/>
                                          </p:stCondLst>
                                        </p:cTn>
                                        <p:tgtEl>
                                          <p:spTgt spid="200"/>
                                        </p:tgtEl>
                                        <p:attrNameLst>
                                          <p:attrName>style.visibility</p:attrName>
                                        </p:attrNameLst>
                                      </p:cBhvr>
                                      <p:to>
                                        <p:strVal val="visible"/>
                                      </p:to>
                                    </p:set>
                                    <p:animEffect transition="in" filter="fade">
                                      <p:cBhvr>
                                        <p:cTn id="326" dur="1000"/>
                                        <p:tgtEl>
                                          <p:spTgt spid="200"/>
                                        </p:tgtEl>
                                      </p:cBhvr>
                                    </p:animEffect>
                                    <p:anim calcmode="lin" valueType="num">
                                      <p:cBhvr>
                                        <p:cTn id="327" dur="1000" fill="hold"/>
                                        <p:tgtEl>
                                          <p:spTgt spid="200"/>
                                        </p:tgtEl>
                                        <p:attrNameLst>
                                          <p:attrName>ppt_x</p:attrName>
                                        </p:attrNameLst>
                                      </p:cBhvr>
                                      <p:tavLst>
                                        <p:tav tm="0">
                                          <p:val>
                                            <p:strVal val="#ppt_x"/>
                                          </p:val>
                                        </p:tav>
                                        <p:tav tm="100000">
                                          <p:val>
                                            <p:strVal val="#ppt_x"/>
                                          </p:val>
                                        </p:tav>
                                      </p:tavLst>
                                    </p:anim>
                                    <p:anim calcmode="lin" valueType="num">
                                      <p:cBhvr>
                                        <p:cTn id="328" dur="1000" fill="hold"/>
                                        <p:tgtEl>
                                          <p:spTgt spid="200"/>
                                        </p:tgtEl>
                                        <p:attrNameLst>
                                          <p:attrName>ppt_y</p:attrName>
                                        </p:attrNameLst>
                                      </p:cBhvr>
                                      <p:tavLst>
                                        <p:tav tm="0">
                                          <p:val>
                                            <p:strVal val="#ppt_y+.1"/>
                                          </p:val>
                                        </p:tav>
                                        <p:tav tm="100000">
                                          <p:val>
                                            <p:strVal val="#ppt_y"/>
                                          </p:val>
                                        </p:tav>
                                      </p:tavLst>
                                    </p:anim>
                                  </p:childTnLst>
                                </p:cTn>
                              </p:par>
                              <p:par>
                                <p:cTn id="329" presetID="42" presetClass="entr" presetSubtype="0" fill="hold" grpId="0" nodeType="withEffect">
                                  <p:stCondLst>
                                    <p:cond delay="0"/>
                                  </p:stCondLst>
                                  <p:childTnLst>
                                    <p:set>
                                      <p:cBhvr>
                                        <p:cTn id="330" dur="1" fill="hold">
                                          <p:stCondLst>
                                            <p:cond delay="0"/>
                                          </p:stCondLst>
                                        </p:cTn>
                                        <p:tgtEl>
                                          <p:spTgt spid="196"/>
                                        </p:tgtEl>
                                        <p:attrNameLst>
                                          <p:attrName>style.visibility</p:attrName>
                                        </p:attrNameLst>
                                      </p:cBhvr>
                                      <p:to>
                                        <p:strVal val="visible"/>
                                      </p:to>
                                    </p:set>
                                    <p:animEffect transition="in" filter="fade">
                                      <p:cBhvr>
                                        <p:cTn id="331" dur="1000"/>
                                        <p:tgtEl>
                                          <p:spTgt spid="196"/>
                                        </p:tgtEl>
                                      </p:cBhvr>
                                    </p:animEffect>
                                    <p:anim calcmode="lin" valueType="num">
                                      <p:cBhvr>
                                        <p:cTn id="332" dur="1000" fill="hold"/>
                                        <p:tgtEl>
                                          <p:spTgt spid="196"/>
                                        </p:tgtEl>
                                        <p:attrNameLst>
                                          <p:attrName>ppt_x</p:attrName>
                                        </p:attrNameLst>
                                      </p:cBhvr>
                                      <p:tavLst>
                                        <p:tav tm="0">
                                          <p:val>
                                            <p:strVal val="#ppt_x"/>
                                          </p:val>
                                        </p:tav>
                                        <p:tav tm="100000">
                                          <p:val>
                                            <p:strVal val="#ppt_x"/>
                                          </p:val>
                                        </p:tav>
                                      </p:tavLst>
                                    </p:anim>
                                    <p:anim calcmode="lin" valueType="num">
                                      <p:cBhvr>
                                        <p:cTn id="333" dur="1000" fill="hold"/>
                                        <p:tgtEl>
                                          <p:spTgt spid="196"/>
                                        </p:tgtEl>
                                        <p:attrNameLst>
                                          <p:attrName>ppt_y</p:attrName>
                                        </p:attrNameLst>
                                      </p:cBhvr>
                                      <p:tavLst>
                                        <p:tav tm="0">
                                          <p:val>
                                            <p:strVal val="#ppt_y+.1"/>
                                          </p:val>
                                        </p:tav>
                                        <p:tav tm="100000">
                                          <p:val>
                                            <p:strVal val="#ppt_y"/>
                                          </p:val>
                                        </p:tav>
                                      </p:tavLst>
                                    </p:anim>
                                  </p:childTnLst>
                                </p:cTn>
                              </p:par>
                            </p:childTnLst>
                          </p:cTn>
                        </p:par>
                      </p:childTnLst>
                    </p:cTn>
                  </p:par>
                  <p:par>
                    <p:cTn id="334" fill="hold">
                      <p:stCondLst>
                        <p:cond delay="indefinite"/>
                      </p:stCondLst>
                      <p:childTnLst>
                        <p:par>
                          <p:cTn id="335" fill="hold">
                            <p:stCondLst>
                              <p:cond delay="0"/>
                            </p:stCondLst>
                            <p:childTnLst>
                              <p:par>
                                <p:cTn id="336" presetID="42" presetClass="entr" presetSubtype="0" fill="hold" grpId="0" nodeType="clickEffect">
                                  <p:stCondLst>
                                    <p:cond delay="0"/>
                                  </p:stCondLst>
                                  <p:childTnLst>
                                    <p:set>
                                      <p:cBhvr>
                                        <p:cTn id="337" dur="1" fill="hold">
                                          <p:stCondLst>
                                            <p:cond delay="0"/>
                                          </p:stCondLst>
                                        </p:cTn>
                                        <p:tgtEl>
                                          <p:spTgt spid="224"/>
                                        </p:tgtEl>
                                        <p:attrNameLst>
                                          <p:attrName>style.visibility</p:attrName>
                                        </p:attrNameLst>
                                      </p:cBhvr>
                                      <p:to>
                                        <p:strVal val="visible"/>
                                      </p:to>
                                    </p:set>
                                    <p:animEffect transition="in" filter="fade">
                                      <p:cBhvr>
                                        <p:cTn id="338" dur="1000"/>
                                        <p:tgtEl>
                                          <p:spTgt spid="224"/>
                                        </p:tgtEl>
                                      </p:cBhvr>
                                    </p:animEffect>
                                    <p:anim calcmode="lin" valueType="num">
                                      <p:cBhvr>
                                        <p:cTn id="339" dur="1000" fill="hold"/>
                                        <p:tgtEl>
                                          <p:spTgt spid="224"/>
                                        </p:tgtEl>
                                        <p:attrNameLst>
                                          <p:attrName>ppt_x</p:attrName>
                                        </p:attrNameLst>
                                      </p:cBhvr>
                                      <p:tavLst>
                                        <p:tav tm="0">
                                          <p:val>
                                            <p:strVal val="#ppt_x"/>
                                          </p:val>
                                        </p:tav>
                                        <p:tav tm="100000">
                                          <p:val>
                                            <p:strVal val="#ppt_x"/>
                                          </p:val>
                                        </p:tav>
                                      </p:tavLst>
                                    </p:anim>
                                    <p:anim calcmode="lin" valueType="num">
                                      <p:cBhvr>
                                        <p:cTn id="340" dur="1000" fill="hold"/>
                                        <p:tgtEl>
                                          <p:spTgt spid="224"/>
                                        </p:tgtEl>
                                        <p:attrNameLst>
                                          <p:attrName>ppt_y</p:attrName>
                                        </p:attrNameLst>
                                      </p:cBhvr>
                                      <p:tavLst>
                                        <p:tav tm="0">
                                          <p:val>
                                            <p:strVal val="#ppt_y+.1"/>
                                          </p:val>
                                        </p:tav>
                                        <p:tav tm="100000">
                                          <p:val>
                                            <p:strVal val="#ppt_y"/>
                                          </p:val>
                                        </p:tav>
                                      </p:tavLst>
                                    </p:anim>
                                  </p:childTnLst>
                                </p:cTn>
                              </p:par>
                              <p:par>
                                <p:cTn id="341" presetID="42" presetClass="entr" presetSubtype="0" fill="hold" grpId="0" nodeType="withEffect">
                                  <p:stCondLst>
                                    <p:cond delay="0"/>
                                  </p:stCondLst>
                                  <p:childTnLst>
                                    <p:set>
                                      <p:cBhvr>
                                        <p:cTn id="342" dur="1" fill="hold">
                                          <p:stCondLst>
                                            <p:cond delay="0"/>
                                          </p:stCondLst>
                                        </p:cTn>
                                        <p:tgtEl>
                                          <p:spTgt spid="226"/>
                                        </p:tgtEl>
                                        <p:attrNameLst>
                                          <p:attrName>style.visibility</p:attrName>
                                        </p:attrNameLst>
                                      </p:cBhvr>
                                      <p:to>
                                        <p:strVal val="visible"/>
                                      </p:to>
                                    </p:set>
                                    <p:animEffect transition="in" filter="fade">
                                      <p:cBhvr>
                                        <p:cTn id="343" dur="1000"/>
                                        <p:tgtEl>
                                          <p:spTgt spid="226"/>
                                        </p:tgtEl>
                                      </p:cBhvr>
                                    </p:animEffect>
                                    <p:anim calcmode="lin" valueType="num">
                                      <p:cBhvr>
                                        <p:cTn id="344" dur="1000" fill="hold"/>
                                        <p:tgtEl>
                                          <p:spTgt spid="226"/>
                                        </p:tgtEl>
                                        <p:attrNameLst>
                                          <p:attrName>ppt_x</p:attrName>
                                        </p:attrNameLst>
                                      </p:cBhvr>
                                      <p:tavLst>
                                        <p:tav tm="0">
                                          <p:val>
                                            <p:strVal val="#ppt_x"/>
                                          </p:val>
                                        </p:tav>
                                        <p:tav tm="100000">
                                          <p:val>
                                            <p:strVal val="#ppt_x"/>
                                          </p:val>
                                        </p:tav>
                                      </p:tavLst>
                                    </p:anim>
                                    <p:anim calcmode="lin" valueType="num">
                                      <p:cBhvr>
                                        <p:cTn id="345" dur="1000" fill="hold"/>
                                        <p:tgtEl>
                                          <p:spTgt spid="226"/>
                                        </p:tgtEl>
                                        <p:attrNameLst>
                                          <p:attrName>ppt_y</p:attrName>
                                        </p:attrNameLst>
                                      </p:cBhvr>
                                      <p:tavLst>
                                        <p:tav tm="0">
                                          <p:val>
                                            <p:strVal val="#ppt_y+.1"/>
                                          </p:val>
                                        </p:tav>
                                        <p:tav tm="100000">
                                          <p:val>
                                            <p:strVal val="#ppt_y"/>
                                          </p:val>
                                        </p:tav>
                                      </p:tavLst>
                                    </p:anim>
                                  </p:childTnLst>
                                </p:cTn>
                              </p:par>
                              <p:par>
                                <p:cTn id="346" presetID="42" presetClass="entr" presetSubtype="0" fill="hold" grpId="0" nodeType="withEffect">
                                  <p:stCondLst>
                                    <p:cond delay="0"/>
                                  </p:stCondLst>
                                  <p:childTnLst>
                                    <p:set>
                                      <p:cBhvr>
                                        <p:cTn id="347" dur="1" fill="hold">
                                          <p:stCondLst>
                                            <p:cond delay="0"/>
                                          </p:stCondLst>
                                        </p:cTn>
                                        <p:tgtEl>
                                          <p:spTgt spid="235"/>
                                        </p:tgtEl>
                                        <p:attrNameLst>
                                          <p:attrName>style.visibility</p:attrName>
                                        </p:attrNameLst>
                                      </p:cBhvr>
                                      <p:to>
                                        <p:strVal val="visible"/>
                                      </p:to>
                                    </p:set>
                                    <p:animEffect transition="in" filter="fade">
                                      <p:cBhvr>
                                        <p:cTn id="348" dur="1000"/>
                                        <p:tgtEl>
                                          <p:spTgt spid="235"/>
                                        </p:tgtEl>
                                      </p:cBhvr>
                                    </p:animEffect>
                                    <p:anim calcmode="lin" valueType="num">
                                      <p:cBhvr>
                                        <p:cTn id="349" dur="1000" fill="hold"/>
                                        <p:tgtEl>
                                          <p:spTgt spid="235"/>
                                        </p:tgtEl>
                                        <p:attrNameLst>
                                          <p:attrName>ppt_x</p:attrName>
                                        </p:attrNameLst>
                                      </p:cBhvr>
                                      <p:tavLst>
                                        <p:tav tm="0">
                                          <p:val>
                                            <p:strVal val="#ppt_x"/>
                                          </p:val>
                                        </p:tav>
                                        <p:tav tm="100000">
                                          <p:val>
                                            <p:strVal val="#ppt_x"/>
                                          </p:val>
                                        </p:tav>
                                      </p:tavLst>
                                    </p:anim>
                                    <p:anim calcmode="lin" valueType="num">
                                      <p:cBhvr>
                                        <p:cTn id="350" dur="1000" fill="hold"/>
                                        <p:tgtEl>
                                          <p:spTgt spid="235"/>
                                        </p:tgtEl>
                                        <p:attrNameLst>
                                          <p:attrName>ppt_y</p:attrName>
                                        </p:attrNameLst>
                                      </p:cBhvr>
                                      <p:tavLst>
                                        <p:tav tm="0">
                                          <p:val>
                                            <p:strVal val="#ppt_y+.1"/>
                                          </p:val>
                                        </p:tav>
                                        <p:tav tm="100000">
                                          <p:val>
                                            <p:strVal val="#ppt_y"/>
                                          </p:val>
                                        </p:tav>
                                      </p:tavLst>
                                    </p:anim>
                                  </p:childTnLst>
                                </p:cTn>
                              </p:par>
                              <p:par>
                                <p:cTn id="351" presetID="42" presetClass="entr" presetSubtype="0" fill="hold" grpId="0" nodeType="withEffect">
                                  <p:stCondLst>
                                    <p:cond delay="0"/>
                                  </p:stCondLst>
                                  <p:childTnLst>
                                    <p:set>
                                      <p:cBhvr>
                                        <p:cTn id="352" dur="1" fill="hold">
                                          <p:stCondLst>
                                            <p:cond delay="0"/>
                                          </p:stCondLst>
                                        </p:cTn>
                                        <p:tgtEl>
                                          <p:spTgt spid="236"/>
                                        </p:tgtEl>
                                        <p:attrNameLst>
                                          <p:attrName>style.visibility</p:attrName>
                                        </p:attrNameLst>
                                      </p:cBhvr>
                                      <p:to>
                                        <p:strVal val="visible"/>
                                      </p:to>
                                    </p:set>
                                    <p:animEffect transition="in" filter="fade">
                                      <p:cBhvr>
                                        <p:cTn id="353" dur="1000"/>
                                        <p:tgtEl>
                                          <p:spTgt spid="236"/>
                                        </p:tgtEl>
                                      </p:cBhvr>
                                    </p:animEffect>
                                    <p:anim calcmode="lin" valueType="num">
                                      <p:cBhvr>
                                        <p:cTn id="354" dur="1000" fill="hold"/>
                                        <p:tgtEl>
                                          <p:spTgt spid="236"/>
                                        </p:tgtEl>
                                        <p:attrNameLst>
                                          <p:attrName>ppt_x</p:attrName>
                                        </p:attrNameLst>
                                      </p:cBhvr>
                                      <p:tavLst>
                                        <p:tav tm="0">
                                          <p:val>
                                            <p:strVal val="#ppt_x"/>
                                          </p:val>
                                        </p:tav>
                                        <p:tav tm="100000">
                                          <p:val>
                                            <p:strVal val="#ppt_x"/>
                                          </p:val>
                                        </p:tav>
                                      </p:tavLst>
                                    </p:anim>
                                    <p:anim calcmode="lin" valueType="num">
                                      <p:cBhvr>
                                        <p:cTn id="355" dur="1000" fill="hold"/>
                                        <p:tgtEl>
                                          <p:spTgt spid="236"/>
                                        </p:tgtEl>
                                        <p:attrNameLst>
                                          <p:attrName>ppt_y</p:attrName>
                                        </p:attrNameLst>
                                      </p:cBhvr>
                                      <p:tavLst>
                                        <p:tav tm="0">
                                          <p:val>
                                            <p:strVal val="#ppt_y+.1"/>
                                          </p:val>
                                        </p:tav>
                                        <p:tav tm="100000">
                                          <p:val>
                                            <p:strVal val="#ppt_y"/>
                                          </p:val>
                                        </p:tav>
                                      </p:tavLst>
                                    </p:anim>
                                  </p:childTnLst>
                                </p:cTn>
                              </p:par>
                              <p:par>
                                <p:cTn id="356" presetID="42" presetClass="entr" presetSubtype="0" fill="hold" grpId="0" nodeType="withEffect">
                                  <p:stCondLst>
                                    <p:cond delay="0"/>
                                  </p:stCondLst>
                                  <p:childTnLst>
                                    <p:set>
                                      <p:cBhvr>
                                        <p:cTn id="357" dur="1" fill="hold">
                                          <p:stCondLst>
                                            <p:cond delay="0"/>
                                          </p:stCondLst>
                                        </p:cTn>
                                        <p:tgtEl>
                                          <p:spTgt spid="232"/>
                                        </p:tgtEl>
                                        <p:attrNameLst>
                                          <p:attrName>style.visibility</p:attrName>
                                        </p:attrNameLst>
                                      </p:cBhvr>
                                      <p:to>
                                        <p:strVal val="visible"/>
                                      </p:to>
                                    </p:set>
                                    <p:animEffect transition="in" filter="fade">
                                      <p:cBhvr>
                                        <p:cTn id="358" dur="1000"/>
                                        <p:tgtEl>
                                          <p:spTgt spid="232"/>
                                        </p:tgtEl>
                                      </p:cBhvr>
                                    </p:animEffect>
                                    <p:anim calcmode="lin" valueType="num">
                                      <p:cBhvr>
                                        <p:cTn id="359" dur="1000" fill="hold"/>
                                        <p:tgtEl>
                                          <p:spTgt spid="232"/>
                                        </p:tgtEl>
                                        <p:attrNameLst>
                                          <p:attrName>ppt_x</p:attrName>
                                        </p:attrNameLst>
                                      </p:cBhvr>
                                      <p:tavLst>
                                        <p:tav tm="0">
                                          <p:val>
                                            <p:strVal val="#ppt_x"/>
                                          </p:val>
                                        </p:tav>
                                        <p:tav tm="100000">
                                          <p:val>
                                            <p:strVal val="#ppt_x"/>
                                          </p:val>
                                        </p:tav>
                                      </p:tavLst>
                                    </p:anim>
                                    <p:anim calcmode="lin" valueType="num">
                                      <p:cBhvr>
                                        <p:cTn id="360" dur="1000" fill="hold"/>
                                        <p:tgtEl>
                                          <p:spTgt spid="232"/>
                                        </p:tgtEl>
                                        <p:attrNameLst>
                                          <p:attrName>ppt_y</p:attrName>
                                        </p:attrNameLst>
                                      </p:cBhvr>
                                      <p:tavLst>
                                        <p:tav tm="0">
                                          <p:val>
                                            <p:strVal val="#ppt_y+.1"/>
                                          </p:val>
                                        </p:tav>
                                        <p:tav tm="100000">
                                          <p:val>
                                            <p:strVal val="#ppt_y"/>
                                          </p:val>
                                        </p:tav>
                                      </p:tavLst>
                                    </p:anim>
                                  </p:childTnLst>
                                </p:cTn>
                              </p:par>
                              <p:par>
                                <p:cTn id="361" presetID="42" presetClass="entr" presetSubtype="0" fill="hold" grpId="0" nodeType="withEffect">
                                  <p:stCondLst>
                                    <p:cond delay="0"/>
                                  </p:stCondLst>
                                  <p:childTnLst>
                                    <p:set>
                                      <p:cBhvr>
                                        <p:cTn id="362" dur="1" fill="hold">
                                          <p:stCondLst>
                                            <p:cond delay="0"/>
                                          </p:stCondLst>
                                        </p:cTn>
                                        <p:tgtEl>
                                          <p:spTgt spid="231"/>
                                        </p:tgtEl>
                                        <p:attrNameLst>
                                          <p:attrName>style.visibility</p:attrName>
                                        </p:attrNameLst>
                                      </p:cBhvr>
                                      <p:to>
                                        <p:strVal val="visible"/>
                                      </p:to>
                                    </p:set>
                                    <p:animEffect transition="in" filter="fade">
                                      <p:cBhvr>
                                        <p:cTn id="363" dur="1000"/>
                                        <p:tgtEl>
                                          <p:spTgt spid="231"/>
                                        </p:tgtEl>
                                      </p:cBhvr>
                                    </p:animEffect>
                                    <p:anim calcmode="lin" valueType="num">
                                      <p:cBhvr>
                                        <p:cTn id="364" dur="1000" fill="hold"/>
                                        <p:tgtEl>
                                          <p:spTgt spid="231"/>
                                        </p:tgtEl>
                                        <p:attrNameLst>
                                          <p:attrName>ppt_x</p:attrName>
                                        </p:attrNameLst>
                                      </p:cBhvr>
                                      <p:tavLst>
                                        <p:tav tm="0">
                                          <p:val>
                                            <p:strVal val="#ppt_x"/>
                                          </p:val>
                                        </p:tav>
                                        <p:tav tm="100000">
                                          <p:val>
                                            <p:strVal val="#ppt_x"/>
                                          </p:val>
                                        </p:tav>
                                      </p:tavLst>
                                    </p:anim>
                                    <p:anim calcmode="lin" valueType="num">
                                      <p:cBhvr>
                                        <p:cTn id="365" dur="1000" fill="hold"/>
                                        <p:tgtEl>
                                          <p:spTgt spid="231"/>
                                        </p:tgtEl>
                                        <p:attrNameLst>
                                          <p:attrName>ppt_y</p:attrName>
                                        </p:attrNameLst>
                                      </p:cBhvr>
                                      <p:tavLst>
                                        <p:tav tm="0">
                                          <p:val>
                                            <p:strVal val="#ppt_y+.1"/>
                                          </p:val>
                                        </p:tav>
                                        <p:tav tm="100000">
                                          <p:val>
                                            <p:strVal val="#ppt_y"/>
                                          </p:val>
                                        </p:tav>
                                      </p:tavLst>
                                    </p:anim>
                                  </p:childTnLst>
                                </p:cTn>
                              </p:par>
                              <p:par>
                                <p:cTn id="366" presetID="42" presetClass="entr" presetSubtype="0" fill="hold" grpId="0" nodeType="withEffect">
                                  <p:stCondLst>
                                    <p:cond delay="0"/>
                                  </p:stCondLst>
                                  <p:childTnLst>
                                    <p:set>
                                      <p:cBhvr>
                                        <p:cTn id="367" dur="1" fill="hold">
                                          <p:stCondLst>
                                            <p:cond delay="0"/>
                                          </p:stCondLst>
                                        </p:cTn>
                                        <p:tgtEl>
                                          <p:spTgt spid="215"/>
                                        </p:tgtEl>
                                        <p:attrNameLst>
                                          <p:attrName>style.visibility</p:attrName>
                                        </p:attrNameLst>
                                      </p:cBhvr>
                                      <p:to>
                                        <p:strVal val="visible"/>
                                      </p:to>
                                    </p:set>
                                    <p:animEffect transition="in" filter="fade">
                                      <p:cBhvr>
                                        <p:cTn id="368" dur="1000"/>
                                        <p:tgtEl>
                                          <p:spTgt spid="215"/>
                                        </p:tgtEl>
                                      </p:cBhvr>
                                    </p:animEffect>
                                    <p:anim calcmode="lin" valueType="num">
                                      <p:cBhvr>
                                        <p:cTn id="369" dur="1000" fill="hold"/>
                                        <p:tgtEl>
                                          <p:spTgt spid="215"/>
                                        </p:tgtEl>
                                        <p:attrNameLst>
                                          <p:attrName>ppt_x</p:attrName>
                                        </p:attrNameLst>
                                      </p:cBhvr>
                                      <p:tavLst>
                                        <p:tav tm="0">
                                          <p:val>
                                            <p:strVal val="#ppt_x"/>
                                          </p:val>
                                        </p:tav>
                                        <p:tav tm="100000">
                                          <p:val>
                                            <p:strVal val="#ppt_x"/>
                                          </p:val>
                                        </p:tav>
                                      </p:tavLst>
                                    </p:anim>
                                    <p:anim calcmode="lin" valueType="num">
                                      <p:cBhvr>
                                        <p:cTn id="370" dur="1000" fill="hold"/>
                                        <p:tgtEl>
                                          <p:spTgt spid="215"/>
                                        </p:tgtEl>
                                        <p:attrNameLst>
                                          <p:attrName>ppt_y</p:attrName>
                                        </p:attrNameLst>
                                      </p:cBhvr>
                                      <p:tavLst>
                                        <p:tav tm="0">
                                          <p:val>
                                            <p:strVal val="#ppt_y+.1"/>
                                          </p:val>
                                        </p:tav>
                                        <p:tav tm="100000">
                                          <p:val>
                                            <p:strVal val="#ppt_y"/>
                                          </p:val>
                                        </p:tav>
                                      </p:tavLst>
                                    </p:anim>
                                  </p:childTnLst>
                                </p:cTn>
                              </p:par>
                              <p:par>
                                <p:cTn id="371" presetID="42" presetClass="entr" presetSubtype="0" fill="hold" grpId="0" nodeType="withEffect">
                                  <p:stCondLst>
                                    <p:cond delay="0"/>
                                  </p:stCondLst>
                                  <p:childTnLst>
                                    <p:set>
                                      <p:cBhvr>
                                        <p:cTn id="372" dur="1" fill="hold">
                                          <p:stCondLst>
                                            <p:cond delay="0"/>
                                          </p:stCondLst>
                                        </p:cTn>
                                        <p:tgtEl>
                                          <p:spTgt spid="227"/>
                                        </p:tgtEl>
                                        <p:attrNameLst>
                                          <p:attrName>style.visibility</p:attrName>
                                        </p:attrNameLst>
                                      </p:cBhvr>
                                      <p:to>
                                        <p:strVal val="visible"/>
                                      </p:to>
                                    </p:set>
                                    <p:animEffect transition="in" filter="fade">
                                      <p:cBhvr>
                                        <p:cTn id="373" dur="1000"/>
                                        <p:tgtEl>
                                          <p:spTgt spid="227"/>
                                        </p:tgtEl>
                                      </p:cBhvr>
                                    </p:animEffect>
                                    <p:anim calcmode="lin" valueType="num">
                                      <p:cBhvr>
                                        <p:cTn id="374" dur="1000" fill="hold"/>
                                        <p:tgtEl>
                                          <p:spTgt spid="227"/>
                                        </p:tgtEl>
                                        <p:attrNameLst>
                                          <p:attrName>ppt_x</p:attrName>
                                        </p:attrNameLst>
                                      </p:cBhvr>
                                      <p:tavLst>
                                        <p:tav tm="0">
                                          <p:val>
                                            <p:strVal val="#ppt_x"/>
                                          </p:val>
                                        </p:tav>
                                        <p:tav tm="100000">
                                          <p:val>
                                            <p:strVal val="#ppt_x"/>
                                          </p:val>
                                        </p:tav>
                                      </p:tavLst>
                                    </p:anim>
                                    <p:anim calcmode="lin" valueType="num">
                                      <p:cBhvr>
                                        <p:cTn id="375" dur="1000" fill="hold"/>
                                        <p:tgtEl>
                                          <p:spTgt spid="227"/>
                                        </p:tgtEl>
                                        <p:attrNameLst>
                                          <p:attrName>ppt_y</p:attrName>
                                        </p:attrNameLst>
                                      </p:cBhvr>
                                      <p:tavLst>
                                        <p:tav tm="0">
                                          <p:val>
                                            <p:strVal val="#ppt_y+.1"/>
                                          </p:val>
                                        </p:tav>
                                        <p:tav tm="100000">
                                          <p:val>
                                            <p:strVal val="#ppt_y"/>
                                          </p:val>
                                        </p:tav>
                                      </p:tavLst>
                                    </p:anim>
                                  </p:childTnLst>
                                </p:cTn>
                              </p:par>
                              <p:par>
                                <p:cTn id="376" presetID="42" presetClass="entr" presetSubtype="0" fill="hold" nodeType="withEffect">
                                  <p:stCondLst>
                                    <p:cond delay="0"/>
                                  </p:stCondLst>
                                  <p:childTnLst>
                                    <p:set>
                                      <p:cBhvr>
                                        <p:cTn id="377" dur="1" fill="hold">
                                          <p:stCondLst>
                                            <p:cond delay="0"/>
                                          </p:stCondLst>
                                        </p:cTn>
                                        <p:tgtEl>
                                          <p:spTgt spid="247"/>
                                        </p:tgtEl>
                                        <p:attrNameLst>
                                          <p:attrName>style.visibility</p:attrName>
                                        </p:attrNameLst>
                                      </p:cBhvr>
                                      <p:to>
                                        <p:strVal val="visible"/>
                                      </p:to>
                                    </p:set>
                                    <p:animEffect transition="in" filter="fade">
                                      <p:cBhvr>
                                        <p:cTn id="378" dur="1000"/>
                                        <p:tgtEl>
                                          <p:spTgt spid="247"/>
                                        </p:tgtEl>
                                      </p:cBhvr>
                                    </p:animEffect>
                                    <p:anim calcmode="lin" valueType="num">
                                      <p:cBhvr>
                                        <p:cTn id="379" dur="1000" fill="hold"/>
                                        <p:tgtEl>
                                          <p:spTgt spid="247"/>
                                        </p:tgtEl>
                                        <p:attrNameLst>
                                          <p:attrName>ppt_x</p:attrName>
                                        </p:attrNameLst>
                                      </p:cBhvr>
                                      <p:tavLst>
                                        <p:tav tm="0">
                                          <p:val>
                                            <p:strVal val="#ppt_x"/>
                                          </p:val>
                                        </p:tav>
                                        <p:tav tm="100000">
                                          <p:val>
                                            <p:strVal val="#ppt_x"/>
                                          </p:val>
                                        </p:tav>
                                      </p:tavLst>
                                    </p:anim>
                                    <p:anim calcmode="lin" valueType="num">
                                      <p:cBhvr>
                                        <p:cTn id="380" dur="1000" fill="hold"/>
                                        <p:tgtEl>
                                          <p:spTgt spid="247"/>
                                        </p:tgtEl>
                                        <p:attrNameLst>
                                          <p:attrName>ppt_y</p:attrName>
                                        </p:attrNameLst>
                                      </p:cBhvr>
                                      <p:tavLst>
                                        <p:tav tm="0">
                                          <p:val>
                                            <p:strVal val="#ppt_y+.1"/>
                                          </p:val>
                                        </p:tav>
                                        <p:tav tm="100000">
                                          <p:val>
                                            <p:strVal val="#ppt_y"/>
                                          </p:val>
                                        </p:tav>
                                      </p:tavLst>
                                    </p:anim>
                                  </p:childTnLst>
                                </p:cTn>
                              </p:par>
                              <p:par>
                                <p:cTn id="381" presetID="42" presetClass="entr" presetSubtype="0" fill="hold" nodeType="withEffect">
                                  <p:stCondLst>
                                    <p:cond delay="0"/>
                                  </p:stCondLst>
                                  <p:childTnLst>
                                    <p:set>
                                      <p:cBhvr>
                                        <p:cTn id="382" dur="1" fill="hold">
                                          <p:stCondLst>
                                            <p:cond delay="0"/>
                                          </p:stCondLst>
                                        </p:cTn>
                                        <p:tgtEl>
                                          <p:spTgt spid="246"/>
                                        </p:tgtEl>
                                        <p:attrNameLst>
                                          <p:attrName>style.visibility</p:attrName>
                                        </p:attrNameLst>
                                      </p:cBhvr>
                                      <p:to>
                                        <p:strVal val="visible"/>
                                      </p:to>
                                    </p:set>
                                    <p:animEffect transition="in" filter="fade">
                                      <p:cBhvr>
                                        <p:cTn id="383" dur="1000"/>
                                        <p:tgtEl>
                                          <p:spTgt spid="246"/>
                                        </p:tgtEl>
                                      </p:cBhvr>
                                    </p:animEffect>
                                    <p:anim calcmode="lin" valueType="num">
                                      <p:cBhvr>
                                        <p:cTn id="384" dur="1000" fill="hold"/>
                                        <p:tgtEl>
                                          <p:spTgt spid="246"/>
                                        </p:tgtEl>
                                        <p:attrNameLst>
                                          <p:attrName>ppt_x</p:attrName>
                                        </p:attrNameLst>
                                      </p:cBhvr>
                                      <p:tavLst>
                                        <p:tav tm="0">
                                          <p:val>
                                            <p:strVal val="#ppt_x"/>
                                          </p:val>
                                        </p:tav>
                                        <p:tav tm="100000">
                                          <p:val>
                                            <p:strVal val="#ppt_x"/>
                                          </p:val>
                                        </p:tav>
                                      </p:tavLst>
                                    </p:anim>
                                    <p:anim calcmode="lin" valueType="num">
                                      <p:cBhvr>
                                        <p:cTn id="385" dur="1000" fill="hold"/>
                                        <p:tgtEl>
                                          <p:spTgt spid="246"/>
                                        </p:tgtEl>
                                        <p:attrNameLst>
                                          <p:attrName>ppt_y</p:attrName>
                                        </p:attrNameLst>
                                      </p:cBhvr>
                                      <p:tavLst>
                                        <p:tav tm="0">
                                          <p:val>
                                            <p:strVal val="#ppt_y+.1"/>
                                          </p:val>
                                        </p:tav>
                                        <p:tav tm="100000">
                                          <p:val>
                                            <p:strVal val="#ppt_y"/>
                                          </p:val>
                                        </p:tav>
                                      </p:tavLst>
                                    </p:anim>
                                  </p:childTnLst>
                                </p:cTn>
                              </p:par>
                            </p:childTnLst>
                          </p:cTn>
                        </p:par>
                      </p:childTnLst>
                    </p:cTn>
                  </p:par>
                  <p:par>
                    <p:cTn id="386" fill="hold">
                      <p:stCondLst>
                        <p:cond delay="indefinite"/>
                      </p:stCondLst>
                      <p:childTnLst>
                        <p:par>
                          <p:cTn id="387" fill="hold">
                            <p:stCondLst>
                              <p:cond delay="0"/>
                            </p:stCondLst>
                            <p:childTnLst>
                              <p:par>
                                <p:cTn id="388" presetID="42" presetClass="entr" presetSubtype="0" fill="hold" grpId="0" nodeType="clickEffect">
                                  <p:stCondLst>
                                    <p:cond delay="0"/>
                                  </p:stCondLst>
                                  <p:childTnLst>
                                    <p:set>
                                      <p:cBhvr>
                                        <p:cTn id="389" dur="1" fill="hold">
                                          <p:stCondLst>
                                            <p:cond delay="0"/>
                                          </p:stCondLst>
                                        </p:cTn>
                                        <p:tgtEl>
                                          <p:spTgt spid="240"/>
                                        </p:tgtEl>
                                        <p:attrNameLst>
                                          <p:attrName>style.visibility</p:attrName>
                                        </p:attrNameLst>
                                      </p:cBhvr>
                                      <p:to>
                                        <p:strVal val="visible"/>
                                      </p:to>
                                    </p:set>
                                    <p:animEffect transition="in" filter="fade">
                                      <p:cBhvr>
                                        <p:cTn id="390" dur="1000"/>
                                        <p:tgtEl>
                                          <p:spTgt spid="240"/>
                                        </p:tgtEl>
                                      </p:cBhvr>
                                    </p:animEffect>
                                    <p:anim calcmode="lin" valueType="num">
                                      <p:cBhvr>
                                        <p:cTn id="391" dur="1000" fill="hold"/>
                                        <p:tgtEl>
                                          <p:spTgt spid="240"/>
                                        </p:tgtEl>
                                        <p:attrNameLst>
                                          <p:attrName>ppt_x</p:attrName>
                                        </p:attrNameLst>
                                      </p:cBhvr>
                                      <p:tavLst>
                                        <p:tav tm="0">
                                          <p:val>
                                            <p:strVal val="#ppt_x"/>
                                          </p:val>
                                        </p:tav>
                                        <p:tav tm="100000">
                                          <p:val>
                                            <p:strVal val="#ppt_x"/>
                                          </p:val>
                                        </p:tav>
                                      </p:tavLst>
                                    </p:anim>
                                    <p:anim calcmode="lin" valueType="num">
                                      <p:cBhvr>
                                        <p:cTn id="392" dur="1000" fill="hold"/>
                                        <p:tgtEl>
                                          <p:spTgt spid="240"/>
                                        </p:tgtEl>
                                        <p:attrNameLst>
                                          <p:attrName>ppt_y</p:attrName>
                                        </p:attrNameLst>
                                      </p:cBhvr>
                                      <p:tavLst>
                                        <p:tav tm="0">
                                          <p:val>
                                            <p:strVal val="#ppt_y+.1"/>
                                          </p:val>
                                        </p:tav>
                                        <p:tav tm="100000">
                                          <p:val>
                                            <p:strVal val="#ppt_y"/>
                                          </p:val>
                                        </p:tav>
                                      </p:tavLst>
                                    </p:anim>
                                  </p:childTnLst>
                                </p:cTn>
                              </p:par>
                              <p:par>
                                <p:cTn id="393" presetID="42" presetClass="entr" presetSubtype="0" fill="hold" nodeType="withEffect">
                                  <p:stCondLst>
                                    <p:cond delay="0"/>
                                  </p:stCondLst>
                                  <p:childTnLst>
                                    <p:set>
                                      <p:cBhvr>
                                        <p:cTn id="394" dur="1" fill="hold">
                                          <p:stCondLst>
                                            <p:cond delay="0"/>
                                          </p:stCondLst>
                                        </p:cTn>
                                        <p:tgtEl>
                                          <p:spTgt spid="248"/>
                                        </p:tgtEl>
                                        <p:attrNameLst>
                                          <p:attrName>style.visibility</p:attrName>
                                        </p:attrNameLst>
                                      </p:cBhvr>
                                      <p:to>
                                        <p:strVal val="visible"/>
                                      </p:to>
                                    </p:set>
                                    <p:animEffect transition="in" filter="fade">
                                      <p:cBhvr>
                                        <p:cTn id="395" dur="1000"/>
                                        <p:tgtEl>
                                          <p:spTgt spid="248"/>
                                        </p:tgtEl>
                                      </p:cBhvr>
                                    </p:animEffect>
                                    <p:anim calcmode="lin" valueType="num">
                                      <p:cBhvr>
                                        <p:cTn id="396" dur="1000" fill="hold"/>
                                        <p:tgtEl>
                                          <p:spTgt spid="248"/>
                                        </p:tgtEl>
                                        <p:attrNameLst>
                                          <p:attrName>ppt_x</p:attrName>
                                        </p:attrNameLst>
                                      </p:cBhvr>
                                      <p:tavLst>
                                        <p:tav tm="0">
                                          <p:val>
                                            <p:strVal val="#ppt_x"/>
                                          </p:val>
                                        </p:tav>
                                        <p:tav tm="100000">
                                          <p:val>
                                            <p:strVal val="#ppt_x"/>
                                          </p:val>
                                        </p:tav>
                                      </p:tavLst>
                                    </p:anim>
                                    <p:anim calcmode="lin" valueType="num">
                                      <p:cBhvr>
                                        <p:cTn id="397" dur="1000" fill="hold"/>
                                        <p:tgtEl>
                                          <p:spTgt spid="248"/>
                                        </p:tgtEl>
                                        <p:attrNameLst>
                                          <p:attrName>ppt_y</p:attrName>
                                        </p:attrNameLst>
                                      </p:cBhvr>
                                      <p:tavLst>
                                        <p:tav tm="0">
                                          <p:val>
                                            <p:strVal val="#ppt_y+.1"/>
                                          </p:val>
                                        </p:tav>
                                        <p:tav tm="100000">
                                          <p:val>
                                            <p:strVal val="#ppt_y"/>
                                          </p:val>
                                        </p:tav>
                                      </p:tavLst>
                                    </p:anim>
                                  </p:childTnLst>
                                </p:cTn>
                              </p:par>
                              <p:par>
                                <p:cTn id="398" presetID="42" presetClass="entr" presetSubtype="0" fill="hold" grpId="0" nodeType="withEffect">
                                  <p:stCondLst>
                                    <p:cond delay="0"/>
                                  </p:stCondLst>
                                  <p:childTnLst>
                                    <p:set>
                                      <p:cBhvr>
                                        <p:cTn id="399" dur="1" fill="hold">
                                          <p:stCondLst>
                                            <p:cond delay="0"/>
                                          </p:stCondLst>
                                        </p:cTn>
                                        <p:tgtEl>
                                          <p:spTgt spid="249"/>
                                        </p:tgtEl>
                                        <p:attrNameLst>
                                          <p:attrName>style.visibility</p:attrName>
                                        </p:attrNameLst>
                                      </p:cBhvr>
                                      <p:to>
                                        <p:strVal val="visible"/>
                                      </p:to>
                                    </p:set>
                                    <p:animEffect transition="in" filter="fade">
                                      <p:cBhvr>
                                        <p:cTn id="400" dur="1000"/>
                                        <p:tgtEl>
                                          <p:spTgt spid="249"/>
                                        </p:tgtEl>
                                      </p:cBhvr>
                                    </p:animEffect>
                                    <p:anim calcmode="lin" valueType="num">
                                      <p:cBhvr>
                                        <p:cTn id="401" dur="1000" fill="hold"/>
                                        <p:tgtEl>
                                          <p:spTgt spid="249"/>
                                        </p:tgtEl>
                                        <p:attrNameLst>
                                          <p:attrName>ppt_x</p:attrName>
                                        </p:attrNameLst>
                                      </p:cBhvr>
                                      <p:tavLst>
                                        <p:tav tm="0">
                                          <p:val>
                                            <p:strVal val="#ppt_x"/>
                                          </p:val>
                                        </p:tav>
                                        <p:tav tm="100000">
                                          <p:val>
                                            <p:strVal val="#ppt_x"/>
                                          </p:val>
                                        </p:tav>
                                      </p:tavLst>
                                    </p:anim>
                                    <p:anim calcmode="lin" valueType="num">
                                      <p:cBhvr>
                                        <p:cTn id="402" dur="1000" fill="hold"/>
                                        <p:tgtEl>
                                          <p:spTgt spid="249"/>
                                        </p:tgtEl>
                                        <p:attrNameLst>
                                          <p:attrName>ppt_y</p:attrName>
                                        </p:attrNameLst>
                                      </p:cBhvr>
                                      <p:tavLst>
                                        <p:tav tm="0">
                                          <p:val>
                                            <p:strVal val="#ppt_y+.1"/>
                                          </p:val>
                                        </p:tav>
                                        <p:tav tm="100000">
                                          <p:val>
                                            <p:strVal val="#ppt_y"/>
                                          </p:val>
                                        </p:tav>
                                      </p:tavLst>
                                    </p:anim>
                                  </p:childTnLst>
                                </p:cTn>
                              </p:par>
                              <p:par>
                                <p:cTn id="403" presetID="42" presetClass="entr" presetSubtype="0" fill="hold" grpId="0" nodeType="withEffect">
                                  <p:stCondLst>
                                    <p:cond delay="0"/>
                                  </p:stCondLst>
                                  <p:childTnLst>
                                    <p:set>
                                      <p:cBhvr>
                                        <p:cTn id="404" dur="1" fill="hold">
                                          <p:stCondLst>
                                            <p:cond delay="0"/>
                                          </p:stCondLst>
                                        </p:cTn>
                                        <p:tgtEl>
                                          <p:spTgt spid="255"/>
                                        </p:tgtEl>
                                        <p:attrNameLst>
                                          <p:attrName>style.visibility</p:attrName>
                                        </p:attrNameLst>
                                      </p:cBhvr>
                                      <p:to>
                                        <p:strVal val="visible"/>
                                      </p:to>
                                    </p:set>
                                    <p:animEffect transition="in" filter="fade">
                                      <p:cBhvr>
                                        <p:cTn id="405" dur="1000"/>
                                        <p:tgtEl>
                                          <p:spTgt spid="255"/>
                                        </p:tgtEl>
                                      </p:cBhvr>
                                    </p:animEffect>
                                    <p:anim calcmode="lin" valueType="num">
                                      <p:cBhvr>
                                        <p:cTn id="406" dur="1000" fill="hold"/>
                                        <p:tgtEl>
                                          <p:spTgt spid="255"/>
                                        </p:tgtEl>
                                        <p:attrNameLst>
                                          <p:attrName>ppt_x</p:attrName>
                                        </p:attrNameLst>
                                      </p:cBhvr>
                                      <p:tavLst>
                                        <p:tav tm="0">
                                          <p:val>
                                            <p:strVal val="#ppt_x"/>
                                          </p:val>
                                        </p:tav>
                                        <p:tav tm="100000">
                                          <p:val>
                                            <p:strVal val="#ppt_x"/>
                                          </p:val>
                                        </p:tav>
                                      </p:tavLst>
                                    </p:anim>
                                    <p:anim calcmode="lin" valueType="num">
                                      <p:cBhvr>
                                        <p:cTn id="407" dur="1000" fill="hold"/>
                                        <p:tgtEl>
                                          <p:spTgt spid="255"/>
                                        </p:tgtEl>
                                        <p:attrNameLst>
                                          <p:attrName>ppt_y</p:attrName>
                                        </p:attrNameLst>
                                      </p:cBhvr>
                                      <p:tavLst>
                                        <p:tav tm="0">
                                          <p:val>
                                            <p:strVal val="#ppt_y+.1"/>
                                          </p:val>
                                        </p:tav>
                                        <p:tav tm="100000">
                                          <p:val>
                                            <p:strVal val="#ppt_y"/>
                                          </p:val>
                                        </p:tav>
                                      </p:tavLst>
                                    </p:anim>
                                  </p:childTnLst>
                                </p:cTn>
                              </p:par>
                              <p:par>
                                <p:cTn id="408" presetID="42" presetClass="entr" presetSubtype="0" fill="hold" grpId="0" nodeType="withEffect">
                                  <p:stCondLst>
                                    <p:cond delay="0"/>
                                  </p:stCondLst>
                                  <p:childTnLst>
                                    <p:set>
                                      <p:cBhvr>
                                        <p:cTn id="409" dur="1" fill="hold">
                                          <p:stCondLst>
                                            <p:cond delay="0"/>
                                          </p:stCondLst>
                                        </p:cTn>
                                        <p:tgtEl>
                                          <p:spTgt spid="252"/>
                                        </p:tgtEl>
                                        <p:attrNameLst>
                                          <p:attrName>style.visibility</p:attrName>
                                        </p:attrNameLst>
                                      </p:cBhvr>
                                      <p:to>
                                        <p:strVal val="visible"/>
                                      </p:to>
                                    </p:set>
                                    <p:animEffect transition="in" filter="fade">
                                      <p:cBhvr>
                                        <p:cTn id="410" dur="1000"/>
                                        <p:tgtEl>
                                          <p:spTgt spid="252"/>
                                        </p:tgtEl>
                                      </p:cBhvr>
                                    </p:animEffect>
                                    <p:anim calcmode="lin" valueType="num">
                                      <p:cBhvr>
                                        <p:cTn id="411" dur="1000" fill="hold"/>
                                        <p:tgtEl>
                                          <p:spTgt spid="252"/>
                                        </p:tgtEl>
                                        <p:attrNameLst>
                                          <p:attrName>ppt_x</p:attrName>
                                        </p:attrNameLst>
                                      </p:cBhvr>
                                      <p:tavLst>
                                        <p:tav tm="0">
                                          <p:val>
                                            <p:strVal val="#ppt_x"/>
                                          </p:val>
                                        </p:tav>
                                        <p:tav tm="100000">
                                          <p:val>
                                            <p:strVal val="#ppt_x"/>
                                          </p:val>
                                        </p:tav>
                                      </p:tavLst>
                                    </p:anim>
                                    <p:anim calcmode="lin" valueType="num">
                                      <p:cBhvr>
                                        <p:cTn id="412" dur="1000" fill="hold"/>
                                        <p:tgtEl>
                                          <p:spTgt spid="252"/>
                                        </p:tgtEl>
                                        <p:attrNameLst>
                                          <p:attrName>ppt_y</p:attrName>
                                        </p:attrNameLst>
                                      </p:cBhvr>
                                      <p:tavLst>
                                        <p:tav tm="0">
                                          <p:val>
                                            <p:strVal val="#ppt_y+.1"/>
                                          </p:val>
                                        </p:tav>
                                        <p:tav tm="100000">
                                          <p:val>
                                            <p:strVal val="#ppt_y"/>
                                          </p:val>
                                        </p:tav>
                                      </p:tavLst>
                                    </p:anim>
                                  </p:childTnLst>
                                </p:cTn>
                              </p:par>
                              <p:par>
                                <p:cTn id="413" presetID="42" presetClass="entr" presetSubtype="0" fill="hold" grpId="0" nodeType="withEffect">
                                  <p:stCondLst>
                                    <p:cond delay="0"/>
                                  </p:stCondLst>
                                  <p:childTnLst>
                                    <p:set>
                                      <p:cBhvr>
                                        <p:cTn id="414" dur="1" fill="hold">
                                          <p:stCondLst>
                                            <p:cond delay="0"/>
                                          </p:stCondLst>
                                        </p:cTn>
                                        <p:tgtEl>
                                          <p:spTgt spid="250"/>
                                        </p:tgtEl>
                                        <p:attrNameLst>
                                          <p:attrName>style.visibility</p:attrName>
                                        </p:attrNameLst>
                                      </p:cBhvr>
                                      <p:to>
                                        <p:strVal val="visible"/>
                                      </p:to>
                                    </p:set>
                                    <p:animEffect transition="in" filter="fade">
                                      <p:cBhvr>
                                        <p:cTn id="415" dur="1000"/>
                                        <p:tgtEl>
                                          <p:spTgt spid="250"/>
                                        </p:tgtEl>
                                      </p:cBhvr>
                                    </p:animEffect>
                                    <p:anim calcmode="lin" valueType="num">
                                      <p:cBhvr>
                                        <p:cTn id="416" dur="1000" fill="hold"/>
                                        <p:tgtEl>
                                          <p:spTgt spid="250"/>
                                        </p:tgtEl>
                                        <p:attrNameLst>
                                          <p:attrName>ppt_x</p:attrName>
                                        </p:attrNameLst>
                                      </p:cBhvr>
                                      <p:tavLst>
                                        <p:tav tm="0">
                                          <p:val>
                                            <p:strVal val="#ppt_x"/>
                                          </p:val>
                                        </p:tav>
                                        <p:tav tm="100000">
                                          <p:val>
                                            <p:strVal val="#ppt_x"/>
                                          </p:val>
                                        </p:tav>
                                      </p:tavLst>
                                    </p:anim>
                                    <p:anim calcmode="lin" valueType="num">
                                      <p:cBhvr>
                                        <p:cTn id="417" dur="1000" fill="hold"/>
                                        <p:tgtEl>
                                          <p:spTgt spid="250"/>
                                        </p:tgtEl>
                                        <p:attrNameLst>
                                          <p:attrName>ppt_y</p:attrName>
                                        </p:attrNameLst>
                                      </p:cBhvr>
                                      <p:tavLst>
                                        <p:tav tm="0">
                                          <p:val>
                                            <p:strVal val="#ppt_y+.1"/>
                                          </p:val>
                                        </p:tav>
                                        <p:tav tm="100000">
                                          <p:val>
                                            <p:strVal val="#ppt_y"/>
                                          </p:val>
                                        </p:tav>
                                      </p:tavLst>
                                    </p:anim>
                                  </p:childTnLst>
                                </p:cTn>
                              </p:par>
                              <p:par>
                                <p:cTn id="418" presetID="42" presetClass="entr" presetSubtype="0" fill="hold" grpId="0" nodeType="withEffect">
                                  <p:stCondLst>
                                    <p:cond delay="0"/>
                                  </p:stCondLst>
                                  <p:childTnLst>
                                    <p:set>
                                      <p:cBhvr>
                                        <p:cTn id="419" dur="1" fill="hold">
                                          <p:stCondLst>
                                            <p:cond delay="0"/>
                                          </p:stCondLst>
                                        </p:cTn>
                                        <p:tgtEl>
                                          <p:spTgt spid="241"/>
                                        </p:tgtEl>
                                        <p:attrNameLst>
                                          <p:attrName>style.visibility</p:attrName>
                                        </p:attrNameLst>
                                      </p:cBhvr>
                                      <p:to>
                                        <p:strVal val="visible"/>
                                      </p:to>
                                    </p:set>
                                    <p:animEffect transition="in" filter="fade">
                                      <p:cBhvr>
                                        <p:cTn id="420" dur="1000"/>
                                        <p:tgtEl>
                                          <p:spTgt spid="241"/>
                                        </p:tgtEl>
                                      </p:cBhvr>
                                    </p:animEffect>
                                    <p:anim calcmode="lin" valueType="num">
                                      <p:cBhvr>
                                        <p:cTn id="421" dur="1000" fill="hold"/>
                                        <p:tgtEl>
                                          <p:spTgt spid="241"/>
                                        </p:tgtEl>
                                        <p:attrNameLst>
                                          <p:attrName>ppt_x</p:attrName>
                                        </p:attrNameLst>
                                      </p:cBhvr>
                                      <p:tavLst>
                                        <p:tav tm="0">
                                          <p:val>
                                            <p:strVal val="#ppt_x"/>
                                          </p:val>
                                        </p:tav>
                                        <p:tav tm="100000">
                                          <p:val>
                                            <p:strVal val="#ppt_x"/>
                                          </p:val>
                                        </p:tav>
                                      </p:tavLst>
                                    </p:anim>
                                    <p:anim calcmode="lin" valueType="num">
                                      <p:cBhvr>
                                        <p:cTn id="422" dur="1000" fill="hold"/>
                                        <p:tgtEl>
                                          <p:spTgt spid="241"/>
                                        </p:tgtEl>
                                        <p:attrNameLst>
                                          <p:attrName>ppt_y</p:attrName>
                                        </p:attrNameLst>
                                      </p:cBhvr>
                                      <p:tavLst>
                                        <p:tav tm="0">
                                          <p:val>
                                            <p:strVal val="#ppt_y+.1"/>
                                          </p:val>
                                        </p:tav>
                                        <p:tav tm="100000">
                                          <p:val>
                                            <p:strVal val="#ppt_y"/>
                                          </p:val>
                                        </p:tav>
                                      </p:tavLst>
                                    </p:anim>
                                  </p:childTnLst>
                                </p:cTn>
                              </p:par>
                              <p:par>
                                <p:cTn id="423" presetID="42" presetClass="entr" presetSubtype="0" fill="hold" grpId="0" nodeType="withEffect">
                                  <p:stCondLst>
                                    <p:cond delay="0"/>
                                  </p:stCondLst>
                                  <p:childTnLst>
                                    <p:set>
                                      <p:cBhvr>
                                        <p:cTn id="424" dur="1" fill="hold">
                                          <p:stCondLst>
                                            <p:cond delay="0"/>
                                          </p:stCondLst>
                                        </p:cTn>
                                        <p:tgtEl>
                                          <p:spTgt spid="242"/>
                                        </p:tgtEl>
                                        <p:attrNameLst>
                                          <p:attrName>style.visibility</p:attrName>
                                        </p:attrNameLst>
                                      </p:cBhvr>
                                      <p:to>
                                        <p:strVal val="visible"/>
                                      </p:to>
                                    </p:set>
                                    <p:animEffect transition="in" filter="fade">
                                      <p:cBhvr>
                                        <p:cTn id="425" dur="1000"/>
                                        <p:tgtEl>
                                          <p:spTgt spid="242"/>
                                        </p:tgtEl>
                                      </p:cBhvr>
                                    </p:animEffect>
                                    <p:anim calcmode="lin" valueType="num">
                                      <p:cBhvr>
                                        <p:cTn id="426" dur="1000" fill="hold"/>
                                        <p:tgtEl>
                                          <p:spTgt spid="242"/>
                                        </p:tgtEl>
                                        <p:attrNameLst>
                                          <p:attrName>ppt_x</p:attrName>
                                        </p:attrNameLst>
                                      </p:cBhvr>
                                      <p:tavLst>
                                        <p:tav tm="0">
                                          <p:val>
                                            <p:strVal val="#ppt_x"/>
                                          </p:val>
                                        </p:tav>
                                        <p:tav tm="100000">
                                          <p:val>
                                            <p:strVal val="#ppt_x"/>
                                          </p:val>
                                        </p:tav>
                                      </p:tavLst>
                                    </p:anim>
                                    <p:anim calcmode="lin" valueType="num">
                                      <p:cBhvr>
                                        <p:cTn id="427" dur="1000" fill="hold"/>
                                        <p:tgtEl>
                                          <p:spTgt spid="242"/>
                                        </p:tgtEl>
                                        <p:attrNameLst>
                                          <p:attrName>ppt_y</p:attrName>
                                        </p:attrNameLst>
                                      </p:cBhvr>
                                      <p:tavLst>
                                        <p:tav tm="0">
                                          <p:val>
                                            <p:strVal val="#ppt_y+.1"/>
                                          </p:val>
                                        </p:tav>
                                        <p:tav tm="100000">
                                          <p:val>
                                            <p:strVal val="#ppt_y"/>
                                          </p:val>
                                        </p:tav>
                                      </p:tavLst>
                                    </p:anim>
                                  </p:childTnLst>
                                </p:cTn>
                              </p:par>
                              <p:par>
                                <p:cTn id="428" presetID="42" presetClass="entr" presetSubtype="0" fill="hold" grpId="0" nodeType="withEffect">
                                  <p:stCondLst>
                                    <p:cond delay="0"/>
                                  </p:stCondLst>
                                  <p:childTnLst>
                                    <p:set>
                                      <p:cBhvr>
                                        <p:cTn id="429" dur="1" fill="hold">
                                          <p:stCondLst>
                                            <p:cond delay="0"/>
                                          </p:stCondLst>
                                        </p:cTn>
                                        <p:tgtEl>
                                          <p:spTgt spid="251"/>
                                        </p:tgtEl>
                                        <p:attrNameLst>
                                          <p:attrName>style.visibility</p:attrName>
                                        </p:attrNameLst>
                                      </p:cBhvr>
                                      <p:to>
                                        <p:strVal val="visible"/>
                                      </p:to>
                                    </p:set>
                                    <p:animEffect transition="in" filter="fade">
                                      <p:cBhvr>
                                        <p:cTn id="430" dur="1000"/>
                                        <p:tgtEl>
                                          <p:spTgt spid="251"/>
                                        </p:tgtEl>
                                      </p:cBhvr>
                                    </p:animEffect>
                                    <p:anim calcmode="lin" valueType="num">
                                      <p:cBhvr>
                                        <p:cTn id="431" dur="1000" fill="hold"/>
                                        <p:tgtEl>
                                          <p:spTgt spid="251"/>
                                        </p:tgtEl>
                                        <p:attrNameLst>
                                          <p:attrName>ppt_x</p:attrName>
                                        </p:attrNameLst>
                                      </p:cBhvr>
                                      <p:tavLst>
                                        <p:tav tm="0">
                                          <p:val>
                                            <p:strVal val="#ppt_x"/>
                                          </p:val>
                                        </p:tav>
                                        <p:tav tm="100000">
                                          <p:val>
                                            <p:strVal val="#ppt_x"/>
                                          </p:val>
                                        </p:tav>
                                      </p:tavLst>
                                    </p:anim>
                                    <p:anim calcmode="lin" valueType="num">
                                      <p:cBhvr>
                                        <p:cTn id="432" dur="1000" fill="hold"/>
                                        <p:tgtEl>
                                          <p:spTgt spid="251"/>
                                        </p:tgtEl>
                                        <p:attrNameLst>
                                          <p:attrName>ppt_y</p:attrName>
                                        </p:attrNameLst>
                                      </p:cBhvr>
                                      <p:tavLst>
                                        <p:tav tm="0">
                                          <p:val>
                                            <p:strVal val="#ppt_y+.1"/>
                                          </p:val>
                                        </p:tav>
                                        <p:tav tm="100000">
                                          <p:val>
                                            <p:strVal val="#ppt_y"/>
                                          </p:val>
                                        </p:tav>
                                      </p:tavLst>
                                    </p:anim>
                                  </p:childTnLst>
                                </p:cTn>
                              </p:par>
                              <p:par>
                                <p:cTn id="433" presetID="42" presetClass="entr" presetSubtype="0" fill="hold" grpId="0" nodeType="withEffect">
                                  <p:stCondLst>
                                    <p:cond delay="0"/>
                                  </p:stCondLst>
                                  <p:childTnLst>
                                    <p:set>
                                      <p:cBhvr>
                                        <p:cTn id="434" dur="1" fill="hold">
                                          <p:stCondLst>
                                            <p:cond delay="0"/>
                                          </p:stCondLst>
                                        </p:cTn>
                                        <p:tgtEl>
                                          <p:spTgt spid="238"/>
                                        </p:tgtEl>
                                        <p:attrNameLst>
                                          <p:attrName>style.visibility</p:attrName>
                                        </p:attrNameLst>
                                      </p:cBhvr>
                                      <p:to>
                                        <p:strVal val="visible"/>
                                      </p:to>
                                    </p:set>
                                    <p:animEffect transition="in" filter="fade">
                                      <p:cBhvr>
                                        <p:cTn id="435" dur="1000"/>
                                        <p:tgtEl>
                                          <p:spTgt spid="238"/>
                                        </p:tgtEl>
                                      </p:cBhvr>
                                    </p:animEffect>
                                    <p:anim calcmode="lin" valueType="num">
                                      <p:cBhvr>
                                        <p:cTn id="436" dur="1000" fill="hold"/>
                                        <p:tgtEl>
                                          <p:spTgt spid="238"/>
                                        </p:tgtEl>
                                        <p:attrNameLst>
                                          <p:attrName>ppt_x</p:attrName>
                                        </p:attrNameLst>
                                      </p:cBhvr>
                                      <p:tavLst>
                                        <p:tav tm="0">
                                          <p:val>
                                            <p:strVal val="#ppt_x"/>
                                          </p:val>
                                        </p:tav>
                                        <p:tav tm="100000">
                                          <p:val>
                                            <p:strVal val="#ppt_x"/>
                                          </p:val>
                                        </p:tav>
                                      </p:tavLst>
                                    </p:anim>
                                    <p:anim calcmode="lin" valueType="num">
                                      <p:cBhvr>
                                        <p:cTn id="437" dur="1000" fill="hold"/>
                                        <p:tgtEl>
                                          <p:spTgt spid="238"/>
                                        </p:tgtEl>
                                        <p:attrNameLst>
                                          <p:attrName>ppt_y</p:attrName>
                                        </p:attrNameLst>
                                      </p:cBhvr>
                                      <p:tavLst>
                                        <p:tav tm="0">
                                          <p:val>
                                            <p:strVal val="#ppt_y+.1"/>
                                          </p:val>
                                        </p:tav>
                                        <p:tav tm="100000">
                                          <p:val>
                                            <p:strVal val="#ppt_y"/>
                                          </p:val>
                                        </p:tav>
                                      </p:tavLst>
                                    </p:anim>
                                  </p:childTnLst>
                                </p:cTn>
                              </p:par>
                              <p:par>
                                <p:cTn id="438" presetID="42" presetClass="entr" presetSubtype="0" fill="hold" grpId="0" nodeType="withEffect">
                                  <p:stCondLst>
                                    <p:cond delay="0"/>
                                  </p:stCondLst>
                                  <p:childTnLst>
                                    <p:set>
                                      <p:cBhvr>
                                        <p:cTn id="439" dur="1" fill="hold">
                                          <p:stCondLst>
                                            <p:cond delay="0"/>
                                          </p:stCondLst>
                                        </p:cTn>
                                        <p:tgtEl>
                                          <p:spTgt spid="243"/>
                                        </p:tgtEl>
                                        <p:attrNameLst>
                                          <p:attrName>style.visibility</p:attrName>
                                        </p:attrNameLst>
                                      </p:cBhvr>
                                      <p:to>
                                        <p:strVal val="visible"/>
                                      </p:to>
                                    </p:set>
                                    <p:animEffect transition="in" filter="fade">
                                      <p:cBhvr>
                                        <p:cTn id="440" dur="1000"/>
                                        <p:tgtEl>
                                          <p:spTgt spid="243"/>
                                        </p:tgtEl>
                                      </p:cBhvr>
                                    </p:animEffect>
                                    <p:anim calcmode="lin" valueType="num">
                                      <p:cBhvr>
                                        <p:cTn id="441" dur="1000" fill="hold"/>
                                        <p:tgtEl>
                                          <p:spTgt spid="243"/>
                                        </p:tgtEl>
                                        <p:attrNameLst>
                                          <p:attrName>ppt_x</p:attrName>
                                        </p:attrNameLst>
                                      </p:cBhvr>
                                      <p:tavLst>
                                        <p:tav tm="0">
                                          <p:val>
                                            <p:strVal val="#ppt_x"/>
                                          </p:val>
                                        </p:tav>
                                        <p:tav tm="100000">
                                          <p:val>
                                            <p:strVal val="#ppt_x"/>
                                          </p:val>
                                        </p:tav>
                                      </p:tavLst>
                                    </p:anim>
                                    <p:anim calcmode="lin" valueType="num">
                                      <p:cBhvr>
                                        <p:cTn id="442" dur="1000" fill="hold"/>
                                        <p:tgtEl>
                                          <p:spTgt spid="243"/>
                                        </p:tgtEl>
                                        <p:attrNameLst>
                                          <p:attrName>ppt_y</p:attrName>
                                        </p:attrNameLst>
                                      </p:cBhvr>
                                      <p:tavLst>
                                        <p:tav tm="0">
                                          <p:val>
                                            <p:strVal val="#ppt_y+.1"/>
                                          </p:val>
                                        </p:tav>
                                        <p:tav tm="100000">
                                          <p:val>
                                            <p:strVal val="#ppt_y"/>
                                          </p:val>
                                        </p:tav>
                                      </p:tavLst>
                                    </p:anim>
                                  </p:childTnLst>
                                </p:cTn>
                              </p:par>
                              <p:par>
                                <p:cTn id="443" presetID="42" presetClass="entr" presetSubtype="0" fill="hold" grpId="0" nodeType="withEffect">
                                  <p:stCondLst>
                                    <p:cond delay="0"/>
                                  </p:stCondLst>
                                  <p:childTnLst>
                                    <p:set>
                                      <p:cBhvr>
                                        <p:cTn id="444" dur="1" fill="hold">
                                          <p:stCondLst>
                                            <p:cond delay="0"/>
                                          </p:stCondLst>
                                        </p:cTn>
                                        <p:tgtEl>
                                          <p:spTgt spid="253"/>
                                        </p:tgtEl>
                                        <p:attrNameLst>
                                          <p:attrName>style.visibility</p:attrName>
                                        </p:attrNameLst>
                                      </p:cBhvr>
                                      <p:to>
                                        <p:strVal val="visible"/>
                                      </p:to>
                                    </p:set>
                                    <p:animEffect transition="in" filter="fade">
                                      <p:cBhvr>
                                        <p:cTn id="445" dur="1000"/>
                                        <p:tgtEl>
                                          <p:spTgt spid="253"/>
                                        </p:tgtEl>
                                      </p:cBhvr>
                                    </p:animEffect>
                                    <p:anim calcmode="lin" valueType="num">
                                      <p:cBhvr>
                                        <p:cTn id="446" dur="1000" fill="hold"/>
                                        <p:tgtEl>
                                          <p:spTgt spid="253"/>
                                        </p:tgtEl>
                                        <p:attrNameLst>
                                          <p:attrName>ppt_x</p:attrName>
                                        </p:attrNameLst>
                                      </p:cBhvr>
                                      <p:tavLst>
                                        <p:tav tm="0">
                                          <p:val>
                                            <p:strVal val="#ppt_x"/>
                                          </p:val>
                                        </p:tav>
                                        <p:tav tm="100000">
                                          <p:val>
                                            <p:strVal val="#ppt_x"/>
                                          </p:val>
                                        </p:tav>
                                      </p:tavLst>
                                    </p:anim>
                                    <p:anim calcmode="lin" valueType="num">
                                      <p:cBhvr>
                                        <p:cTn id="447" dur="1000" fill="hold"/>
                                        <p:tgtEl>
                                          <p:spTgt spid="253"/>
                                        </p:tgtEl>
                                        <p:attrNameLst>
                                          <p:attrName>ppt_y</p:attrName>
                                        </p:attrNameLst>
                                      </p:cBhvr>
                                      <p:tavLst>
                                        <p:tav tm="0">
                                          <p:val>
                                            <p:strVal val="#ppt_y+.1"/>
                                          </p:val>
                                        </p:tav>
                                        <p:tav tm="100000">
                                          <p:val>
                                            <p:strVal val="#ppt_y"/>
                                          </p:val>
                                        </p:tav>
                                      </p:tavLst>
                                    </p:anim>
                                  </p:childTnLst>
                                </p:cTn>
                              </p:par>
                              <p:par>
                                <p:cTn id="448" presetID="42" presetClass="entr" presetSubtype="0" fill="hold" grpId="0" nodeType="withEffect">
                                  <p:stCondLst>
                                    <p:cond delay="0"/>
                                  </p:stCondLst>
                                  <p:childTnLst>
                                    <p:set>
                                      <p:cBhvr>
                                        <p:cTn id="449" dur="1" fill="hold">
                                          <p:stCondLst>
                                            <p:cond delay="0"/>
                                          </p:stCondLst>
                                        </p:cTn>
                                        <p:tgtEl>
                                          <p:spTgt spid="254"/>
                                        </p:tgtEl>
                                        <p:attrNameLst>
                                          <p:attrName>style.visibility</p:attrName>
                                        </p:attrNameLst>
                                      </p:cBhvr>
                                      <p:to>
                                        <p:strVal val="visible"/>
                                      </p:to>
                                    </p:set>
                                    <p:animEffect transition="in" filter="fade">
                                      <p:cBhvr>
                                        <p:cTn id="450" dur="1000"/>
                                        <p:tgtEl>
                                          <p:spTgt spid="254"/>
                                        </p:tgtEl>
                                      </p:cBhvr>
                                    </p:animEffect>
                                    <p:anim calcmode="lin" valueType="num">
                                      <p:cBhvr>
                                        <p:cTn id="451" dur="1000" fill="hold"/>
                                        <p:tgtEl>
                                          <p:spTgt spid="254"/>
                                        </p:tgtEl>
                                        <p:attrNameLst>
                                          <p:attrName>ppt_x</p:attrName>
                                        </p:attrNameLst>
                                      </p:cBhvr>
                                      <p:tavLst>
                                        <p:tav tm="0">
                                          <p:val>
                                            <p:strVal val="#ppt_x"/>
                                          </p:val>
                                        </p:tav>
                                        <p:tav tm="100000">
                                          <p:val>
                                            <p:strVal val="#ppt_x"/>
                                          </p:val>
                                        </p:tav>
                                      </p:tavLst>
                                    </p:anim>
                                    <p:anim calcmode="lin" valueType="num">
                                      <p:cBhvr>
                                        <p:cTn id="452" dur="1000" fill="hold"/>
                                        <p:tgtEl>
                                          <p:spTgt spid="254"/>
                                        </p:tgtEl>
                                        <p:attrNameLst>
                                          <p:attrName>ppt_y</p:attrName>
                                        </p:attrNameLst>
                                      </p:cBhvr>
                                      <p:tavLst>
                                        <p:tav tm="0">
                                          <p:val>
                                            <p:strVal val="#ppt_y+.1"/>
                                          </p:val>
                                        </p:tav>
                                        <p:tav tm="100000">
                                          <p:val>
                                            <p:strVal val="#ppt_y"/>
                                          </p:val>
                                        </p:tav>
                                      </p:tavLst>
                                    </p:anim>
                                  </p:childTnLst>
                                </p:cTn>
                              </p:par>
                              <p:par>
                                <p:cTn id="453" presetID="42" presetClass="entr" presetSubtype="0" fill="hold" grpId="0" nodeType="withEffect">
                                  <p:stCondLst>
                                    <p:cond delay="0"/>
                                  </p:stCondLst>
                                  <p:childTnLst>
                                    <p:set>
                                      <p:cBhvr>
                                        <p:cTn id="454" dur="1" fill="hold">
                                          <p:stCondLst>
                                            <p:cond delay="0"/>
                                          </p:stCondLst>
                                        </p:cTn>
                                        <p:tgtEl>
                                          <p:spTgt spid="244"/>
                                        </p:tgtEl>
                                        <p:attrNameLst>
                                          <p:attrName>style.visibility</p:attrName>
                                        </p:attrNameLst>
                                      </p:cBhvr>
                                      <p:to>
                                        <p:strVal val="visible"/>
                                      </p:to>
                                    </p:set>
                                    <p:animEffect transition="in" filter="fade">
                                      <p:cBhvr>
                                        <p:cTn id="455" dur="1000"/>
                                        <p:tgtEl>
                                          <p:spTgt spid="244"/>
                                        </p:tgtEl>
                                      </p:cBhvr>
                                    </p:animEffect>
                                    <p:anim calcmode="lin" valueType="num">
                                      <p:cBhvr>
                                        <p:cTn id="456" dur="1000" fill="hold"/>
                                        <p:tgtEl>
                                          <p:spTgt spid="244"/>
                                        </p:tgtEl>
                                        <p:attrNameLst>
                                          <p:attrName>ppt_x</p:attrName>
                                        </p:attrNameLst>
                                      </p:cBhvr>
                                      <p:tavLst>
                                        <p:tav tm="0">
                                          <p:val>
                                            <p:strVal val="#ppt_x"/>
                                          </p:val>
                                        </p:tav>
                                        <p:tav tm="100000">
                                          <p:val>
                                            <p:strVal val="#ppt_x"/>
                                          </p:val>
                                        </p:tav>
                                      </p:tavLst>
                                    </p:anim>
                                    <p:anim calcmode="lin" valueType="num">
                                      <p:cBhvr>
                                        <p:cTn id="457"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458" fill="hold">
                      <p:stCondLst>
                        <p:cond delay="indefinite"/>
                      </p:stCondLst>
                      <p:childTnLst>
                        <p:par>
                          <p:cTn id="459" fill="hold">
                            <p:stCondLst>
                              <p:cond delay="0"/>
                            </p:stCondLst>
                            <p:childTnLst>
                              <p:par>
                                <p:cTn id="460" presetID="42" presetClass="entr" presetSubtype="0" fill="hold" grpId="0" nodeType="clickEffect">
                                  <p:stCondLst>
                                    <p:cond delay="0"/>
                                  </p:stCondLst>
                                  <p:childTnLst>
                                    <p:set>
                                      <p:cBhvr>
                                        <p:cTn id="461" dur="1" fill="hold">
                                          <p:stCondLst>
                                            <p:cond delay="0"/>
                                          </p:stCondLst>
                                        </p:cTn>
                                        <p:tgtEl>
                                          <p:spTgt spid="245"/>
                                        </p:tgtEl>
                                        <p:attrNameLst>
                                          <p:attrName>style.visibility</p:attrName>
                                        </p:attrNameLst>
                                      </p:cBhvr>
                                      <p:to>
                                        <p:strVal val="visible"/>
                                      </p:to>
                                    </p:set>
                                    <p:animEffect transition="in" filter="fade">
                                      <p:cBhvr>
                                        <p:cTn id="462" dur="1000"/>
                                        <p:tgtEl>
                                          <p:spTgt spid="245"/>
                                        </p:tgtEl>
                                      </p:cBhvr>
                                    </p:animEffect>
                                    <p:anim calcmode="lin" valueType="num">
                                      <p:cBhvr>
                                        <p:cTn id="463" dur="1000" fill="hold"/>
                                        <p:tgtEl>
                                          <p:spTgt spid="245"/>
                                        </p:tgtEl>
                                        <p:attrNameLst>
                                          <p:attrName>ppt_x</p:attrName>
                                        </p:attrNameLst>
                                      </p:cBhvr>
                                      <p:tavLst>
                                        <p:tav tm="0">
                                          <p:val>
                                            <p:strVal val="#ppt_x"/>
                                          </p:val>
                                        </p:tav>
                                        <p:tav tm="100000">
                                          <p:val>
                                            <p:strVal val="#ppt_x"/>
                                          </p:val>
                                        </p:tav>
                                      </p:tavLst>
                                    </p:anim>
                                    <p:anim calcmode="lin" valueType="num">
                                      <p:cBhvr>
                                        <p:cTn id="464" dur="1000" fill="hold"/>
                                        <p:tgtEl>
                                          <p:spTgt spid="245"/>
                                        </p:tgtEl>
                                        <p:attrNameLst>
                                          <p:attrName>ppt_y</p:attrName>
                                        </p:attrNameLst>
                                      </p:cBhvr>
                                      <p:tavLst>
                                        <p:tav tm="0">
                                          <p:val>
                                            <p:strVal val="#ppt_y+.1"/>
                                          </p:val>
                                        </p:tav>
                                        <p:tav tm="100000">
                                          <p:val>
                                            <p:strVal val="#ppt_y"/>
                                          </p:val>
                                        </p:tav>
                                      </p:tavLst>
                                    </p:anim>
                                  </p:childTnLst>
                                </p:cTn>
                              </p:par>
                              <p:par>
                                <p:cTn id="465" presetID="42" presetClass="entr" presetSubtype="0" fill="hold" nodeType="withEffect">
                                  <p:stCondLst>
                                    <p:cond delay="0"/>
                                  </p:stCondLst>
                                  <p:childTnLst>
                                    <p:set>
                                      <p:cBhvr>
                                        <p:cTn id="466" dur="1" fill="hold">
                                          <p:stCondLst>
                                            <p:cond delay="0"/>
                                          </p:stCondLst>
                                        </p:cTn>
                                        <p:tgtEl>
                                          <p:spTgt spid="260"/>
                                        </p:tgtEl>
                                        <p:attrNameLst>
                                          <p:attrName>style.visibility</p:attrName>
                                        </p:attrNameLst>
                                      </p:cBhvr>
                                      <p:to>
                                        <p:strVal val="visible"/>
                                      </p:to>
                                    </p:set>
                                    <p:animEffect transition="in" filter="fade">
                                      <p:cBhvr>
                                        <p:cTn id="467" dur="1000"/>
                                        <p:tgtEl>
                                          <p:spTgt spid="260"/>
                                        </p:tgtEl>
                                      </p:cBhvr>
                                    </p:animEffect>
                                    <p:anim calcmode="lin" valueType="num">
                                      <p:cBhvr>
                                        <p:cTn id="468" dur="1000" fill="hold"/>
                                        <p:tgtEl>
                                          <p:spTgt spid="260"/>
                                        </p:tgtEl>
                                        <p:attrNameLst>
                                          <p:attrName>ppt_x</p:attrName>
                                        </p:attrNameLst>
                                      </p:cBhvr>
                                      <p:tavLst>
                                        <p:tav tm="0">
                                          <p:val>
                                            <p:strVal val="#ppt_x"/>
                                          </p:val>
                                        </p:tav>
                                        <p:tav tm="100000">
                                          <p:val>
                                            <p:strVal val="#ppt_x"/>
                                          </p:val>
                                        </p:tav>
                                      </p:tavLst>
                                    </p:anim>
                                    <p:anim calcmode="lin" valueType="num">
                                      <p:cBhvr>
                                        <p:cTn id="469" dur="1000" fill="hold"/>
                                        <p:tgtEl>
                                          <p:spTgt spid="260"/>
                                        </p:tgtEl>
                                        <p:attrNameLst>
                                          <p:attrName>ppt_y</p:attrName>
                                        </p:attrNameLst>
                                      </p:cBhvr>
                                      <p:tavLst>
                                        <p:tav tm="0">
                                          <p:val>
                                            <p:strVal val="#ppt_y+.1"/>
                                          </p:val>
                                        </p:tav>
                                        <p:tav tm="100000">
                                          <p:val>
                                            <p:strVal val="#ppt_y"/>
                                          </p:val>
                                        </p:tav>
                                      </p:tavLst>
                                    </p:anim>
                                  </p:childTnLst>
                                </p:cTn>
                              </p:par>
                              <p:par>
                                <p:cTn id="470" presetID="42" presetClass="entr" presetSubtype="0" fill="hold" nodeType="withEffect">
                                  <p:stCondLst>
                                    <p:cond delay="0"/>
                                  </p:stCondLst>
                                  <p:childTnLst>
                                    <p:set>
                                      <p:cBhvr>
                                        <p:cTn id="471" dur="1" fill="hold">
                                          <p:stCondLst>
                                            <p:cond delay="0"/>
                                          </p:stCondLst>
                                        </p:cTn>
                                        <p:tgtEl>
                                          <p:spTgt spid="257"/>
                                        </p:tgtEl>
                                        <p:attrNameLst>
                                          <p:attrName>style.visibility</p:attrName>
                                        </p:attrNameLst>
                                      </p:cBhvr>
                                      <p:to>
                                        <p:strVal val="visible"/>
                                      </p:to>
                                    </p:set>
                                    <p:animEffect transition="in" filter="fade">
                                      <p:cBhvr>
                                        <p:cTn id="472" dur="1000"/>
                                        <p:tgtEl>
                                          <p:spTgt spid="257"/>
                                        </p:tgtEl>
                                      </p:cBhvr>
                                    </p:animEffect>
                                    <p:anim calcmode="lin" valueType="num">
                                      <p:cBhvr>
                                        <p:cTn id="473" dur="1000" fill="hold"/>
                                        <p:tgtEl>
                                          <p:spTgt spid="257"/>
                                        </p:tgtEl>
                                        <p:attrNameLst>
                                          <p:attrName>ppt_x</p:attrName>
                                        </p:attrNameLst>
                                      </p:cBhvr>
                                      <p:tavLst>
                                        <p:tav tm="0">
                                          <p:val>
                                            <p:strVal val="#ppt_x"/>
                                          </p:val>
                                        </p:tav>
                                        <p:tav tm="100000">
                                          <p:val>
                                            <p:strVal val="#ppt_x"/>
                                          </p:val>
                                        </p:tav>
                                      </p:tavLst>
                                    </p:anim>
                                    <p:anim calcmode="lin" valueType="num">
                                      <p:cBhvr>
                                        <p:cTn id="474" dur="1000" fill="hold"/>
                                        <p:tgtEl>
                                          <p:spTgt spid="257"/>
                                        </p:tgtEl>
                                        <p:attrNameLst>
                                          <p:attrName>ppt_y</p:attrName>
                                        </p:attrNameLst>
                                      </p:cBhvr>
                                      <p:tavLst>
                                        <p:tav tm="0">
                                          <p:val>
                                            <p:strVal val="#ppt_y+.1"/>
                                          </p:val>
                                        </p:tav>
                                        <p:tav tm="100000">
                                          <p:val>
                                            <p:strVal val="#ppt_y"/>
                                          </p:val>
                                        </p:tav>
                                      </p:tavLst>
                                    </p:anim>
                                  </p:childTnLst>
                                </p:cTn>
                              </p:par>
                            </p:childTnLst>
                          </p:cTn>
                        </p:par>
                      </p:childTnLst>
                    </p:cTn>
                  </p:par>
                  <p:par>
                    <p:cTn id="475" fill="hold">
                      <p:stCondLst>
                        <p:cond delay="indefinite"/>
                      </p:stCondLst>
                      <p:childTnLst>
                        <p:par>
                          <p:cTn id="476" fill="hold">
                            <p:stCondLst>
                              <p:cond delay="0"/>
                            </p:stCondLst>
                            <p:childTnLst>
                              <p:par>
                                <p:cTn id="477" presetID="42" presetClass="entr" presetSubtype="0" fill="hold" nodeType="clickEffect">
                                  <p:stCondLst>
                                    <p:cond delay="0"/>
                                  </p:stCondLst>
                                  <p:childTnLst>
                                    <p:set>
                                      <p:cBhvr>
                                        <p:cTn id="478" dur="1" fill="hold">
                                          <p:stCondLst>
                                            <p:cond delay="0"/>
                                          </p:stCondLst>
                                        </p:cTn>
                                        <p:tgtEl>
                                          <p:spTgt spid="262"/>
                                        </p:tgtEl>
                                        <p:attrNameLst>
                                          <p:attrName>style.visibility</p:attrName>
                                        </p:attrNameLst>
                                      </p:cBhvr>
                                      <p:to>
                                        <p:strVal val="visible"/>
                                      </p:to>
                                    </p:set>
                                    <p:animEffect transition="in" filter="fade">
                                      <p:cBhvr>
                                        <p:cTn id="479" dur="1000"/>
                                        <p:tgtEl>
                                          <p:spTgt spid="262"/>
                                        </p:tgtEl>
                                      </p:cBhvr>
                                    </p:animEffect>
                                    <p:anim calcmode="lin" valueType="num">
                                      <p:cBhvr>
                                        <p:cTn id="480" dur="1000" fill="hold"/>
                                        <p:tgtEl>
                                          <p:spTgt spid="262"/>
                                        </p:tgtEl>
                                        <p:attrNameLst>
                                          <p:attrName>ppt_x</p:attrName>
                                        </p:attrNameLst>
                                      </p:cBhvr>
                                      <p:tavLst>
                                        <p:tav tm="0">
                                          <p:val>
                                            <p:strVal val="#ppt_x"/>
                                          </p:val>
                                        </p:tav>
                                        <p:tav tm="100000">
                                          <p:val>
                                            <p:strVal val="#ppt_x"/>
                                          </p:val>
                                        </p:tav>
                                      </p:tavLst>
                                    </p:anim>
                                    <p:anim calcmode="lin" valueType="num">
                                      <p:cBhvr>
                                        <p:cTn id="481" dur="1000" fill="hold"/>
                                        <p:tgtEl>
                                          <p:spTgt spid="262"/>
                                        </p:tgtEl>
                                        <p:attrNameLst>
                                          <p:attrName>ppt_y</p:attrName>
                                        </p:attrNameLst>
                                      </p:cBhvr>
                                      <p:tavLst>
                                        <p:tav tm="0">
                                          <p:val>
                                            <p:strVal val="#ppt_y+.1"/>
                                          </p:val>
                                        </p:tav>
                                        <p:tav tm="100000">
                                          <p:val>
                                            <p:strVal val="#ppt_y"/>
                                          </p:val>
                                        </p:tav>
                                      </p:tavLst>
                                    </p:anim>
                                  </p:childTnLst>
                                </p:cTn>
                              </p:par>
                              <p:par>
                                <p:cTn id="482" presetID="42" presetClass="entr" presetSubtype="0" fill="hold" grpId="0" nodeType="withEffect">
                                  <p:stCondLst>
                                    <p:cond delay="0"/>
                                  </p:stCondLst>
                                  <p:childTnLst>
                                    <p:set>
                                      <p:cBhvr>
                                        <p:cTn id="483" dur="1" fill="hold">
                                          <p:stCondLst>
                                            <p:cond delay="0"/>
                                          </p:stCondLst>
                                        </p:cTn>
                                        <p:tgtEl>
                                          <p:spTgt spid="239"/>
                                        </p:tgtEl>
                                        <p:attrNameLst>
                                          <p:attrName>style.visibility</p:attrName>
                                        </p:attrNameLst>
                                      </p:cBhvr>
                                      <p:to>
                                        <p:strVal val="visible"/>
                                      </p:to>
                                    </p:set>
                                    <p:animEffect transition="in" filter="fade">
                                      <p:cBhvr>
                                        <p:cTn id="484" dur="1000"/>
                                        <p:tgtEl>
                                          <p:spTgt spid="239"/>
                                        </p:tgtEl>
                                      </p:cBhvr>
                                    </p:animEffect>
                                    <p:anim calcmode="lin" valueType="num">
                                      <p:cBhvr>
                                        <p:cTn id="485" dur="1000" fill="hold"/>
                                        <p:tgtEl>
                                          <p:spTgt spid="239"/>
                                        </p:tgtEl>
                                        <p:attrNameLst>
                                          <p:attrName>ppt_x</p:attrName>
                                        </p:attrNameLst>
                                      </p:cBhvr>
                                      <p:tavLst>
                                        <p:tav tm="0">
                                          <p:val>
                                            <p:strVal val="#ppt_x"/>
                                          </p:val>
                                        </p:tav>
                                        <p:tav tm="100000">
                                          <p:val>
                                            <p:strVal val="#ppt_x"/>
                                          </p:val>
                                        </p:tav>
                                      </p:tavLst>
                                    </p:anim>
                                    <p:anim calcmode="lin" valueType="num">
                                      <p:cBhvr>
                                        <p:cTn id="486" dur="1000" fill="hold"/>
                                        <p:tgtEl>
                                          <p:spTgt spid="2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71" grpId="0"/>
      <p:bldP spid="72" grpId="0"/>
      <p:bldP spid="73" grpId="0"/>
      <p:bldP spid="74" grpId="0"/>
      <p:bldP spid="75" grpId="0" bldLvl="0" animBg="1"/>
      <p:bldP spid="76" grpId="0"/>
      <p:bldP spid="77" grpId="0"/>
      <p:bldP spid="78" grpId="0"/>
      <p:bldP spid="2" grpId="0" bldLvl="0" animBg="1"/>
      <p:bldP spid="80" grpId="0"/>
      <p:bldP spid="81" grpId="0"/>
      <p:bldP spid="82" grpId="0"/>
      <p:bldP spid="83" grpId="0" bldLvl="0" animBg="1"/>
      <p:bldP spid="84" grpId="0"/>
      <p:bldP spid="86" grpId="0"/>
      <p:bldP spid="3" grpId="0" bldLvl="0" animBg="1"/>
      <p:bldP spid="88" grpId="0" bldLvl="0" animBg="1"/>
      <p:bldP spid="90" grpId="0"/>
      <p:bldP spid="92" grpId="0" bldLvl="0" animBg="1"/>
      <p:bldP spid="93" grpId="0"/>
      <p:bldP spid="94" grpId="0"/>
      <p:bldP spid="95" grpId="0"/>
      <p:bldP spid="96" grpId="0" bldLvl="0" animBg="1"/>
      <p:bldP spid="5" grpId="0"/>
      <p:bldP spid="97" grpId="0"/>
      <p:bldP spid="98" grpId="0" bldLvl="0" animBg="1"/>
      <p:bldP spid="100" grpId="0"/>
      <p:bldP spid="101" grpId="0" bldLvl="0" animBg="1"/>
      <p:bldP spid="102" grpId="0"/>
      <p:bldP spid="103" grpId="0"/>
      <p:bldP spid="104" grpId="0"/>
      <p:bldP spid="140" grpId="0" bldLvl="0" animBg="1"/>
      <p:bldP spid="151" grpId="0"/>
      <p:bldP spid="152" grpId="0"/>
      <p:bldP spid="154" grpId="0"/>
      <p:bldP spid="173" grpId="0"/>
      <p:bldP spid="178" grpId="0" bldLvl="0" animBg="1"/>
      <p:bldP spid="182" grpId="0"/>
      <p:bldP spid="183" grpId="0" bldLvl="0" animBg="1"/>
      <p:bldP spid="184" grpId="0"/>
      <p:bldP spid="185" grpId="0"/>
      <p:bldP spid="186" grpId="0"/>
      <p:bldP spid="192" grpId="0"/>
      <p:bldP spid="196" grpId="0"/>
      <p:bldP spid="203" grpId="0"/>
      <p:bldP spid="204" grpId="0"/>
      <p:bldP spid="215" grpId="0" bldLvl="0" animBg="1"/>
      <p:bldP spid="224" grpId="0" bldLvl="0" animBg="1"/>
      <p:bldP spid="226" grpId="0"/>
      <p:bldP spid="227" grpId="0"/>
      <p:bldP spid="231" grpId="0" bldLvl="0" animBg="1"/>
      <p:bldP spid="232" grpId="0" bldLvl="0" animBg="1"/>
      <p:bldP spid="235" grpId="0"/>
      <p:bldP spid="236" grpId="0"/>
      <p:bldP spid="238" grpId="0" bldLvl="0" animBg="1"/>
      <p:bldP spid="239" grpId="0"/>
      <p:bldP spid="240" grpId="0"/>
      <p:bldP spid="241" grpId="0" bldLvl="0" animBg="1"/>
      <p:bldP spid="242" grpId="0"/>
      <p:bldP spid="243" grpId="0"/>
      <p:bldP spid="244" grpId="0"/>
      <p:bldP spid="245" grpId="0"/>
      <p:bldP spid="249" grpId="0"/>
      <p:bldP spid="250" grpId="0" bldLvl="0" animBg="1"/>
      <p:bldP spid="251" grpId="0" bldLvl="0" animBg="1"/>
      <p:bldP spid="252" grpId="0"/>
      <p:bldP spid="253" grpId="0"/>
      <p:bldP spid="254" grpId="0"/>
      <p:bldP spid="2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矩形 227"/>
          <p:cNvSpPr/>
          <p:nvPr/>
        </p:nvSpPr>
        <p:spPr>
          <a:xfrm>
            <a:off x="4673396" y="787241"/>
            <a:ext cx="2177199" cy="420564"/>
          </a:xfrm>
          <a:prstGeom prst="rect">
            <a:avLst/>
          </a:prstGeom>
        </p:spPr>
        <p:txBody>
          <a:bodyPr wrap="none">
            <a:spAutoFit/>
          </a:bodyPr>
          <a:lstStyle/>
          <a:p>
            <a:pPr lvl="0"/>
            <a:r>
              <a:rPr lang="zh-CN" altLang="en-US" sz="2133" b="1" dirty="0">
                <a:solidFill>
                  <a:srgbClr val="FF0000"/>
                </a:solidFill>
              </a:rPr>
              <a:t>资源调度器</a:t>
            </a:r>
            <a:r>
              <a:rPr lang="en-US" altLang="zh-CN" sz="2133" b="1" dirty="0">
                <a:solidFill>
                  <a:srgbClr val="FF0000"/>
                </a:solidFill>
              </a:rPr>
              <a:t>FIFO</a:t>
            </a:r>
            <a:endParaRPr lang="zh-CN" altLang="en-US" sz="2133" b="1" dirty="0">
              <a:solidFill>
                <a:srgbClr val="FF0000"/>
              </a:solidFill>
            </a:endParaRPr>
          </a:p>
        </p:txBody>
      </p:sp>
      <p:sp>
        <p:nvSpPr>
          <p:cNvPr id="2" name="矩形 1"/>
          <p:cNvSpPr/>
          <p:nvPr/>
        </p:nvSpPr>
        <p:spPr>
          <a:xfrm>
            <a:off x="2469641" y="1886305"/>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a:t>job1</a:t>
            </a:r>
            <a:endParaRPr lang="zh-CN" altLang="en-US" sz="2133" dirty="0"/>
          </a:p>
        </p:txBody>
      </p:sp>
      <p:sp>
        <p:nvSpPr>
          <p:cNvPr id="7" name="矩形 6"/>
          <p:cNvSpPr/>
          <p:nvPr/>
        </p:nvSpPr>
        <p:spPr>
          <a:xfrm>
            <a:off x="3429498" y="1893230"/>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133" dirty="0"/>
              <a:t>job2</a:t>
            </a:r>
            <a:endParaRPr lang="zh-CN" altLang="en-US" sz="2133" dirty="0"/>
          </a:p>
        </p:txBody>
      </p:sp>
      <p:sp>
        <p:nvSpPr>
          <p:cNvPr id="8" name="矩形 7"/>
          <p:cNvSpPr/>
          <p:nvPr/>
        </p:nvSpPr>
        <p:spPr>
          <a:xfrm>
            <a:off x="4389355" y="1893230"/>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133" dirty="0"/>
              <a:t>job3</a:t>
            </a:r>
            <a:endParaRPr lang="zh-CN" altLang="en-US" sz="2133" dirty="0"/>
          </a:p>
        </p:txBody>
      </p:sp>
      <p:sp>
        <p:nvSpPr>
          <p:cNvPr id="9" name="矩形 8"/>
          <p:cNvSpPr/>
          <p:nvPr/>
        </p:nvSpPr>
        <p:spPr>
          <a:xfrm>
            <a:off x="5349211" y="1893100"/>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133" dirty="0"/>
              <a:t>job4</a:t>
            </a:r>
            <a:endParaRPr lang="zh-CN" altLang="en-US" sz="2133" dirty="0"/>
          </a:p>
        </p:txBody>
      </p:sp>
      <p:sp>
        <p:nvSpPr>
          <p:cNvPr id="10" name="矩形 9"/>
          <p:cNvSpPr/>
          <p:nvPr/>
        </p:nvSpPr>
        <p:spPr>
          <a:xfrm>
            <a:off x="6309068" y="1886305"/>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133" dirty="0"/>
              <a:t>job5</a:t>
            </a:r>
            <a:endParaRPr lang="zh-CN" altLang="en-US" sz="2133" dirty="0"/>
          </a:p>
        </p:txBody>
      </p:sp>
      <p:sp>
        <p:nvSpPr>
          <p:cNvPr id="11" name="矩形 10"/>
          <p:cNvSpPr/>
          <p:nvPr/>
        </p:nvSpPr>
        <p:spPr>
          <a:xfrm>
            <a:off x="7268925" y="1886305"/>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133" dirty="0"/>
              <a:t>job6</a:t>
            </a:r>
            <a:endParaRPr lang="zh-CN" altLang="en-US" sz="2133" dirty="0"/>
          </a:p>
        </p:txBody>
      </p:sp>
      <p:sp>
        <p:nvSpPr>
          <p:cNvPr id="12" name="矩形 11"/>
          <p:cNvSpPr/>
          <p:nvPr/>
        </p:nvSpPr>
        <p:spPr>
          <a:xfrm>
            <a:off x="8228781" y="1886305"/>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133" dirty="0"/>
              <a:t>job7</a:t>
            </a:r>
            <a:endParaRPr lang="zh-CN" altLang="en-US" sz="2133" dirty="0"/>
          </a:p>
        </p:txBody>
      </p:sp>
      <p:sp>
        <p:nvSpPr>
          <p:cNvPr id="13" name="矩形 12"/>
          <p:cNvSpPr/>
          <p:nvPr/>
        </p:nvSpPr>
        <p:spPr>
          <a:xfrm>
            <a:off x="9188638" y="1886305"/>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133" dirty="0"/>
              <a:t>job8</a:t>
            </a:r>
            <a:endParaRPr lang="zh-CN" altLang="en-US" sz="2133" dirty="0"/>
          </a:p>
        </p:txBody>
      </p:sp>
      <p:sp>
        <p:nvSpPr>
          <p:cNvPr id="3" name="矩形 2"/>
          <p:cNvSpPr/>
          <p:nvPr/>
        </p:nvSpPr>
        <p:spPr>
          <a:xfrm>
            <a:off x="4186273" y="1399409"/>
            <a:ext cx="3528530" cy="379463"/>
          </a:xfrm>
          <a:prstGeom prst="rect">
            <a:avLst/>
          </a:prstGeom>
        </p:spPr>
        <p:txBody>
          <a:bodyPr wrap="none">
            <a:spAutoFit/>
          </a:bodyPr>
          <a:lstStyle/>
          <a:p>
            <a:pPr algn="ctr"/>
            <a:r>
              <a:rPr lang="zh-CN" altLang="en-US" sz="1866" dirty="0"/>
              <a:t>按照到达时间排序，先到先服务</a:t>
            </a:r>
          </a:p>
        </p:txBody>
      </p:sp>
      <p:sp>
        <p:nvSpPr>
          <p:cNvPr id="15" name="矩形 14"/>
          <p:cNvSpPr/>
          <p:nvPr/>
        </p:nvSpPr>
        <p:spPr>
          <a:xfrm>
            <a:off x="10228868" y="1921137"/>
            <a:ext cx="849912" cy="379463"/>
          </a:xfrm>
          <a:prstGeom prst="rect">
            <a:avLst/>
          </a:prstGeom>
        </p:spPr>
        <p:txBody>
          <a:bodyPr wrap="none">
            <a:spAutoFit/>
          </a:bodyPr>
          <a:lstStyle/>
          <a:p>
            <a:pPr algn="ctr"/>
            <a:r>
              <a:rPr lang="en-US" altLang="zh-CN" sz="1866" dirty="0"/>
              <a:t>queue</a:t>
            </a:r>
            <a:endParaRPr lang="zh-CN" altLang="en-US" sz="1866" dirty="0"/>
          </a:p>
        </p:txBody>
      </p:sp>
      <p:sp>
        <p:nvSpPr>
          <p:cNvPr id="4" name="矩形 3"/>
          <p:cNvSpPr/>
          <p:nvPr/>
        </p:nvSpPr>
        <p:spPr>
          <a:xfrm>
            <a:off x="4389355" y="3524985"/>
            <a:ext cx="4319355" cy="239964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3199"/>
          </a:p>
        </p:txBody>
      </p:sp>
      <p:sp>
        <p:nvSpPr>
          <p:cNvPr id="17" name="矩形 16"/>
          <p:cNvSpPr/>
          <p:nvPr/>
        </p:nvSpPr>
        <p:spPr>
          <a:xfrm>
            <a:off x="4857486" y="3716957"/>
            <a:ext cx="1343799"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Map task0</a:t>
            </a:r>
            <a:endParaRPr lang="zh-CN" altLang="en-US" sz="1600" dirty="0"/>
          </a:p>
        </p:txBody>
      </p:sp>
      <p:sp>
        <p:nvSpPr>
          <p:cNvPr id="18" name="矩形 17"/>
          <p:cNvSpPr/>
          <p:nvPr/>
        </p:nvSpPr>
        <p:spPr>
          <a:xfrm>
            <a:off x="4857486" y="4246144"/>
            <a:ext cx="1343799"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Map task1</a:t>
            </a:r>
            <a:endParaRPr lang="zh-CN" altLang="en-US" sz="1600" dirty="0"/>
          </a:p>
        </p:txBody>
      </p:sp>
      <p:sp>
        <p:nvSpPr>
          <p:cNvPr id="19" name="矩形 18"/>
          <p:cNvSpPr/>
          <p:nvPr/>
        </p:nvSpPr>
        <p:spPr>
          <a:xfrm>
            <a:off x="4846599" y="4772799"/>
            <a:ext cx="1343799"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Map task2</a:t>
            </a:r>
            <a:endParaRPr lang="zh-CN" altLang="en-US" sz="1600" dirty="0"/>
          </a:p>
        </p:txBody>
      </p:sp>
      <p:sp>
        <p:nvSpPr>
          <p:cNvPr id="20" name="矩形 19"/>
          <p:cNvSpPr/>
          <p:nvPr/>
        </p:nvSpPr>
        <p:spPr>
          <a:xfrm>
            <a:off x="4846599" y="5293357"/>
            <a:ext cx="1343799"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Map task3</a:t>
            </a:r>
            <a:endParaRPr lang="zh-CN" altLang="en-US" sz="1600" dirty="0"/>
          </a:p>
        </p:txBody>
      </p:sp>
      <p:sp>
        <p:nvSpPr>
          <p:cNvPr id="21" name="矩形 20"/>
          <p:cNvSpPr/>
          <p:nvPr/>
        </p:nvSpPr>
        <p:spPr>
          <a:xfrm>
            <a:off x="6958283" y="4246144"/>
            <a:ext cx="1343799"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reduce task0</a:t>
            </a:r>
            <a:endParaRPr lang="zh-CN" altLang="en-US" sz="1600" dirty="0"/>
          </a:p>
        </p:txBody>
      </p:sp>
      <p:sp>
        <p:nvSpPr>
          <p:cNvPr id="22" name="矩形 21"/>
          <p:cNvSpPr/>
          <p:nvPr/>
        </p:nvSpPr>
        <p:spPr>
          <a:xfrm>
            <a:off x="6958283" y="4772799"/>
            <a:ext cx="1343799"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reduce task1</a:t>
            </a:r>
            <a:endParaRPr lang="zh-CN" altLang="en-US" sz="1600" dirty="0"/>
          </a:p>
        </p:txBody>
      </p:sp>
      <p:cxnSp>
        <p:nvCxnSpPr>
          <p:cNvPr id="16" name="直接箭头连接符 15"/>
          <p:cNvCxnSpPr>
            <a:stCxn id="32" idx="7"/>
            <a:endCxn id="25" idx="1"/>
          </p:cNvCxnSpPr>
          <p:nvPr/>
        </p:nvCxnSpPr>
        <p:spPr>
          <a:xfrm flipV="1">
            <a:off x="1229769" y="2126015"/>
            <a:ext cx="1166388" cy="1065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91232" y="2072197"/>
            <a:ext cx="1816523" cy="666593"/>
          </a:xfrm>
          <a:prstGeom prst="rect">
            <a:avLst/>
          </a:prstGeom>
        </p:spPr>
        <p:txBody>
          <a:bodyPr wrap="none">
            <a:spAutoFit/>
          </a:bodyPr>
          <a:lstStyle/>
          <a:p>
            <a:pPr algn="ctr"/>
            <a:r>
              <a:rPr lang="en-US" altLang="zh-CN" sz="1866" dirty="0"/>
              <a:t>1 </a:t>
            </a:r>
            <a:r>
              <a:rPr lang="zh-CN" altLang="en-US" sz="1866" dirty="0"/>
              <a:t>有新的服务器</a:t>
            </a:r>
            <a:endParaRPr lang="en-US" altLang="zh-CN" sz="1866" dirty="0"/>
          </a:p>
          <a:p>
            <a:pPr algn="ctr"/>
            <a:r>
              <a:rPr lang="zh-CN" altLang="en-US" sz="1866" dirty="0"/>
              <a:t>节点资源</a:t>
            </a:r>
          </a:p>
        </p:txBody>
      </p:sp>
      <p:sp>
        <p:nvSpPr>
          <p:cNvPr id="25" name="矩形 24"/>
          <p:cNvSpPr/>
          <p:nvPr/>
        </p:nvSpPr>
        <p:spPr>
          <a:xfrm>
            <a:off x="2396157" y="1831111"/>
            <a:ext cx="7825823" cy="58980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3199"/>
          </a:p>
        </p:txBody>
      </p:sp>
      <p:cxnSp>
        <p:nvCxnSpPr>
          <p:cNvPr id="34" name="直接箭头连接符 33"/>
          <p:cNvCxnSpPr>
            <a:stCxn id="4" idx="1"/>
            <a:endCxn id="32" idx="5"/>
          </p:cNvCxnSpPr>
          <p:nvPr/>
        </p:nvCxnSpPr>
        <p:spPr>
          <a:xfrm flipH="1" flipV="1">
            <a:off x="1229769" y="3706317"/>
            <a:ext cx="3159586" cy="1018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636904" y="3084859"/>
            <a:ext cx="694584" cy="728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45" name="矩形 44"/>
          <p:cNvSpPr/>
          <p:nvPr/>
        </p:nvSpPr>
        <p:spPr>
          <a:xfrm>
            <a:off x="1515500" y="4376084"/>
            <a:ext cx="1659942" cy="666593"/>
          </a:xfrm>
          <a:prstGeom prst="rect">
            <a:avLst/>
          </a:prstGeom>
        </p:spPr>
        <p:txBody>
          <a:bodyPr wrap="square">
            <a:spAutoFit/>
          </a:bodyPr>
          <a:lstStyle/>
          <a:p>
            <a:pPr algn="ctr"/>
            <a:r>
              <a:rPr lang="en-US" altLang="zh-CN" sz="1866" dirty="0"/>
              <a:t>3 </a:t>
            </a:r>
            <a:r>
              <a:rPr lang="zh-CN" altLang="en-US" sz="1866" dirty="0"/>
              <a:t>分配一个</a:t>
            </a:r>
            <a:r>
              <a:rPr lang="en-US" altLang="zh-CN" sz="1866" dirty="0"/>
              <a:t>task</a:t>
            </a:r>
            <a:r>
              <a:rPr lang="zh-CN" altLang="en-US" sz="1866" dirty="0"/>
              <a:t>给该节点</a:t>
            </a:r>
          </a:p>
        </p:txBody>
      </p:sp>
      <p:cxnSp>
        <p:nvCxnSpPr>
          <p:cNvPr id="46" name="直接箭头连接符 45"/>
          <p:cNvCxnSpPr>
            <a:stCxn id="2" idx="2"/>
            <a:endCxn id="4" idx="1"/>
          </p:cNvCxnSpPr>
          <p:nvPr/>
        </p:nvCxnSpPr>
        <p:spPr>
          <a:xfrm>
            <a:off x="2949570" y="2366233"/>
            <a:ext cx="1439785" cy="235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3065479" y="2480001"/>
            <a:ext cx="2399152" cy="953723"/>
          </a:xfrm>
          <a:prstGeom prst="rect">
            <a:avLst/>
          </a:prstGeom>
        </p:spPr>
        <p:txBody>
          <a:bodyPr wrap="square">
            <a:spAutoFit/>
          </a:bodyPr>
          <a:lstStyle/>
          <a:p>
            <a:pPr algn="ctr"/>
            <a:r>
              <a:rPr lang="en-US" altLang="zh-CN" sz="1866" dirty="0"/>
              <a:t>2 Job1</a:t>
            </a:r>
            <a:r>
              <a:rPr lang="zh-CN" altLang="en-US" sz="1866" dirty="0"/>
              <a:t>里面包含</a:t>
            </a:r>
            <a:r>
              <a:rPr lang="en-US" altLang="zh-CN" sz="1866" dirty="0"/>
              <a:t>4</a:t>
            </a:r>
            <a:r>
              <a:rPr lang="zh-CN" altLang="en-US" sz="1866" dirty="0"/>
              <a:t>个</a:t>
            </a:r>
            <a:r>
              <a:rPr lang="en-US" altLang="zh-CN" sz="1866" dirty="0" err="1"/>
              <a:t>maptask</a:t>
            </a:r>
            <a:r>
              <a:rPr lang="zh-CN" altLang="en-US" sz="1866" dirty="0"/>
              <a:t>和</a:t>
            </a:r>
            <a:r>
              <a:rPr lang="en-US" altLang="zh-CN" sz="1866" dirty="0"/>
              <a:t>2</a:t>
            </a:r>
            <a:r>
              <a:rPr lang="zh-CN" altLang="en-US" sz="1866" dirty="0"/>
              <a:t>个</a:t>
            </a:r>
            <a:r>
              <a:rPr lang="en-US" altLang="zh-CN" sz="1866" dirty="0" err="1"/>
              <a:t>reducetask</a:t>
            </a:r>
            <a:endParaRPr lang="zh-CN" altLang="en-US" sz="1866" dirty="0"/>
          </a:p>
        </p:txBody>
      </p:sp>
      <p:cxnSp>
        <p:nvCxnSpPr>
          <p:cNvPr id="51" name="直接箭头连接符 50"/>
          <p:cNvCxnSpPr/>
          <p:nvPr/>
        </p:nvCxnSpPr>
        <p:spPr>
          <a:xfrm flipH="1">
            <a:off x="8413520" y="2658751"/>
            <a:ext cx="15502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1000"/>
                                        <p:tgtEl>
                                          <p:spTgt spid="13"/>
                                        </p:tgtEl>
                                      </p:cBhvr>
                                    </p:animEffect>
                                    <p:anim calcmode="lin" valueType="num">
                                      <p:cBhvr>
                                        <p:cTn id="67" dur="1000" fill="hold"/>
                                        <p:tgtEl>
                                          <p:spTgt spid="13"/>
                                        </p:tgtEl>
                                        <p:attrNameLst>
                                          <p:attrName>ppt_x</p:attrName>
                                        </p:attrNameLst>
                                      </p:cBhvr>
                                      <p:tavLst>
                                        <p:tav tm="0">
                                          <p:val>
                                            <p:strVal val="#ppt_x"/>
                                          </p:val>
                                        </p:tav>
                                        <p:tav tm="100000">
                                          <p:val>
                                            <p:strVal val="#ppt_x"/>
                                          </p:val>
                                        </p:tav>
                                      </p:tavLst>
                                    </p:anim>
                                    <p:anim calcmode="lin" valueType="num">
                                      <p:cBhvr>
                                        <p:cTn id="6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1000"/>
                                        <p:tgtEl>
                                          <p:spTgt spid="32"/>
                                        </p:tgtEl>
                                      </p:cBhvr>
                                    </p:animEffect>
                                    <p:anim calcmode="lin" valueType="num">
                                      <p:cBhvr>
                                        <p:cTn id="74" dur="1000" fill="hold"/>
                                        <p:tgtEl>
                                          <p:spTgt spid="32"/>
                                        </p:tgtEl>
                                        <p:attrNameLst>
                                          <p:attrName>ppt_x</p:attrName>
                                        </p:attrNameLst>
                                      </p:cBhvr>
                                      <p:tavLst>
                                        <p:tav tm="0">
                                          <p:val>
                                            <p:strVal val="#ppt_x"/>
                                          </p:val>
                                        </p:tav>
                                        <p:tav tm="100000">
                                          <p:val>
                                            <p:strVal val="#ppt_x"/>
                                          </p:val>
                                        </p:tav>
                                      </p:tavLst>
                                    </p:anim>
                                    <p:anim calcmode="lin" valueType="num">
                                      <p:cBhvr>
                                        <p:cTn id="75" dur="1000" fill="hold"/>
                                        <p:tgtEl>
                                          <p:spTgt spid="3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1000"/>
                                        <p:tgtEl>
                                          <p:spTgt spid="16"/>
                                        </p:tgtEl>
                                      </p:cBhvr>
                                    </p:animEffect>
                                    <p:anim calcmode="lin" valueType="num">
                                      <p:cBhvr>
                                        <p:cTn id="84" dur="1000" fill="hold"/>
                                        <p:tgtEl>
                                          <p:spTgt spid="16"/>
                                        </p:tgtEl>
                                        <p:attrNameLst>
                                          <p:attrName>ppt_x</p:attrName>
                                        </p:attrNameLst>
                                      </p:cBhvr>
                                      <p:tavLst>
                                        <p:tav tm="0">
                                          <p:val>
                                            <p:strVal val="#ppt_x"/>
                                          </p:val>
                                        </p:tav>
                                        <p:tav tm="100000">
                                          <p:val>
                                            <p:strVal val="#ppt_x"/>
                                          </p:val>
                                        </p:tav>
                                      </p:tavLst>
                                    </p:anim>
                                    <p:anim calcmode="lin" valueType="num">
                                      <p:cBhvr>
                                        <p:cTn id="8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1000"/>
                                        <p:tgtEl>
                                          <p:spTgt spid="50"/>
                                        </p:tgtEl>
                                      </p:cBhvr>
                                    </p:animEffect>
                                    <p:anim calcmode="lin" valueType="num">
                                      <p:cBhvr>
                                        <p:cTn id="91" dur="1000" fill="hold"/>
                                        <p:tgtEl>
                                          <p:spTgt spid="50"/>
                                        </p:tgtEl>
                                        <p:attrNameLst>
                                          <p:attrName>ppt_x</p:attrName>
                                        </p:attrNameLst>
                                      </p:cBhvr>
                                      <p:tavLst>
                                        <p:tav tm="0">
                                          <p:val>
                                            <p:strVal val="#ppt_x"/>
                                          </p:val>
                                        </p:tav>
                                        <p:tav tm="100000">
                                          <p:val>
                                            <p:strVal val="#ppt_x"/>
                                          </p:val>
                                        </p:tav>
                                      </p:tavLst>
                                    </p:anim>
                                    <p:anim calcmode="lin" valueType="num">
                                      <p:cBhvr>
                                        <p:cTn id="92" dur="1000" fill="hold"/>
                                        <p:tgtEl>
                                          <p:spTgt spid="50"/>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1000"/>
                                        <p:tgtEl>
                                          <p:spTgt spid="46"/>
                                        </p:tgtEl>
                                      </p:cBhvr>
                                    </p:animEffect>
                                    <p:anim calcmode="lin" valueType="num">
                                      <p:cBhvr>
                                        <p:cTn id="96" dur="1000" fill="hold"/>
                                        <p:tgtEl>
                                          <p:spTgt spid="46"/>
                                        </p:tgtEl>
                                        <p:attrNameLst>
                                          <p:attrName>ppt_x</p:attrName>
                                        </p:attrNameLst>
                                      </p:cBhvr>
                                      <p:tavLst>
                                        <p:tav tm="0">
                                          <p:val>
                                            <p:strVal val="#ppt_x"/>
                                          </p:val>
                                        </p:tav>
                                        <p:tav tm="100000">
                                          <p:val>
                                            <p:strVal val="#ppt_x"/>
                                          </p:val>
                                        </p:tav>
                                      </p:tavLst>
                                    </p:anim>
                                    <p:anim calcmode="lin" valueType="num">
                                      <p:cBhvr>
                                        <p:cTn id="97" dur="1000" fill="hold"/>
                                        <p:tgtEl>
                                          <p:spTgt spid="46"/>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fade">
                                      <p:cBhvr>
                                        <p:cTn id="100" dur="1000"/>
                                        <p:tgtEl>
                                          <p:spTgt spid="4"/>
                                        </p:tgtEl>
                                      </p:cBhvr>
                                    </p:animEffect>
                                    <p:anim calcmode="lin" valueType="num">
                                      <p:cBhvr>
                                        <p:cTn id="101" dur="1000" fill="hold"/>
                                        <p:tgtEl>
                                          <p:spTgt spid="4"/>
                                        </p:tgtEl>
                                        <p:attrNameLst>
                                          <p:attrName>ppt_x</p:attrName>
                                        </p:attrNameLst>
                                      </p:cBhvr>
                                      <p:tavLst>
                                        <p:tav tm="0">
                                          <p:val>
                                            <p:strVal val="#ppt_x"/>
                                          </p:val>
                                        </p:tav>
                                        <p:tav tm="100000">
                                          <p:val>
                                            <p:strVal val="#ppt_x"/>
                                          </p:val>
                                        </p:tav>
                                      </p:tavLst>
                                    </p:anim>
                                    <p:anim calcmode="lin" valueType="num">
                                      <p:cBhvr>
                                        <p:cTn id="102" dur="1000" fill="hold"/>
                                        <p:tgtEl>
                                          <p:spTgt spid="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anim calcmode="lin" valueType="num">
                                      <p:cBhvr>
                                        <p:cTn id="106" dur="1000" fill="hold"/>
                                        <p:tgtEl>
                                          <p:spTgt spid="17"/>
                                        </p:tgtEl>
                                        <p:attrNameLst>
                                          <p:attrName>ppt_x</p:attrName>
                                        </p:attrNameLst>
                                      </p:cBhvr>
                                      <p:tavLst>
                                        <p:tav tm="0">
                                          <p:val>
                                            <p:strVal val="#ppt_x"/>
                                          </p:val>
                                        </p:tav>
                                        <p:tav tm="100000">
                                          <p:val>
                                            <p:strVal val="#ppt_x"/>
                                          </p:val>
                                        </p:tav>
                                      </p:tavLst>
                                    </p:anim>
                                    <p:anim calcmode="lin" valueType="num">
                                      <p:cBhvr>
                                        <p:cTn id="107" dur="1000" fill="hold"/>
                                        <p:tgtEl>
                                          <p:spTgt spid="17"/>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1000"/>
                                        <p:tgtEl>
                                          <p:spTgt spid="18"/>
                                        </p:tgtEl>
                                      </p:cBhvr>
                                    </p:animEffect>
                                    <p:anim calcmode="lin" valueType="num">
                                      <p:cBhvr>
                                        <p:cTn id="111" dur="1000" fill="hold"/>
                                        <p:tgtEl>
                                          <p:spTgt spid="18"/>
                                        </p:tgtEl>
                                        <p:attrNameLst>
                                          <p:attrName>ppt_x</p:attrName>
                                        </p:attrNameLst>
                                      </p:cBhvr>
                                      <p:tavLst>
                                        <p:tav tm="0">
                                          <p:val>
                                            <p:strVal val="#ppt_x"/>
                                          </p:val>
                                        </p:tav>
                                        <p:tav tm="100000">
                                          <p:val>
                                            <p:strVal val="#ppt_x"/>
                                          </p:val>
                                        </p:tav>
                                      </p:tavLst>
                                    </p:anim>
                                    <p:anim calcmode="lin" valueType="num">
                                      <p:cBhvr>
                                        <p:cTn id="112" dur="1000" fill="hold"/>
                                        <p:tgtEl>
                                          <p:spTgt spid="18"/>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fade">
                                      <p:cBhvr>
                                        <p:cTn id="115" dur="1000"/>
                                        <p:tgtEl>
                                          <p:spTgt spid="19"/>
                                        </p:tgtEl>
                                      </p:cBhvr>
                                    </p:animEffect>
                                    <p:anim calcmode="lin" valueType="num">
                                      <p:cBhvr>
                                        <p:cTn id="116" dur="1000" fill="hold"/>
                                        <p:tgtEl>
                                          <p:spTgt spid="19"/>
                                        </p:tgtEl>
                                        <p:attrNameLst>
                                          <p:attrName>ppt_x</p:attrName>
                                        </p:attrNameLst>
                                      </p:cBhvr>
                                      <p:tavLst>
                                        <p:tav tm="0">
                                          <p:val>
                                            <p:strVal val="#ppt_x"/>
                                          </p:val>
                                        </p:tav>
                                        <p:tav tm="100000">
                                          <p:val>
                                            <p:strVal val="#ppt_x"/>
                                          </p:val>
                                        </p:tav>
                                      </p:tavLst>
                                    </p:anim>
                                    <p:anim calcmode="lin" valueType="num">
                                      <p:cBhvr>
                                        <p:cTn id="117" dur="1000" fill="hold"/>
                                        <p:tgtEl>
                                          <p:spTgt spid="19"/>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anim calcmode="lin" valueType="num">
                                      <p:cBhvr>
                                        <p:cTn id="121" dur="1000" fill="hold"/>
                                        <p:tgtEl>
                                          <p:spTgt spid="20"/>
                                        </p:tgtEl>
                                        <p:attrNameLst>
                                          <p:attrName>ppt_x</p:attrName>
                                        </p:attrNameLst>
                                      </p:cBhvr>
                                      <p:tavLst>
                                        <p:tav tm="0">
                                          <p:val>
                                            <p:strVal val="#ppt_x"/>
                                          </p:val>
                                        </p:tav>
                                        <p:tav tm="100000">
                                          <p:val>
                                            <p:strVal val="#ppt_x"/>
                                          </p:val>
                                        </p:tav>
                                      </p:tavLst>
                                    </p:anim>
                                    <p:anim calcmode="lin" valueType="num">
                                      <p:cBhvr>
                                        <p:cTn id="122" dur="1000" fill="hold"/>
                                        <p:tgtEl>
                                          <p:spTgt spid="20"/>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fade">
                                      <p:cBhvr>
                                        <p:cTn id="125" dur="1000"/>
                                        <p:tgtEl>
                                          <p:spTgt spid="22"/>
                                        </p:tgtEl>
                                      </p:cBhvr>
                                    </p:animEffect>
                                    <p:anim calcmode="lin" valueType="num">
                                      <p:cBhvr>
                                        <p:cTn id="126" dur="1000" fill="hold"/>
                                        <p:tgtEl>
                                          <p:spTgt spid="22"/>
                                        </p:tgtEl>
                                        <p:attrNameLst>
                                          <p:attrName>ppt_x</p:attrName>
                                        </p:attrNameLst>
                                      </p:cBhvr>
                                      <p:tavLst>
                                        <p:tav tm="0">
                                          <p:val>
                                            <p:strVal val="#ppt_x"/>
                                          </p:val>
                                        </p:tav>
                                        <p:tav tm="100000">
                                          <p:val>
                                            <p:strVal val="#ppt_x"/>
                                          </p:val>
                                        </p:tav>
                                      </p:tavLst>
                                    </p:anim>
                                    <p:anim calcmode="lin" valueType="num">
                                      <p:cBhvr>
                                        <p:cTn id="127" dur="1000" fill="hold"/>
                                        <p:tgtEl>
                                          <p:spTgt spid="22"/>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1000"/>
                                        <p:tgtEl>
                                          <p:spTgt spid="21"/>
                                        </p:tgtEl>
                                      </p:cBhvr>
                                    </p:animEffect>
                                    <p:anim calcmode="lin" valueType="num">
                                      <p:cBhvr>
                                        <p:cTn id="131" dur="1000" fill="hold"/>
                                        <p:tgtEl>
                                          <p:spTgt spid="21"/>
                                        </p:tgtEl>
                                        <p:attrNameLst>
                                          <p:attrName>ppt_x</p:attrName>
                                        </p:attrNameLst>
                                      </p:cBhvr>
                                      <p:tavLst>
                                        <p:tav tm="0">
                                          <p:val>
                                            <p:strVal val="#ppt_x"/>
                                          </p:val>
                                        </p:tav>
                                        <p:tav tm="100000">
                                          <p:val>
                                            <p:strVal val="#ppt_x"/>
                                          </p:val>
                                        </p:tav>
                                      </p:tavLst>
                                    </p:anim>
                                    <p:anim calcmode="lin" valueType="num">
                                      <p:cBhvr>
                                        <p:cTn id="13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fade">
                                      <p:cBhvr>
                                        <p:cTn id="137" dur="1000"/>
                                        <p:tgtEl>
                                          <p:spTgt spid="45"/>
                                        </p:tgtEl>
                                      </p:cBhvr>
                                    </p:animEffect>
                                    <p:anim calcmode="lin" valueType="num">
                                      <p:cBhvr>
                                        <p:cTn id="138" dur="1000" fill="hold"/>
                                        <p:tgtEl>
                                          <p:spTgt spid="45"/>
                                        </p:tgtEl>
                                        <p:attrNameLst>
                                          <p:attrName>ppt_x</p:attrName>
                                        </p:attrNameLst>
                                      </p:cBhvr>
                                      <p:tavLst>
                                        <p:tav tm="0">
                                          <p:val>
                                            <p:strVal val="#ppt_x"/>
                                          </p:val>
                                        </p:tav>
                                        <p:tav tm="100000">
                                          <p:val>
                                            <p:strVal val="#ppt_x"/>
                                          </p:val>
                                        </p:tav>
                                      </p:tavLst>
                                    </p:anim>
                                    <p:anim calcmode="lin" valueType="num">
                                      <p:cBhvr>
                                        <p:cTn id="139" dur="1000" fill="hold"/>
                                        <p:tgtEl>
                                          <p:spTgt spid="45"/>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1000"/>
                                        <p:tgtEl>
                                          <p:spTgt spid="34"/>
                                        </p:tgtEl>
                                      </p:cBhvr>
                                    </p:animEffect>
                                    <p:anim calcmode="lin" valueType="num">
                                      <p:cBhvr>
                                        <p:cTn id="143" dur="1000" fill="hold"/>
                                        <p:tgtEl>
                                          <p:spTgt spid="34"/>
                                        </p:tgtEl>
                                        <p:attrNameLst>
                                          <p:attrName>ppt_x</p:attrName>
                                        </p:attrNameLst>
                                      </p:cBhvr>
                                      <p:tavLst>
                                        <p:tav tm="0">
                                          <p:val>
                                            <p:strVal val="#ppt_x"/>
                                          </p:val>
                                        </p:tav>
                                        <p:tav tm="100000">
                                          <p:val>
                                            <p:strVal val="#ppt_x"/>
                                          </p:val>
                                        </p:tav>
                                      </p:tavLst>
                                    </p:anim>
                                    <p:anim calcmode="lin" valueType="num">
                                      <p:cBhvr>
                                        <p:cTn id="1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3" grpId="0"/>
      <p:bldP spid="15" grpId="0"/>
      <p:bldP spid="4" grpId="0" bldLvl="0" animBg="1"/>
      <p:bldP spid="17" grpId="0" bldLvl="0" animBg="1"/>
      <p:bldP spid="18" grpId="0" bldLvl="0" animBg="1"/>
      <p:bldP spid="19" grpId="0" bldLvl="0" animBg="1"/>
      <p:bldP spid="20" grpId="0" bldLvl="0" animBg="1"/>
      <p:bldP spid="21" grpId="0" bldLvl="0" animBg="1"/>
      <p:bldP spid="22" grpId="0" bldLvl="0" animBg="1"/>
      <p:bldP spid="29" grpId="0"/>
      <p:bldP spid="25" grpId="0" bldLvl="0" animBg="1"/>
      <p:bldP spid="32" grpId="0" bldLvl="0" animBg="1"/>
      <p:bldP spid="45"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矩形 227"/>
          <p:cNvSpPr/>
          <p:nvPr/>
        </p:nvSpPr>
        <p:spPr>
          <a:xfrm>
            <a:off x="4470604" y="771598"/>
            <a:ext cx="3199915" cy="420564"/>
          </a:xfrm>
          <a:prstGeom prst="rect">
            <a:avLst/>
          </a:prstGeom>
        </p:spPr>
        <p:txBody>
          <a:bodyPr wrap="none">
            <a:spAutoFit/>
          </a:bodyPr>
          <a:lstStyle/>
          <a:p>
            <a:pPr lvl="0"/>
            <a:r>
              <a:rPr lang="zh-CN" altLang="en-US" sz="2133" b="1" dirty="0">
                <a:solidFill>
                  <a:srgbClr val="FF0000"/>
                </a:solidFill>
              </a:rPr>
              <a:t>资源调度器之容量调度器</a:t>
            </a:r>
          </a:p>
        </p:txBody>
      </p:sp>
      <p:sp>
        <p:nvSpPr>
          <p:cNvPr id="5" name="矩形 4"/>
          <p:cNvSpPr/>
          <p:nvPr/>
        </p:nvSpPr>
        <p:spPr>
          <a:xfrm>
            <a:off x="2232484" y="1968682"/>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job11</a:t>
            </a:r>
            <a:endParaRPr lang="zh-CN" altLang="en-US" sz="1600" dirty="0"/>
          </a:p>
        </p:txBody>
      </p:sp>
      <p:sp>
        <p:nvSpPr>
          <p:cNvPr id="6" name="矩形 5"/>
          <p:cNvSpPr/>
          <p:nvPr/>
        </p:nvSpPr>
        <p:spPr>
          <a:xfrm>
            <a:off x="3192341" y="1975607"/>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job12</a:t>
            </a:r>
            <a:endParaRPr lang="zh-CN" altLang="en-US" sz="1600" dirty="0"/>
          </a:p>
        </p:txBody>
      </p:sp>
      <p:sp>
        <p:nvSpPr>
          <p:cNvPr id="7" name="矩形 6"/>
          <p:cNvSpPr/>
          <p:nvPr/>
        </p:nvSpPr>
        <p:spPr>
          <a:xfrm>
            <a:off x="4152198" y="1975607"/>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job13</a:t>
            </a:r>
            <a:endParaRPr lang="zh-CN" altLang="en-US" sz="1600" dirty="0"/>
          </a:p>
        </p:txBody>
      </p:sp>
      <p:sp>
        <p:nvSpPr>
          <p:cNvPr id="8" name="矩形 7"/>
          <p:cNvSpPr/>
          <p:nvPr/>
        </p:nvSpPr>
        <p:spPr>
          <a:xfrm>
            <a:off x="5112054" y="1975477"/>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job14</a:t>
            </a:r>
            <a:endParaRPr lang="zh-CN" altLang="en-US" sz="1600" dirty="0"/>
          </a:p>
        </p:txBody>
      </p:sp>
      <p:sp>
        <p:nvSpPr>
          <p:cNvPr id="13" name="矩形 12"/>
          <p:cNvSpPr/>
          <p:nvPr/>
        </p:nvSpPr>
        <p:spPr>
          <a:xfrm>
            <a:off x="4186273" y="1399409"/>
            <a:ext cx="3528530" cy="379463"/>
          </a:xfrm>
          <a:prstGeom prst="rect">
            <a:avLst/>
          </a:prstGeom>
        </p:spPr>
        <p:txBody>
          <a:bodyPr wrap="none">
            <a:spAutoFit/>
          </a:bodyPr>
          <a:lstStyle/>
          <a:p>
            <a:pPr algn="ctr"/>
            <a:r>
              <a:rPr lang="zh-CN" altLang="en-US" sz="1866" dirty="0"/>
              <a:t>按照到达时间排序，先到先服务</a:t>
            </a:r>
          </a:p>
        </p:txBody>
      </p:sp>
      <p:sp>
        <p:nvSpPr>
          <p:cNvPr id="14" name="矩形 13"/>
          <p:cNvSpPr/>
          <p:nvPr/>
        </p:nvSpPr>
        <p:spPr>
          <a:xfrm>
            <a:off x="10208829" y="1997048"/>
            <a:ext cx="889987" cy="338554"/>
          </a:xfrm>
          <a:prstGeom prst="rect">
            <a:avLst/>
          </a:prstGeom>
        </p:spPr>
        <p:txBody>
          <a:bodyPr wrap="none">
            <a:spAutoFit/>
          </a:bodyPr>
          <a:lstStyle/>
          <a:p>
            <a:pPr algn="ctr"/>
            <a:r>
              <a:rPr lang="en-US" altLang="zh-CN" sz="1600" dirty="0" err="1"/>
              <a:t>queueA</a:t>
            </a:r>
            <a:endParaRPr lang="zh-CN" altLang="en-US" sz="1600" dirty="0"/>
          </a:p>
        </p:txBody>
      </p:sp>
      <p:sp>
        <p:nvSpPr>
          <p:cNvPr id="15" name="矩形 14"/>
          <p:cNvSpPr/>
          <p:nvPr/>
        </p:nvSpPr>
        <p:spPr>
          <a:xfrm>
            <a:off x="2159000" y="1913489"/>
            <a:ext cx="6335054" cy="58980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cxnSp>
        <p:nvCxnSpPr>
          <p:cNvPr id="16" name="直接箭头连接符 15"/>
          <p:cNvCxnSpPr/>
          <p:nvPr/>
        </p:nvCxnSpPr>
        <p:spPr>
          <a:xfrm flipH="1">
            <a:off x="8337183" y="1742484"/>
            <a:ext cx="15502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254809" y="2716308"/>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job21</a:t>
            </a:r>
            <a:endParaRPr lang="zh-CN" altLang="en-US" sz="1600" dirty="0"/>
          </a:p>
        </p:txBody>
      </p:sp>
      <p:sp>
        <p:nvSpPr>
          <p:cNvPr id="18" name="矩形 17"/>
          <p:cNvSpPr/>
          <p:nvPr/>
        </p:nvSpPr>
        <p:spPr>
          <a:xfrm>
            <a:off x="3214666" y="2723233"/>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job22</a:t>
            </a:r>
            <a:endParaRPr lang="zh-CN" altLang="en-US" sz="1600" dirty="0"/>
          </a:p>
        </p:txBody>
      </p:sp>
      <p:sp>
        <p:nvSpPr>
          <p:cNvPr id="19" name="矩形 18"/>
          <p:cNvSpPr/>
          <p:nvPr/>
        </p:nvSpPr>
        <p:spPr>
          <a:xfrm>
            <a:off x="4174523" y="2723233"/>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job23</a:t>
            </a:r>
            <a:endParaRPr lang="zh-CN" altLang="en-US" sz="1600" dirty="0"/>
          </a:p>
        </p:txBody>
      </p:sp>
      <p:sp>
        <p:nvSpPr>
          <p:cNvPr id="20" name="矩形 19"/>
          <p:cNvSpPr/>
          <p:nvPr/>
        </p:nvSpPr>
        <p:spPr>
          <a:xfrm>
            <a:off x="5134379" y="2723104"/>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job24</a:t>
            </a:r>
            <a:endParaRPr lang="zh-CN" altLang="en-US" sz="1600" dirty="0"/>
          </a:p>
        </p:txBody>
      </p:sp>
      <p:sp>
        <p:nvSpPr>
          <p:cNvPr id="21" name="矩形 20"/>
          <p:cNvSpPr/>
          <p:nvPr/>
        </p:nvSpPr>
        <p:spPr>
          <a:xfrm>
            <a:off x="6094236" y="2716308"/>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job25</a:t>
            </a:r>
            <a:endParaRPr lang="zh-CN" altLang="en-US" sz="1600" dirty="0"/>
          </a:p>
        </p:txBody>
      </p:sp>
      <p:sp>
        <p:nvSpPr>
          <p:cNvPr id="25" name="矩形 24"/>
          <p:cNvSpPr/>
          <p:nvPr/>
        </p:nvSpPr>
        <p:spPr>
          <a:xfrm>
            <a:off x="10231154" y="2744674"/>
            <a:ext cx="889987" cy="338554"/>
          </a:xfrm>
          <a:prstGeom prst="rect">
            <a:avLst/>
          </a:prstGeom>
        </p:spPr>
        <p:txBody>
          <a:bodyPr wrap="none">
            <a:spAutoFit/>
          </a:bodyPr>
          <a:lstStyle/>
          <a:p>
            <a:pPr algn="ctr"/>
            <a:r>
              <a:rPr lang="en-US" altLang="zh-CN" sz="1600" dirty="0" err="1"/>
              <a:t>queueB</a:t>
            </a:r>
            <a:endParaRPr lang="zh-CN" altLang="en-US" sz="1600" dirty="0"/>
          </a:p>
        </p:txBody>
      </p:sp>
      <p:sp>
        <p:nvSpPr>
          <p:cNvPr id="26" name="矩形 25"/>
          <p:cNvSpPr/>
          <p:nvPr/>
        </p:nvSpPr>
        <p:spPr>
          <a:xfrm>
            <a:off x="2181325" y="2661115"/>
            <a:ext cx="7825823" cy="58980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sp>
        <p:nvSpPr>
          <p:cNvPr id="28" name="矩形 27"/>
          <p:cNvSpPr/>
          <p:nvPr/>
        </p:nvSpPr>
        <p:spPr>
          <a:xfrm>
            <a:off x="2254809" y="3484194"/>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job31</a:t>
            </a:r>
            <a:endParaRPr lang="zh-CN" altLang="en-US" sz="1600" dirty="0"/>
          </a:p>
        </p:txBody>
      </p:sp>
      <p:sp>
        <p:nvSpPr>
          <p:cNvPr id="29" name="矩形 28"/>
          <p:cNvSpPr/>
          <p:nvPr/>
        </p:nvSpPr>
        <p:spPr>
          <a:xfrm>
            <a:off x="3214666" y="3491119"/>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job32</a:t>
            </a:r>
            <a:endParaRPr lang="zh-CN" altLang="en-US" sz="1600" dirty="0"/>
          </a:p>
        </p:txBody>
      </p:sp>
      <p:sp>
        <p:nvSpPr>
          <p:cNvPr id="30" name="矩形 29"/>
          <p:cNvSpPr/>
          <p:nvPr/>
        </p:nvSpPr>
        <p:spPr>
          <a:xfrm>
            <a:off x="4174523" y="3491119"/>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job33</a:t>
            </a:r>
            <a:endParaRPr lang="zh-CN" altLang="en-US" sz="1600" dirty="0"/>
          </a:p>
        </p:txBody>
      </p:sp>
      <p:sp>
        <p:nvSpPr>
          <p:cNvPr id="31" name="矩形 30"/>
          <p:cNvSpPr/>
          <p:nvPr/>
        </p:nvSpPr>
        <p:spPr>
          <a:xfrm>
            <a:off x="5134379" y="3490989"/>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job34</a:t>
            </a:r>
            <a:endParaRPr lang="zh-CN" altLang="en-US" sz="1600" dirty="0"/>
          </a:p>
        </p:txBody>
      </p:sp>
      <p:sp>
        <p:nvSpPr>
          <p:cNvPr id="32" name="矩形 31"/>
          <p:cNvSpPr/>
          <p:nvPr/>
        </p:nvSpPr>
        <p:spPr>
          <a:xfrm>
            <a:off x="6094236" y="3484194"/>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job35</a:t>
            </a:r>
            <a:endParaRPr lang="zh-CN" altLang="en-US" sz="1600" dirty="0"/>
          </a:p>
        </p:txBody>
      </p:sp>
      <p:sp>
        <p:nvSpPr>
          <p:cNvPr id="36" name="矩形 35"/>
          <p:cNvSpPr/>
          <p:nvPr/>
        </p:nvSpPr>
        <p:spPr>
          <a:xfrm>
            <a:off x="10225545" y="3512559"/>
            <a:ext cx="901208" cy="338554"/>
          </a:xfrm>
          <a:prstGeom prst="rect">
            <a:avLst/>
          </a:prstGeom>
        </p:spPr>
        <p:txBody>
          <a:bodyPr wrap="none">
            <a:spAutoFit/>
          </a:bodyPr>
          <a:lstStyle/>
          <a:p>
            <a:pPr algn="ctr"/>
            <a:r>
              <a:rPr lang="en-US" altLang="zh-CN" sz="1600" dirty="0" err="1"/>
              <a:t>queueC</a:t>
            </a:r>
            <a:endParaRPr lang="zh-CN" altLang="en-US" sz="1600" dirty="0"/>
          </a:p>
        </p:txBody>
      </p:sp>
      <p:sp>
        <p:nvSpPr>
          <p:cNvPr id="37" name="矩形 36"/>
          <p:cNvSpPr/>
          <p:nvPr/>
        </p:nvSpPr>
        <p:spPr>
          <a:xfrm>
            <a:off x="2181325" y="3429001"/>
            <a:ext cx="6897550" cy="58980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sp>
        <p:nvSpPr>
          <p:cNvPr id="2" name="矩形 1"/>
          <p:cNvSpPr/>
          <p:nvPr/>
        </p:nvSpPr>
        <p:spPr>
          <a:xfrm>
            <a:off x="431256" y="4484843"/>
            <a:ext cx="7174767" cy="338554"/>
          </a:xfrm>
          <a:prstGeom prst="rect">
            <a:avLst/>
          </a:prstGeom>
        </p:spPr>
        <p:txBody>
          <a:bodyPr wrap="square">
            <a:spAutoFit/>
          </a:bodyPr>
          <a:lstStyle/>
          <a:p>
            <a:r>
              <a:rPr lang="en-US" altLang="zh-CN" sz="1600" kern="100" dirty="0">
                <a:solidFill>
                  <a:srgbClr val="000000"/>
                </a:solidFill>
                <a:latin typeface="Times New Roman" panose="02020603050405020304" pitchFamily="18" charset="0"/>
                <a:cs typeface="Times New Roman" panose="02020603050405020304" pitchFamily="18" charset="0"/>
              </a:rPr>
              <a:t>1 </a:t>
            </a:r>
            <a:r>
              <a:rPr lang="zh-CN" altLang="zh-CN" sz="1600" kern="100" dirty="0">
                <a:solidFill>
                  <a:srgbClr val="000000"/>
                </a:solidFill>
                <a:latin typeface="Times New Roman" panose="02020603050405020304" pitchFamily="18" charset="0"/>
                <a:cs typeface="Times New Roman" panose="02020603050405020304" pitchFamily="18" charset="0"/>
              </a:rPr>
              <a:t>支持多个队列，每个队列可配置一定的资源量，每个队列采用</a:t>
            </a:r>
            <a:r>
              <a:rPr lang="en-US" altLang="zh-CN" sz="1600" kern="100" dirty="0">
                <a:solidFill>
                  <a:srgbClr val="000000"/>
                </a:solidFill>
                <a:latin typeface="Times New Roman" panose="02020603050405020304" pitchFamily="18" charset="0"/>
              </a:rPr>
              <a:t>FIFO</a:t>
            </a:r>
            <a:r>
              <a:rPr lang="zh-CN" altLang="zh-CN" sz="1600" kern="100" dirty="0">
                <a:solidFill>
                  <a:srgbClr val="000000"/>
                </a:solidFill>
                <a:latin typeface="Times New Roman" panose="02020603050405020304" pitchFamily="18" charset="0"/>
                <a:cs typeface="Times New Roman" panose="02020603050405020304" pitchFamily="18" charset="0"/>
              </a:rPr>
              <a:t>调度策略</a:t>
            </a:r>
            <a:r>
              <a:rPr lang="zh-CN" altLang="en-US" sz="1600" kern="100" dirty="0">
                <a:solidFill>
                  <a:srgbClr val="000000"/>
                </a:solidFill>
                <a:latin typeface="Times New Roman" panose="02020603050405020304" pitchFamily="18" charset="0"/>
                <a:cs typeface="Times New Roman" panose="02020603050405020304" pitchFamily="18" charset="0"/>
              </a:rPr>
              <a:t>。</a:t>
            </a:r>
            <a:endParaRPr lang="zh-CN" altLang="en-US" sz="1600" dirty="0"/>
          </a:p>
        </p:txBody>
      </p:sp>
      <p:sp>
        <p:nvSpPr>
          <p:cNvPr id="3" name="矩形 2"/>
          <p:cNvSpPr/>
          <p:nvPr/>
        </p:nvSpPr>
        <p:spPr>
          <a:xfrm>
            <a:off x="431257" y="4875393"/>
            <a:ext cx="7023068" cy="584775"/>
          </a:xfrm>
          <a:prstGeom prst="rect">
            <a:avLst/>
          </a:prstGeom>
        </p:spPr>
        <p:txBody>
          <a:bodyPr wrap="square">
            <a:spAutoFit/>
          </a:bodyPr>
          <a:lstStyle/>
          <a:p>
            <a:r>
              <a:rPr lang="en-US" altLang="zh-CN" sz="1600" kern="100" dirty="0">
                <a:solidFill>
                  <a:srgbClr val="000000"/>
                </a:solidFill>
                <a:latin typeface="Times New Roman" panose="02020603050405020304" pitchFamily="18" charset="0"/>
                <a:cs typeface="Times New Roman" panose="02020603050405020304" pitchFamily="18" charset="0"/>
              </a:rPr>
              <a:t>2 </a:t>
            </a:r>
            <a:r>
              <a:rPr lang="zh-CN" altLang="en-US" sz="1600" kern="100" dirty="0">
                <a:solidFill>
                  <a:srgbClr val="000000"/>
                </a:solidFill>
                <a:latin typeface="Times New Roman" panose="02020603050405020304" pitchFamily="18" charset="0"/>
                <a:cs typeface="Times New Roman" panose="02020603050405020304" pitchFamily="18" charset="0"/>
              </a:rPr>
              <a:t>为</a:t>
            </a:r>
            <a:r>
              <a:rPr lang="zh-CN" altLang="zh-CN" sz="1600" kern="100" dirty="0">
                <a:solidFill>
                  <a:srgbClr val="000000"/>
                </a:solidFill>
                <a:latin typeface="Times New Roman" panose="02020603050405020304" pitchFamily="18" charset="0"/>
                <a:cs typeface="Times New Roman" panose="02020603050405020304" pitchFamily="18" charset="0"/>
              </a:rPr>
              <a:t>了防止同一个用户的作业独占队列中的资源，该调度器会对同一用户提交的作业所占资源量进行限定。</a:t>
            </a:r>
            <a:endParaRPr lang="zh-CN" altLang="en-US" sz="1600" dirty="0"/>
          </a:p>
        </p:txBody>
      </p:sp>
      <p:sp>
        <p:nvSpPr>
          <p:cNvPr id="4" name="矩形 3"/>
          <p:cNvSpPr/>
          <p:nvPr/>
        </p:nvSpPr>
        <p:spPr>
          <a:xfrm>
            <a:off x="431259" y="5490786"/>
            <a:ext cx="6910966" cy="584775"/>
          </a:xfrm>
          <a:prstGeom prst="rect">
            <a:avLst/>
          </a:prstGeom>
        </p:spPr>
        <p:txBody>
          <a:bodyPr wrap="square">
            <a:spAutoFit/>
          </a:bodyPr>
          <a:lstStyle/>
          <a:p>
            <a:r>
              <a:rPr lang="en-US" altLang="zh-CN" sz="1600" kern="100" dirty="0">
                <a:solidFill>
                  <a:srgbClr val="FF0000"/>
                </a:solidFill>
                <a:latin typeface="Times New Roman" panose="02020603050405020304" pitchFamily="18" charset="0"/>
                <a:cs typeface="Times New Roman" panose="02020603050405020304" pitchFamily="18" charset="0"/>
              </a:rPr>
              <a:t>3 </a:t>
            </a:r>
            <a:r>
              <a:rPr lang="zh-CN" altLang="en-US" sz="1600" kern="100" dirty="0">
                <a:solidFill>
                  <a:srgbClr val="FF0000"/>
                </a:solidFill>
                <a:latin typeface="Times New Roman" panose="02020603050405020304" pitchFamily="18" charset="0"/>
                <a:cs typeface="Times New Roman" panose="02020603050405020304" pitchFamily="18" charset="0"/>
              </a:rPr>
              <a:t>首先，</a:t>
            </a:r>
            <a:r>
              <a:rPr lang="zh-CN" altLang="zh-CN" sz="1600" kern="100" dirty="0">
                <a:solidFill>
                  <a:srgbClr val="FF0000"/>
                </a:solidFill>
                <a:latin typeface="Times New Roman" panose="02020603050405020304" pitchFamily="18" charset="0"/>
                <a:cs typeface="Times New Roman" panose="02020603050405020304" pitchFamily="18" charset="0"/>
              </a:rPr>
              <a:t>计算每个队列中正在运行的任务数与其应该分得的计算资源之间的比值，选择一个该比值最小的队列</a:t>
            </a:r>
            <a:r>
              <a:rPr lang="zh-CN" altLang="en-US" sz="1600" kern="100" dirty="0">
                <a:solidFill>
                  <a:srgbClr val="FF0000"/>
                </a:solidFill>
                <a:latin typeface="Times New Roman" panose="02020603050405020304" pitchFamily="18" charset="0"/>
                <a:cs typeface="Times New Roman" panose="02020603050405020304" pitchFamily="18" charset="0"/>
              </a:rPr>
              <a:t>。</a:t>
            </a:r>
            <a:endParaRPr lang="zh-CN" altLang="en-US" sz="1600" dirty="0"/>
          </a:p>
        </p:txBody>
      </p:sp>
      <p:sp>
        <p:nvSpPr>
          <p:cNvPr id="39" name="矩形 38"/>
          <p:cNvSpPr/>
          <p:nvPr/>
        </p:nvSpPr>
        <p:spPr>
          <a:xfrm>
            <a:off x="431258" y="6131306"/>
            <a:ext cx="7023069" cy="584775"/>
          </a:xfrm>
          <a:prstGeom prst="rect">
            <a:avLst/>
          </a:prstGeom>
        </p:spPr>
        <p:txBody>
          <a:bodyPr wrap="square">
            <a:spAutoFit/>
          </a:bodyPr>
          <a:lstStyle/>
          <a:p>
            <a:r>
              <a:rPr lang="en-US" altLang="zh-CN" sz="1600" kern="100" dirty="0">
                <a:solidFill>
                  <a:srgbClr val="FF0000"/>
                </a:solidFill>
                <a:latin typeface="Times New Roman" panose="02020603050405020304" pitchFamily="18" charset="0"/>
                <a:cs typeface="Times New Roman" panose="02020603050405020304" pitchFamily="18" charset="0"/>
              </a:rPr>
              <a:t>4 </a:t>
            </a:r>
            <a:r>
              <a:rPr lang="zh-CN" altLang="en-US" sz="1600" kern="100" dirty="0">
                <a:solidFill>
                  <a:srgbClr val="FF0000"/>
                </a:solidFill>
                <a:latin typeface="Times New Roman" panose="02020603050405020304" pitchFamily="18" charset="0"/>
                <a:cs typeface="Times New Roman" panose="02020603050405020304" pitchFamily="18" charset="0"/>
              </a:rPr>
              <a:t>其次，</a:t>
            </a:r>
            <a:r>
              <a:rPr lang="zh-CN" altLang="zh-CN" sz="1600" kern="100" dirty="0">
                <a:solidFill>
                  <a:srgbClr val="FF0000"/>
                </a:solidFill>
                <a:latin typeface="Times New Roman" panose="02020603050405020304" pitchFamily="18" charset="0"/>
                <a:cs typeface="Times New Roman" panose="02020603050405020304" pitchFamily="18" charset="0"/>
              </a:rPr>
              <a:t>按照作业优先级和提交时间顺序，同时考虑用户资源量限制和内存限制</a:t>
            </a:r>
            <a:r>
              <a:rPr lang="zh-CN" altLang="en-US" sz="1600" kern="100" dirty="0">
                <a:solidFill>
                  <a:srgbClr val="FF0000"/>
                </a:solidFill>
                <a:latin typeface="Times New Roman" panose="02020603050405020304" pitchFamily="18" charset="0"/>
                <a:cs typeface="Times New Roman" panose="02020603050405020304" pitchFamily="18" charset="0"/>
              </a:rPr>
              <a:t>对队列内任务排序</a:t>
            </a:r>
            <a:r>
              <a:rPr lang="zh-CN" altLang="zh-CN" sz="1600" kern="100" dirty="0">
                <a:solidFill>
                  <a:srgbClr val="000000"/>
                </a:solidFill>
                <a:latin typeface="Times New Roman" panose="02020603050405020304" pitchFamily="18" charset="0"/>
                <a:cs typeface="Times New Roman" panose="02020603050405020304" pitchFamily="18" charset="0"/>
              </a:rPr>
              <a:t>。</a:t>
            </a:r>
            <a:endParaRPr lang="zh-CN" altLang="en-US" sz="1600" dirty="0"/>
          </a:p>
        </p:txBody>
      </p:sp>
      <p:sp>
        <p:nvSpPr>
          <p:cNvPr id="40" name="矩形 39"/>
          <p:cNvSpPr/>
          <p:nvPr/>
        </p:nvSpPr>
        <p:spPr>
          <a:xfrm>
            <a:off x="6289627" y="2042382"/>
            <a:ext cx="1919115" cy="338554"/>
          </a:xfrm>
          <a:prstGeom prst="rect">
            <a:avLst/>
          </a:prstGeom>
        </p:spPr>
        <p:txBody>
          <a:bodyPr wrap="none">
            <a:spAutoFit/>
          </a:bodyPr>
          <a:lstStyle/>
          <a:p>
            <a:r>
              <a:rPr lang="en-US" altLang="zh-CN" sz="1600" kern="100" dirty="0">
                <a:solidFill>
                  <a:srgbClr val="FF0000"/>
                </a:solidFill>
                <a:latin typeface="Times New Roman" panose="02020603050405020304" pitchFamily="18" charset="0"/>
              </a:rPr>
              <a:t>20%</a:t>
            </a:r>
            <a:r>
              <a:rPr lang="zh-CN" altLang="en-US" sz="1600" kern="100" dirty="0">
                <a:solidFill>
                  <a:srgbClr val="FF0000"/>
                </a:solidFill>
                <a:latin typeface="Times New Roman" panose="02020603050405020304" pitchFamily="18" charset="0"/>
              </a:rPr>
              <a:t>资源，</a:t>
            </a:r>
            <a:r>
              <a:rPr lang="en-US" altLang="zh-CN" sz="1600" kern="100" dirty="0">
                <a:solidFill>
                  <a:srgbClr val="FF0000"/>
                </a:solidFill>
                <a:latin typeface="Times New Roman" panose="02020603050405020304" pitchFamily="18" charset="0"/>
              </a:rPr>
              <a:t>15</a:t>
            </a:r>
            <a:r>
              <a:rPr lang="zh-CN" altLang="en-US" sz="1600" kern="100" dirty="0">
                <a:solidFill>
                  <a:srgbClr val="FF0000"/>
                </a:solidFill>
                <a:latin typeface="Times New Roman" panose="02020603050405020304" pitchFamily="18" charset="0"/>
              </a:rPr>
              <a:t>个</a:t>
            </a:r>
            <a:r>
              <a:rPr lang="en-US" altLang="zh-CN" sz="1600" kern="100" dirty="0">
                <a:solidFill>
                  <a:srgbClr val="FF0000"/>
                </a:solidFill>
                <a:latin typeface="Times New Roman" panose="02020603050405020304" pitchFamily="18" charset="0"/>
              </a:rPr>
              <a:t>task</a:t>
            </a:r>
            <a:endParaRPr lang="zh-CN" altLang="en-US" sz="1600" dirty="0">
              <a:solidFill>
                <a:srgbClr val="FF0000"/>
              </a:solidFill>
            </a:endParaRPr>
          </a:p>
        </p:txBody>
      </p:sp>
      <p:sp>
        <p:nvSpPr>
          <p:cNvPr id="44" name="矩形 43"/>
          <p:cNvSpPr/>
          <p:nvPr/>
        </p:nvSpPr>
        <p:spPr>
          <a:xfrm>
            <a:off x="7099788" y="2807261"/>
            <a:ext cx="1919115" cy="338554"/>
          </a:xfrm>
          <a:prstGeom prst="rect">
            <a:avLst/>
          </a:prstGeom>
        </p:spPr>
        <p:txBody>
          <a:bodyPr wrap="none">
            <a:spAutoFit/>
          </a:bodyPr>
          <a:lstStyle/>
          <a:p>
            <a:r>
              <a:rPr lang="en-US" altLang="zh-CN" sz="1600" kern="100" dirty="0">
                <a:solidFill>
                  <a:srgbClr val="FF0000"/>
                </a:solidFill>
                <a:latin typeface="Times New Roman" panose="02020603050405020304" pitchFamily="18" charset="0"/>
              </a:rPr>
              <a:t>50%</a:t>
            </a:r>
            <a:r>
              <a:rPr lang="zh-CN" altLang="en-US" sz="1600" kern="100" dirty="0">
                <a:solidFill>
                  <a:srgbClr val="FF0000"/>
                </a:solidFill>
                <a:latin typeface="Times New Roman" panose="02020603050405020304" pitchFamily="18" charset="0"/>
              </a:rPr>
              <a:t>资源，</a:t>
            </a:r>
            <a:r>
              <a:rPr lang="en-US" altLang="zh-CN" sz="1600" kern="100" dirty="0">
                <a:solidFill>
                  <a:srgbClr val="FF0000"/>
                </a:solidFill>
                <a:latin typeface="Times New Roman" panose="02020603050405020304" pitchFamily="18" charset="0"/>
              </a:rPr>
              <a:t>25</a:t>
            </a:r>
            <a:r>
              <a:rPr lang="zh-CN" altLang="en-US" sz="1600" kern="100" dirty="0">
                <a:solidFill>
                  <a:srgbClr val="FF0000"/>
                </a:solidFill>
                <a:latin typeface="Times New Roman" panose="02020603050405020304" pitchFamily="18" charset="0"/>
              </a:rPr>
              <a:t>个</a:t>
            </a:r>
            <a:r>
              <a:rPr lang="en-US" altLang="zh-CN" sz="1600" kern="100" dirty="0">
                <a:solidFill>
                  <a:srgbClr val="FF0000"/>
                </a:solidFill>
                <a:latin typeface="Times New Roman" panose="02020603050405020304" pitchFamily="18" charset="0"/>
              </a:rPr>
              <a:t>task</a:t>
            </a:r>
            <a:endParaRPr lang="zh-CN" altLang="en-US" sz="1600" dirty="0">
              <a:solidFill>
                <a:srgbClr val="FF0000"/>
              </a:solidFill>
            </a:endParaRPr>
          </a:p>
        </p:txBody>
      </p:sp>
      <p:sp>
        <p:nvSpPr>
          <p:cNvPr id="45" name="矩形 44"/>
          <p:cNvSpPr/>
          <p:nvPr/>
        </p:nvSpPr>
        <p:spPr>
          <a:xfrm>
            <a:off x="7099788" y="3512558"/>
            <a:ext cx="1919115" cy="338554"/>
          </a:xfrm>
          <a:prstGeom prst="rect">
            <a:avLst/>
          </a:prstGeom>
        </p:spPr>
        <p:txBody>
          <a:bodyPr wrap="none">
            <a:spAutoFit/>
          </a:bodyPr>
          <a:lstStyle/>
          <a:p>
            <a:r>
              <a:rPr lang="en-US" altLang="zh-CN" sz="1600" kern="100" dirty="0">
                <a:solidFill>
                  <a:srgbClr val="FF0000"/>
                </a:solidFill>
                <a:latin typeface="Times New Roman" panose="02020603050405020304" pitchFamily="18" charset="0"/>
              </a:rPr>
              <a:t>30%</a:t>
            </a:r>
            <a:r>
              <a:rPr lang="zh-CN" altLang="en-US" sz="1600" kern="100" dirty="0">
                <a:solidFill>
                  <a:srgbClr val="FF0000"/>
                </a:solidFill>
                <a:latin typeface="Times New Roman" panose="02020603050405020304" pitchFamily="18" charset="0"/>
              </a:rPr>
              <a:t>资源，</a:t>
            </a:r>
            <a:r>
              <a:rPr lang="en-US" altLang="zh-CN" sz="1600" kern="100" dirty="0">
                <a:solidFill>
                  <a:srgbClr val="FF0000"/>
                </a:solidFill>
                <a:latin typeface="Times New Roman" panose="02020603050405020304" pitchFamily="18" charset="0"/>
              </a:rPr>
              <a:t>25</a:t>
            </a:r>
            <a:r>
              <a:rPr lang="zh-CN" altLang="en-US" sz="1600" kern="100" dirty="0">
                <a:solidFill>
                  <a:srgbClr val="FF0000"/>
                </a:solidFill>
                <a:latin typeface="Times New Roman" panose="02020603050405020304" pitchFamily="18" charset="0"/>
              </a:rPr>
              <a:t>个</a:t>
            </a:r>
            <a:r>
              <a:rPr lang="en-US" altLang="zh-CN" sz="1600" kern="100" dirty="0">
                <a:solidFill>
                  <a:srgbClr val="FF0000"/>
                </a:solidFill>
                <a:latin typeface="Times New Roman" panose="02020603050405020304" pitchFamily="18" charset="0"/>
              </a:rPr>
              <a:t>task</a:t>
            </a:r>
            <a:endParaRPr lang="zh-CN" altLang="en-US" sz="1600" dirty="0">
              <a:solidFill>
                <a:srgbClr val="FF0000"/>
              </a:solidFill>
            </a:endParaRPr>
          </a:p>
        </p:txBody>
      </p:sp>
      <p:sp>
        <p:nvSpPr>
          <p:cNvPr id="41" name="矩形 40"/>
          <p:cNvSpPr/>
          <p:nvPr/>
        </p:nvSpPr>
        <p:spPr>
          <a:xfrm>
            <a:off x="7862579" y="4484842"/>
            <a:ext cx="4049680" cy="830997"/>
          </a:xfrm>
          <a:prstGeom prst="rect">
            <a:avLst/>
          </a:prstGeom>
        </p:spPr>
        <p:txBody>
          <a:bodyPr wrap="square">
            <a:spAutoFit/>
          </a:bodyPr>
          <a:lstStyle/>
          <a:p>
            <a:r>
              <a:rPr lang="en-US" altLang="zh-CN" sz="1600" kern="100" dirty="0">
                <a:solidFill>
                  <a:srgbClr val="000000"/>
                </a:solidFill>
                <a:latin typeface="Times New Roman" panose="02020603050405020304" pitchFamily="18" charset="0"/>
                <a:cs typeface="Times New Roman" panose="02020603050405020304" pitchFamily="18" charset="0"/>
              </a:rPr>
              <a:t>5 </a:t>
            </a:r>
            <a:r>
              <a:rPr lang="zh-CN" altLang="zh-CN" sz="1600" kern="100" dirty="0">
                <a:solidFill>
                  <a:srgbClr val="000000"/>
                </a:solidFill>
                <a:latin typeface="Times New Roman" panose="02020603050405020304" pitchFamily="18" charset="0"/>
                <a:cs typeface="Times New Roman" panose="02020603050405020304" pitchFamily="18" charset="0"/>
              </a:rPr>
              <a:t>三个队列同时按照任务的先后顺序依次执行，比如，</a:t>
            </a:r>
            <a:r>
              <a:rPr lang="en-US" altLang="zh-CN" sz="1600" kern="100" dirty="0">
                <a:solidFill>
                  <a:srgbClr val="000000"/>
                </a:solidFill>
                <a:latin typeface="Times New Roman" panose="02020603050405020304" pitchFamily="18" charset="0"/>
              </a:rPr>
              <a:t>job11</a:t>
            </a:r>
            <a:r>
              <a:rPr lang="zh-CN" altLang="zh-CN" sz="1600" kern="100" dirty="0">
                <a:solidFill>
                  <a:srgbClr val="000000"/>
                </a:solidFill>
                <a:latin typeface="Times New Roman" panose="02020603050405020304" pitchFamily="18" charset="0"/>
                <a:cs typeface="Times New Roman" panose="02020603050405020304" pitchFamily="18" charset="0"/>
              </a:rPr>
              <a:t>、</a:t>
            </a:r>
            <a:r>
              <a:rPr lang="en-US" altLang="zh-CN" sz="1600" kern="100" dirty="0">
                <a:solidFill>
                  <a:srgbClr val="000000"/>
                </a:solidFill>
                <a:latin typeface="Times New Roman" panose="02020603050405020304" pitchFamily="18" charset="0"/>
              </a:rPr>
              <a:t>job21</a:t>
            </a:r>
            <a:r>
              <a:rPr lang="zh-CN" altLang="zh-CN" sz="1600" kern="100" dirty="0">
                <a:solidFill>
                  <a:srgbClr val="000000"/>
                </a:solidFill>
                <a:latin typeface="Times New Roman" panose="02020603050405020304" pitchFamily="18" charset="0"/>
                <a:cs typeface="Times New Roman" panose="02020603050405020304" pitchFamily="18" charset="0"/>
              </a:rPr>
              <a:t>和</a:t>
            </a:r>
            <a:r>
              <a:rPr lang="en-US" altLang="zh-CN" sz="1600" kern="100" dirty="0">
                <a:solidFill>
                  <a:srgbClr val="000000"/>
                </a:solidFill>
                <a:latin typeface="Times New Roman" panose="02020603050405020304" pitchFamily="18" charset="0"/>
              </a:rPr>
              <a:t>job31</a:t>
            </a:r>
            <a:r>
              <a:rPr lang="zh-CN" altLang="zh-CN" sz="1600" kern="100" dirty="0">
                <a:solidFill>
                  <a:srgbClr val="000000"/>
                </a:solidFill>
                <a:latin typeface="Times New Roman" panose="02020603050405020304" pitchFamily="18" charset="0"/>
                <a:cs typeface="Times New Roman" panose="02020603050405020304" pitchFamily="18" charset="0"/>
              </a:rPr>
              <a:t>分别排在队列最前面，是最先运行，也是同时运行。</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0"/>
                                        <p:tgtEl>
                                          <p:spTgt spid="25"/>
                                        </p:tgtEl>
                                      </p:cBhvr>
                                    </p:animEffect>
                                    <p:anim calcmode="lin" valueType="num">
                                      <p:cBhvr>
                                        <p:cTn id="73" dur="1000" fill="hold"/>
                                        <p:tgtEl>
                                          <p:spTgt spid="25"/>
                                        </p:tgtEl>
                                        <p:attrNameLst>
                                          <p:attrName>ppt_x</p:attrName>
                                        </p:attrNameLst>
                                      </p:cBhvr>
                                      <p:tavLst>
                                        <p:tav tm="0">
                                          <p:val>
                                            <p:strVal val="#ppt_x"/>
                                          </p:val>
                                        </p:tav>
                                        <p:tav tm="100000">
                                          <p:val>
                                            <p:strVal val="#ppt_x"/>
                                          </p:val>
                                        </p:tav>
                                      </p:tavLst>
                                    </p:anim>
                                    <p:anim calcmode="lin" valueType="num">
                                      <p:cBhvr>
                                        <p:cTn id="74" dur="1000" fill="hold"/>
                                        <p:tgtEl>
                                          <p:spTgt spid="2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0"/>
                                        <p:tgtEl>
                                          <p:spTgt spid="26"/>
                                        </p:tgtEl>
                                      </p:cBhvr>
                                    </p:animEffect>
                                    <p:anim calcmode="lin" valueType="num">
                                      <p:cBhvr>
                                        <p:cTn id="78" dur="1000" fill="hold"/>
                                        <p:tgtEl>
                                          <p:spTgt spid="26"/>
                                        </p:tgtEl>
                                        <p:attrNameLst>
                                          <p:attrName>ppt_x</p:attrName>
                                        </p:attrNameLst>
                                      </p:cBhvr>
                                      <p:tavLst>
                                        <p:tav tm="0">
                                          <p:val>
                                            <p:strVal val="#ppt_x"/>
                                          </p:val>
                                        </p:tav>
                                        <p:tav tm="100000">
                                          <p:val>
                                            <p:strVal val="#ppt_x"/>
                                          </p:val>
                                        </p:tav>
                                      </p:tavLst>
                                    </p:anim>
                                    <p:anim calcmode="lin" valueType="num">
                                      <p:cBhvr>
                                        <p:cTn id="79" dur="1000" fill="hold"/>
                                        <p:tgtEl>
                                          <p:spTgt spid="2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1000"/>
                                        <p:tgtEl>
                                          <p:spTgt spid="28"/>
                                        </p:tgtEl>
                                      </p:cBhvr>
                                    </p:animEffect>
                                    <p:anim calcmode="lin" valueType="num">
                                      <p:cBhvr>
                                        <p:cTn id="83" dur="1000" fill="hold"/>
                                        <p:tgtEl>
                                          <p:spTgt spid="28"/>
                                        </p:tgtEl>
                                        <p:attrNameLst>
                                          <p:attrName>ppt_x</p:attrName>
                                        </p:attrNameLst>
                                      </p:cBhvr>
                                      <p:tavLst>
                                        <p:tav tm="0">
                                          <p:val>
                                            <p:strVal val="#ppt_x"/>
                                          </p:val>
                                        </p:tav>
                                        <p:tav tm="100000">
                                          <p:val>
                                            <p:strVal val="#ppt_x"/>
                                          </p:val>
                                        </p:tav>
                                      </p:tavLst>
                                    </p:anim>
                                    <p:anim calcmode="lin" valueType="num">
                                      <p:cBhvr>
                                        <p:cTn id="84" dur="1000" fill="hold"/>
                                        <p:tgtEl>
                                          <p:spTgt spid="2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1000"/>
                                        <p:tgtEl>
                                          <p:spTgt spid="29"/>
                                        </p:tgtEl>
                                      </p:cBhvr>
                                    </p:animEffect>
                                    <p:anim calcmode="lin" valueType="num">
                                      <p:cBhvr>
                                        <p:cTn id="88" dur="1000" fill="hold"/>
                                        <p:tgtEl>
                                          <p:spTgt spid="29"/>
                                        </p:tgtEl>
                                        <p:attrNameLst>
                                          <p:attrName>ppt_x</p:attrName>
                                        </p:attrNameLst>
                                      </p:cBhvr>
                                      <p:tavLst>
                                        <p:tav tm="0">
                                          <p:val>
                                            <p:strVal val="#ppt_x"/>
                                          </p:val>
                                        </p:tav>
                                        <p:tav tm="100000">
                                          <p:val>
                                            <p:strVal val="#ppt_x"/>
                                          </p:val>
                                        </p:tav>
                                      </p:tavLst>
                                    </p:anim>
                                    <p:anim calcmode="lin" valueType="num">
                                      <p:cBhvr>
                                        <p:cTn id="89" dur="1000" fill="hold"/>
                                        <p:tgtEl>
                                          <p:spTgt spid="2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1000"/>
                                        <p:tgtEl>
                                          <p:spTgt spid="30"/>
                                        </p:tgtEl>
                                      </p:cBhvr>
                                    </p:animEffect>
                                    <p:anim calcmode="lin" valueType="num">
                                      <p:cBhvr>
                                        <p:cTn id="93" dur="1000" fill="hold"/>
                                        <p:tgtEl>
                                          <p:spTgt spid="30"/>
                                        </p:tgtEl>
                                        <p:attrNameLst>
                                          <p:attrName>ppt_x</p:attrName>
                                        </p:attrNameLst>
                                      </p:cBhvr>
                                      <p:tavLst>
                                        <p:tav tm="0">
                                          <p:val>
                                            <p:strVal val="#ppt_x"/>
                                          </p:val>
                                        </p:tav>
                                        <p:tav tm="100000">
                                          <p:val>
                                            <p:strVal val="#ppt_x"/>
                                          </p:val>
                                        </p:tav>
                                      </p:tavLst>
                                    </p:anim>
                                    <p:anim calcmode="lin" valueType="num">
                                      <p:cBhvr>
                                        <p:cTn id="94" dur="1000" fill="hold"/>
                                        <p:tgtEl>
                                          <p:spTgt spid="3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1000"/>
                                        <p:tgtEl>
                                          <p:spTgt spid="31"/>
                                        </p:tgtEl>
                                      </p:cBhvr>
                                    </p:animEffect>
                                    <p:anim calcmode="lin" valueType="num">
                                      <p:cBhvr>
                                        <p:cTn id="98" dur="1000" fill="hold"/>
                                        <p:tgtEl>
                                          <p:spTgt spid="31"/>
                                        </p:tgtEl>
                                        <p:attrNameLst>
                                          <p:attrName>ppt_x</p:attrName>
                                        </p:attrNameLst>
                                      </p:cBhvr>
                                      <p:tavLst>
                                        <p:tav tm="0">
                                          <p:val>
                                            <p:strVal val="#ppt_x"/>
                                          </p:val>
                                        </p:tav>
                                        <p:tav tm="100000">
                                          <p:val>
                                            <p:strVal val="#ppt_x"/>
                                          </p:val>
                                        </p:tav>
                                      </p:tavLst>
                                    </p:anim>
                                    <p:anim calcmode="lin" valueType="num">
                                      <p:cBhvr>
                                        <p:cTn id="99" dur="1000" fill="hold"/>
                                        <p:tgtEl>
                                          <p:spTgt spid="31"/>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1000"/>
                                        <p:tgtEl>
                                          <p:spTgt spid="32"/>
                                        </p:tgtEl>
                                      </p:cBhvr>
                                    </p:animEffect>
                                    <p:anim calcmode="lin" valueType="num">
                                      <p:cBhvr>
                                        <p:cTn id="103" dur="1000" fill="hold"/>
                                        <p:tgtEl>
                                          <p:spTgt spid="32"/>
                                        </p:tgtEl>
                                        <p:attrNameLst>
                                          <p:attrName>ppt_x</p:attrName>
                                        </p:attrNameLst>
                                      </p:cBhvr>
                                      <p:tavLst>
                                        <p:tav tm="0">
                                          <p:val>
                                            <p:strVal val="#ppt_x"/>
                                          </p:val>
                                        </p:tav>
                                        <p:tav tm="100000">
                                          <p:val>
                                            <p:strVal val="#ppt_x"/>
                                          </p:val>
                                        </p:tav>
                                      </p:tavLst>
                                    </p:anim>
                                    <p:anim calcmode="lin" valueType="num">
                                      <p:cBhvr>
                                        <p:cTn id="104" dur="1000" fill="hold"/>
                                        <p:tgtEl>
                                          <p:spTgt spid="32"/>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1000"/>
                                        <p:tgtEl>
                                          <p:spTgt spid="36"/>
                                        </p:tgtEl>
                                      </p:cBhvr>
                                    </p:animEffect>
                                    <p:anim calcmode="lin" valueType="num">
                                      <p:cBhvr>
                                        <p:cTn id="108" dur="1000" fill="hold"/>
                                        <p:tgtEl>
                                          <p:spTgt spid="36"/>
                                        </p:tgtEl>
                                        <p:attrNameLst>
                                          <p:attrName>ppt_x</p:attrName>
                                        </p:attrNameLst>
                                      </p:cBhvr>
                                      <p:tavLst>
                                        <p:tav tm="0">
                                          <p:val>
                                            <p:strVal val="#ppt_x"/>
                                          </p:val>
                                        </p:tav>
                                        <p:tav tm="100000">
                                          <p:val>
                                            <p:strVal val="#ppt_x"/>
                                          </p:val>
                                        </p:tav>
                                      </p:tavLst>
                                    </p:anim>
                                    <p:anim calcmode="lin" valueType="num">
                                      <p:cBhvr>
                                        <p:cTn id="109" dur="1000" fill="hold"/>
                                        <p:tgtEl>
                                          <p:spTgt spid="36"/>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fade">
                                      <p:cBhvr>
                                        <p:cTn id="112" dur="1000"/>
                                        <p:tgtEl>
                                          <p:spTgt spid="37"/>
                                        </p:tgtEl>
                                      </p:cBhvr>
                                    </p:animEffect>
                                    <p:anim calcmode="lin" valueType="num">
                                      <p:cBhvr>
                                        <p:cTn id="113" dur="1000" fill="hold"/>
                                        <p:tgtEl>
                                          <p:spTgt spid="37"/>
                                        </p:tgtEl>
                                        <p:attrNameLst>
                                          <p:attrName>ppt_x</p:attrName>
                                        </p:attrNameLst>
                                      </p:cBhvr>
                                      <p:tavLst>
                                        <p:tav tm="0">
                                          <p:val>
                                            <p:strVal val="#ppt_x"/>
                                          </p:val>
                                        </p:tav>
                                        <p:tav tm="100000">
                                          <p:val>
                                            <p:strVal val="#ppt_x"/>
                                          </p:val>
                                        </p:tav>
                                      </p:tavLst>
                                    </p:anim>
                                    <p:anim calcmode="lin" valueType="num">
                                      <p:cBhvr>
                                        <p:cTn id="1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fade">
                                      <p:cBhvr>
                                        <p:cTn id="119" dur="1000"/>
                                        <p:tgtEl>
                                          <p:spTgt spid="2"/>
                                        </p:tgtEl>
                                      </p:cBhvr>
                                    </p:animEffect>
                                    <p:anim calcmode="lin" valueType="num">
                                      <p:cBhvr>
                                        <p:cTn id="120" dur="1000" fill="hold"/>
                                        <p:tgtEl>
                                          <p:spTgt spid="2"/>
                                        </p:tgtEl>
                                        <p:attrNameLst>
                                          <p:attrName>ppt_x</p:attrName>
                                        </p:attrNameLst>
                                      </p:cBhvr>
                                      <p:tavLst>
                                        <p:tav tm="0">
                                          <p:val>
                                            <p:strVal val="#ppt_x"/>
                                          </p:val>
                                        </p:tav>
                                        <p:tav tm="100000">
                                          <p:val>
                                            <p:strVal val="#ppt_x"/>
                                          </p:val>
                                        </p:tav>
                                      </p:tavLst>
                                    </p:anim>
                                    <p:anim calcmode="lin" valueType="num">
                                      <p:cBhvr>
                                        <p:cTn id="1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
                                        </p:tgtEl>
                                        <p:attrNameLst>
                                          <p:attrName>style.visibility</p:attrName>
                                        </p:attrNameLst>
                                      </p:cBhvr>
                                      <p:to>
                                        <p:strVal val="visible"/>
                                      </p:to>
                                    </p:set>
                                    <p:animEffect transition="in" filter="fade">
                                      <p:cBhvr>
                                        <p:cTn id="126" dur="1000"/>
                                        <p:tgtEl>
                                          <p:spTgt spid="3"/>
                                        </p:tgtEl>
                                      </p:cBhvr>
                                    </p:animEffect>
                                    <p:anim calcmode="lin" valueType="num">
                                      <p:cBhvr>
                                        <p:cTn id="127" dur="1000" fill="hold"/>
                                        <p:tgtEl>
                                          <p:spTgt spid="3"/>
                                        </p:tgtEl>
                                        <p:attrNameLst>
                                          <p:attrName>ppt_x</p:attrName>
                                        </p:attrNameLst>
                                      </p:cBhvr>
                                      <p:tavLst>
                                        <p:tav tm="0">
                                          <p:val>
                                            <p:strVal val="#ppt_x"/>
                                          </p:val>
                                        </p:tav>
                                        <p:tav tm="100000">
                                          <p:val>
                                            <p:strVal val="#ppt_x"/>
                                          </p:val>
                                        </p:tav>
                                      </p:tavLst>
                                    </p:anim>
                                    <p:anim calcmode="lin" valueType="num">
                                      <p:cBhvr>
                                        <p:cTn id="1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1000"/>
                                        <p:tgtEl>
                                          <p:spTgt spid="40"/>
                                        </p:tgtEl>
                                      </p:cBhvr>
                                    </p:animEffect>
                                    <p:anim calcmode="lin" valueType="num">
                                      <p:cBhvr>
                                        <p:cTn id="134" dur="1000" fill="hold"/>
                                        <p:tgtEl>
                                          <p:spTgt spid="40"/>
                                        </p:tgtEl>
                                        <p:attrNameLst>
                                          <p:attrName>ppt_x</p:attrName>
                                        </p:attrNameLst>
                                      </p:cBhvr>
                                      <p:tavLst>
                                        <p:tav tm="0">
                                          <p:val>
                                            <p:strVal val="#ppt_x"/>
                                          </p:val>
                                        </p:tav>
                                        <p:tav tm="100000">
                                          <p:val>
                                            <p:strVal val="#ppt_x"/>
                                          </p:val>
                                        </p:tav>
                                      </p:tavLst>
                                    </p:anim>
                                    <p:anim calcmode="lin" valueType="num">
                                      <p:cBhvr>
                                        <p:cTn id="135" dur="1000" fill="hold"/>
                                        <p:tgtEl>
                                          <p:spTgt spid="40"/>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44"/>
                                        </p:tgtEl>
                                        <p:attrNameLst>
                                          <p:attrName>style.visibility</p:attrName>
                                        </p:attrNameLst>
                                      </p:cBhvr>
                                      <p:to>
                                        <p:strVal val="visible"/>
                                      </p:to>
                                    </p:set>
                                    <p:animEffect transition="in" filter="fade">
                                      <p:cBhvr>
                                        <p:cTn id="138" dur="1000"/>
                                        <p:tgtEl>
                                          <p:spTgt spid="44"/>
                                        </p:tgtEl>
                                      </p:cBhvr>
                                    </p:animEffect>
                                    <p:anim calcmode="lin" valueType="num">
                                      <p:cBhvr>
                                        <p:cTn id="139" dur="1000" fill="hold"/>
                                        <p:tgtEl>
                                          <p:spTgt spid="44"/>
                                        </p:tgtEl>
                                        <p:attrNameLst>
                                          <p:attrName>ppt_x</p:attrName>
                                        </p:attrNameLst>
                                      </p:cBhvr>
                                      <p:tavLst>
                                        <p:tav tm="0">
                                          <p:val>
                                            <p:strVal val="#ppt_x"/>
                                          </p:val>
                                        </p:tav>
                                        <p:tav tm="100000">
                                          <p:val>
                                            <p:strVal val="#ppt_x"/>
                                          </p:val>
                                        </p:tav>
                                      </p:tavLst>
                                    </p:anim>
                                    <p:anim calcmode="lin" valueType="num">
                                      <p:cBhvr>
                                        <p:cTn id="140" dur="1000" fill="hold"/>
                                        <p:tgtEl>
                                          <p:spTgt spid="44"/>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fade">
                                      <p:cBhvr>
                                        <p:cTn id="143" dur="1000"/>
                                        <p:tgtEl>
                                          <p:spTgt spid="45"/>
                                        </p:tgtEl>
                                      </p:cBhvr>
                                    </p:animEffect>
                                    <p:anim calcmode="lin" valueType="num">
                                      <p:cBhvr>
                                        <p:cTn id="144" dur="1000" fill="hold"/>
                                        <p:tgtEl>
                                          <p:spTgt spid="45"/>
                                        </p:tgtEl>
                                        <p:attrNameLst>
                                          <p:attrName>ppt_x</p:attrName>
                                        </p:attrNameLst>
                                      </p:cBhvr>
                                      <p:tavLst>
                                        <p:tav tm="0">
                                          <p:val>
                                            <p:strVal val="#ppt_x"/>
                                          </p:val>
                                        </p:tav>
                                        <p:tav tm="100000">
                                          <p:val>
                                            <p:strVal val="#ppt_x"/>
                                          </p:val>
                                        </p:tav>
                                      </p:tavLst>
                                    </p:anim>
                                    <p:anim calcmode="lin" valueType="num">
                                      <p:cBhvr>
                                        <p:cTn id="14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grpId="0" nodeType="clickEffect">
                                  <p:stCondLst>
                                    <p:cond delay="0"/>
                                  </p:stCondLst>
                                  <p:childTnLst>
                                    <p:set>
                                      <p:cBhvr>
                                        <p:cTn id="149" dur="1" fill="hold">
                                          <p:stCondLst>
                                            <p:cond delay="0"/>
                                          </p:stCondLst>
                                        </p:cTn>
                                        <p:tgtEl>
                                          <p:spTgt spid="4"/>
                                        </p:tgtEl>
                                        <p:attrNameLst>
                                          <p:attrName>style.visibility</p:attrName>
                                        </p:attrNameLst>
                                      </p:cBhvr>
                                      <p:to>
                                        <p:strVal val="visible"/>
                                      </p:to>
                                    </p:set>
                                    <p:animEffect transition="in" filter="fade">
                                      <p:cBhvr>
                                        <p:cTn id="150" dur="1000"/>
                                        <p:tgtEl>
                                          <p:spTgt spid="4"/>
                                        </p:tgtEl>
                                      </p:cBhvr>
                                    </p:animEffect>
                                    <p:anim calcmode="lin" valueType="num">
                                      <p:cBhvr>
                                        <p:cTn id="151" dur="1000" fill="hold"/>
                                        <p:tgtEl>
                                          <p:spTgt spid="4"/>
                                        </p:tgtEl>
                                        <p:attrNameLst>
                                          <p:attrName>ppt_x</p:attrName>
                                        </p:attrNameLst>
                                      </p:cBhvr>
                                      <p:tavLst>
                                        <p:tav tm="0">
                                          <p:val>
                                            <p:strVal val="#ppt_x"/>
                                          </p:val>
                                        </p:tav>
                                        <p:tav tm="100000">
                                          <p:val>
                                            <p:strVal val="#ppt_x"/>
                                          </p:val>
                                        </p:tav>
                                      </p:tavLst>
                                    </p:anim>
                                    <p:anim calcmode="lin" valueType="num">
                                      <p:cBhvr>
                                        <p:cTn id="15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grpId="0" nodeType="clickEffect">
                                  <p:stCondLst>
                                    <p:cond delay="0"/>
                                  </p:stCondLst>
                                  <p:childTnLst>
                                    <p:set>
                                      <p:cBhvr>
                                        <p:cTn id="156" dur="1" fill="hold">
                                          <p:stCondLst>
                                            <p:cond delay="0"/>
                                          </p:stCondLst>
                                        </p:cTn>
                                        <p:tgtEl>
                                          <p:spTgt spid="39"/>
                                        </p:tgtEl>
                                        <p:attrNameLst>
                                          <p:attrName>style.visibility</p:attrName>
                                        </p:attrNameLst>
                                      </p:cBhvr>
                                      <p:to>
                                        <p:strVal val="visible"/>
                                      </p:to>
                                    </p:set>
                                    <p:animEffect transition="in" filter="fade">
                                      <p:cBhvr>
                                        <p:cTn id="157" dur="1000"/>
                                        <p:tgtEl>
                                          <p:spTgt spid="39"/>
                                        </p:tgtEl>
                                      </p:cBhvr>
                                    </p:animEffect>
                                    <p:anim calcmode="lin" valueType="num">
                                      <p:cBhvr>
                                        <p:cTn id="158" dur="1000" fill="hold"/>
                                        <p:tgtEl>
                                          <p:spTgt spid="39"/>
                                        </p:tgtEl>
                                        <p:attrNameLst>
                                          <p:attrName>ppt_x</p:attrName>
                                        </p:attrNameLst>
                                      </p:cBhvr>
                                      <p:tavLst>
                                        <p:tav tm="0">
                                          <p:val>
                                            <p:strVal val="#ppt_x"/>
                                          </p:val>
                                        </p:tav>
                                        <p:tav tm="100000">
                                          <p:val>
                                            <p:strVal val="#ppt_x"/>
                                          </p:val>
                                        </p:tav>
                                      </p:tavLst>
                                    </p:anim>
                                    <p:anim calcmode="lin" valueType="num">
                                      <p:cBhvr>
                                        <p:cTn id="15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1"/>
                                        </p:tgtEl>
                                        <p:attrNameLst>
                                          <p:attrName>style.visibility</p:attrName>
                                        </p:attrNameLst>
                                      </p:cBhvr>
                                      <p:to>
                                        <p:strVal val="visible"/>
                                      </p:to>
                                    </p:set>
                                    <p:animEffect transition="in" filter="fade">
                                      <p:cBhvr>
                                        <p:cTn id="164" dur="1000"/>
                                        <p:tgtEl>
                                          <p:spTgt spid="41"/>
                                        </p:tgtEl>
                                      </p:cBhvr>
                                    </p:animEffect>
                                    <p:anim calcmode="lin" valueType="num">
                                      <p:cBhvr>
                                        <p:cTn id="165" dur="1000" fill="hold"/>
                                        <p:tgtEl>
                                          <p:spTgt spid="41"/>
                                        </p:tgtEl>
                                        <p:attrNameLst>
                                          <p:attrName>ppt_x</p:attrName>
                                        </p:attrNameLst>
                                      </p:cBhvr>
                                      <p:tavLst>
                                        <p:tav tm="0">
                                          <p:val>
                                            <p:strVal val="#ppt_x"/>
                                          </p:val>
                                        </p:tav>
                                        <p:tav tm="100000">
                                          <p:val>
                                            <p:strVal val="#ppt_x"/>
                                          </p:val>
                                        </p:tav>
                                      </p:tavLst>
                                    </p:anim>
                                    <p:anim calcmode="lin" valueType="num">
                                      <p:cBhvr>
                                        <p:cTn id="16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3" grpId="0"/>
      <p:bldP spid="14" grpId="0"/>
      <p:bldP spid="15" grpId="0" bldLvl="0" animBg="1"/>
      <p:bldP spid="17" grpId="0" bldLvl="0" animBg="1"/>
      <p:bldP spid="18" grpId="0" bldLvl="0" animBg="1"/>
      <p:bldP spid="19" grpId="0" bldLvl="0" animBg="1"/>
      <p:bldP spid="20" grpId="0" bldLvl="0" animBg="1"/>
      <p:bldP spid="21" grpId="0" bldLvl="0" animBg="1"/>
      <p:bldP spid="25" grpId="0"/>
      <p:bldP spid="26" grpId="0" bldLvl="0" animBg="1"/>
      <p:bldP spid="28" grpId="0" bldLvl="0" animBg="1"/>
      <p:bldP spid="29" grpId="0" bldLvl="0" animBg="1"/>
      <p:bldP spid="30" grpId="0" bldLvl="0" animBg="1"/>
      <p:bldP spid="31" grpId="0" bldLvl="0" animBg="1"/>
      <p:bldP spid="32" grpId="0" bldLvl="0" animBg="1"/>
      <p:bldP spid="36" grpId="0"/>
      <p:bldP spid="37" grpId="0" bldLvl="0" animBg="1"/>
      <p:bldP spid="2" grpId="0"/>
      <p:bldP spid="3" grpId="0"/>
      <p:bldP spid="4" grpId="0"/>
      <p:bldP spid="39" grpId="0"/>
      <p:bldP spid="40" grpId="0"/>
      <p:bldP spid="44" grpId="0"/>
      <p:bldP spid="45"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7243" y="1989217"/>
            <a:ext cx="2056094" cy="119477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866" dirty="0"/>
              <a:t>产品人员提需求（统计总用户数、日活跃用户数、回流用户数等）</a:t>
            </a:r>
          </a:p>
        </p:txBody>
      </p:sp>
      <p:sp>
        <p:nvSpPr>
          <p:cNvPr id="9" name="矩形 8"/>
          <p:cNvSpPr/>
          <p:nvPr/>
        </p:nvSpPr>
        <p:spPr>
          <a:xfrm>
            <a:off x="4750613" y="1989216"/>
            <a:ext cx="2111685" cy="119477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866" dirty="0"/>
              <a:t>数据部门搭建数据平台、分析数据指标</a:t>
            </a:r>
          </a:p>
        </p:txBody>
      </p:sp>
      <p:sp>
        <p:nvSpPr>
          <p:cNvPr id="10" name="矩形 9"/>
          <p:cNvSpPr/>
          <p:nvPr/>
        </p:nvSpPr>
        <p:spPr>
          <a:xfrm>
            <a:off x="3566112" y="837388"/>
            <a:ext cx="5109091" cy="584647"/>
          </a:xfrm>
          <a:prstGeom prst="rect">
            <a:avLst/>
          </a:prstGeom>
        </p:spPr>
        <p:txBody>
          <a:bodyPr wrap="none">
            <a:spAutoFit/>
          </a:bodyPr>
          <a:lstStyle/>
          <a:p>
            <a:pPr algn="ctr"/>
            <a:r>
              <a:rPr lang="zh-CN" altLang="en-US" sz="3199" dirty="0">
                <a:solidFill>
                  <a:srgbClr val="FF0000"/>
                </a:solidFill>
              </a:rPr>
              <a:t>企业数据部的业务流程分析</a:t>
            </a:r>
          </a:p>
        </p:txBody>
      </p:sp>
      <p:sp>
        <p:nvSpPr>
          <p:cNvPr id="11" name="矩形 10"/>
          <p:cNvSpPr/>
          <p:nvPr/>
        </p:nvSpPr>
        <p:spPr>
          <a:xfrm>
            <a:off x="9357925" y="1989216"/>
            <a:ext cx="2207670" cy="119477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66" dirty="0"/>
              <a:t>数据可视化（报表展示、邮件发送、大屏幕展示等）</a:t>
            </a:r>
          </a:p>
        </p:txBody>
      </p:sp>
      <p:sp>
        <p:nvSpPr>
          <p:cNvPr id="12" name="右箭头 11"/>
          <p:cNvSpPr/>
          <p:nvPr/>
        </p:nvSpPr>
        <p:spPr>
          <a:xfrm>
            <a:off x="3214842" y="2346640"/>
            <a:ext cx="959857" cy="3839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866"/>
          </a:p>
        </p:txBody>
      </p:sp>
      <p:sp>
        <p:nvSpPr>
          <p:cNvPr id="13" name="右箭头 12"/>
          <p:cNvSpPr/>
          <p:nvPr/>
        </p:nvSpPr>
        <p:spPr>
          <a:xfrm>
            <a:off x="7726168" y="2346640"/>
            <a:ext cx="959857" cy="383943"/>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866"/>
          </a:p>
        </p:txBody>
      </p:sp>
      <p:pic>
        <p:nvPicPr>
          <p:cNvPr id="14" name="Picture 2" descr="https://ss2.bdstatic.com/70cFvnSh_Q1YnxGkpoWK1HF6hhy/it/u=3520329060,651172820&amp;fm=27&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l="24584" r="18681"/>
          <a:stretch>
            <a:fillRect/>
          </a:stretch>
        </p:blipFill>
        <p:spPr bwMode="auto">
          <a:xfrm>
            <a:off x="431258" y="3908928"/>
            <a:ext cx="2401008" cy="2381985"/>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5824"/>
          <a:stretch>
            <a:fillRect/>
          </a:stretch>
        </p:blipFill>
        <p:spPr>
          <a:xfrm>
            <a:off x="3790757" y="3900426"/>
            <a:ext cx="3243506" cy="2371714"/>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0183" y="3900425"/>
            <a:ext cx="4221652" cy="23717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anim calcmode="lin" valueType="num">
                                      <p:cBhvr>
                                        <p:cTn id="47" dur="1000" fill="hold"/>
                                        <p:tgtEl>
                                          <p:spTgt spid="16"/>
                                        </p:tgtEl>
                                        <p:attrNameLst>
                                          <p:attrName>ppt_x</p:attrName>
                                        </p:attrNameLst>
                                      </p:cBhvr>
                                      <p:tavLst>
                                        <p:tav tm="0">
                                          <p:val>
                                            <p:strVal val="#ppt_x"/>
                                          </p:val>
                                        </p:tav>
                                        <p:tav tm="100000">
                                          <p:val>
                                            <p:strVal val="#ppt_x"/>
                                          </p:val>
                                        </p:tav>
                                      </p:tavLst>
                                    </p:anim>
                                    <p:anim calcmode="lin" valueType="num">
                                      <p:cBhvr>
                                        <p:cTn id="4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1" grpId="0" bldLvl="0" animBg="1"/>
      <p:bldP spid="12" grpId="0" bldLvl="0" animBg="1"/>
      <p:bldP spid="13"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矩形 227"/>
          <p:cNvSpPr/>
          <p:nvPr/>
        </p:nvSpPr>
        <p:spPr>
          <a:xfrm>
            <a:off x="4459428" y="799817"/>
            <a:ext cx="3199915" cy="420564"/>
          </a:xfrm>
          <a:prstGeom prst="rect">
            <a:avLst/>
          </a:prstGeom>
        </p:spPr>
        <p:txBody>
          <a:bodyPr wrap="none">
            <a:spAutoFit/>
          </a:bodyPr>
          <a:lstStyle/>
          <a:p>
            <a:pPr lvl="0"/>
            <a:r>
              <a:rPr lang="zh-CN" altLang="en-US" sz="2133" b="1" dirty="0">
                <a:solidFill>
                  <a:srgbClr val="FF0000"/>
                </a:solidFill>
              </a:rPr>
              <a:t>资源调度器之公平调度器</a:t>
            </a:r>
          </a:p>
        </p:txBody>
      </p:sp>
      <p:sp>
        <p:nvSpPr>
          <p:cNvPr id="5" name="矩形 4"/>
          <p:cNvSpPr/>
          <p:nvPr/>
        </p:nvSpPr>
        <p:spPr>
          <a:xfrm>
            <a:off x="2232484" y="1968682"/>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job11</a:t>
            </a:r>
            <a:endParaRPr lang="zh-CN" altLang="en-US" sz="1600" dirty="0"/>
          </a:p>
        </p:txBody>
      </p:sp>
      <p:sp>
        <p:nvSpPr>
          <p:cNvPr id="6" name="矩形 5"/>
          <p:cNvSpPr/>
          <p:nvPr/>
        </p:nvSpPr>
        <p:spPr>
          <a:xfrm>
            <a:off x="3192341" y="1975607"/>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job12</a:t>
            </a:r>
            <a:endParaRPr lang="zh-CN" altLang="en-US" sz="1600" dirty="0"/>
          </a:p>
        </p:txBody>
      </p:sp>
      <p:sp>
        <p:nvSpPr>
          <p:cNvPr id="7" name="矩形 6"/>
          <p:cNvSpPr/>
          <p:nvPr/>
        </p:nvSpPr>
        <p:spPr>
          <a:xfrm>
            <a:off x="4152198" y="1975607"/>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job13</a:t>
            </a:r>
            <a:endParaRPr lang="zh-CN" altLang="en-US" sz="1600" dirty="0"/>
          </a:p>
        </p:txBody>
      </p:sp>
      <p:sp>
        <p:nvSpPr>
          <p:cNvPr id="8" name="矩形 7"/>
          <p:cNvSpPr/>
          <p:nvPr/>
        </p:nvSpPr>
        <p:spPr>
          <a:xfrm>
            <a:off x="5112054" y="1975477"/>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job14</a:t>
            </a:r>
            <a:endParaRPr lang="zh-CN" altLang="en-US" sz="1600" dirty="0"/>
          </a:p>
        </p:txBody>
      </p:sp>
      <p:sp>
        <p:nvSpPr>
          <p:cNvPr id="9" name="矩形 8"/>
          <p:cNvSpPr/>
          <p:nvPr/>
        </p:nvSpPr>
        <p:spPr>
          <a:xfrm>
            <a:off x="4186273" y="1399409"/>
            <a:ext cx="3528530" cy="379463"/>
          </a:xfrm>
          <a:prstGeom prst="rect">
            <a:avLst/>
          </a:prstGeom>
        </p:spPr>
        <p:txBody>
          <a:bodyPr wrap="none">
            <a:spAutoFit/>
          </a:bodyPr>
          <a:lstStyle/>
          <a:p>
            <a:pPr algn="ctr"/>
            <a:r>
              <a:rPr lang="zh-CN" altLang="en-US" sz="1866" dirty="0"/>
              <a:t>按照到达时间排序，先到先服务</a:t>
            </a:r>
          </a:p>
        </p:txBody>
      </p:sp>
      <p:sp>
        <p:nvSpPr>
          <p:cNvPr id="10" name="矩形 9"/>
          <p:cNvSpPr/>
          <p:nvPr/>
        </p:nvSpPr>
        <p:spPr>
          <a:xfrm>
            <a:off x="10208829" y="1997048"/>
            <a:ext cx="889987" cy="338554"/>
          </a:xfrm>
          <a:prstGeom prst="rect">
            <a:avLst/>
          </a:prstGeom>
        </p:spPr>
        <p:txBody>
          <a:bodyPr wrap="none">
            <a:spAutoFit/>
          </a:bodyPr>
          <a:lstStyle/>
          <a:p>
            <a:pPr algn="ctr"/>
            <a:r>
              <a:rPr lang="en-US" altLang="zh-CN" sz="1600" dirty="0" err="1"/>
              <a:t>queueA</a:t>
            </a:r>
            <a:endParaRPr lang="zh-CN" altLang="en-US" sz="1600" dirty="0"/>
          </a:p>
        </p:txBody>
      </p:sp>
      <p:sp>
        <p:nvSpPr>
          <p:cNvPr id="11" name="矩形 10"/>
          <p:cNvSpPr/>
          <p:nvPr/>
        </p:nvSpPr>
        <p:spPr>
          <a:xfrm>
            <a:off x="2159000" y="1913489"/>
            <a:ext cx="6335054" cy="58980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cxnSp>
        <p:nvCxnSpPr>
          <p:cNvPr id="12" name="直接箭头连接符 11"/>
          <p:cNvCxnSpPr/>
          <p:nvPr/>
        </p:nvCxnSpPr>
        <p:spPr>
          <a:xfrm flipH="1">
            <a:off x="8337183" y="1742484"/>
            <a:ext cx="15502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254809" y="2716308"/>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job21</a:t>
            </a:r>
            <a:endParaRPr lang="zh-CN" altLang="en-US" sz="1600" dirty="0"/>
          </a:p>
        </p:txBody>
      </p:sp>
      <p:sp>
        <p:nvSpPr>
          <p:cNvPr id="14" name="矩形 13"/>
          <p:cNvSpPr/>
          <p:nvPr/>
        </p:nvSpPr>
        <p:spPr>
          <a:xfrm>
            <a:off x="3214666" y="2723233"/>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job22</a:t>
            </a:r>
            <a:endParaRPr lang="zh-CN" altLang="en-US" sz="1600" dirty="0"/>
          </a:p>
        </p:txBody>
      </p:sp>
      <p:sp>
        <p:nvSpPr>
          <p:cNvPr id="15" name="矩形 14"/>
          <p:cNvSpPr/>
          <p:nvPr/>
        </p:nvSpPr>
        <p:spPr>
          <a:xfrm>
            <a:off x="4174523" y="2723233"/>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job23</a:t>
            </a:r>
            <a:endParaRPr lang="zh-CN" altLang="en-US" sz="1600" dirty="0"/>
          </a:p>
        </p:txBody>
      </p:sp>
      <p:sp>
        <p:nvSpPr>
          <p:cNvPr id="16" name="矩形 15"/>
          <p:cNvSpPr/>
          <p:nvPr/>
        </p:nvSpPr>
        <p:spPr>
          <a:xfrm>
            <a:off x="5134379" y="2723104"/>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job24</a:t>
            </a:r>
            <a:endParaRPr lang="zh-CN" altLang="en-US" sz="1600" dirty="0"/>
          </a:p>
        </p:txBody>
      </p:sp>
      <p:sp>
        <p:nvSpPr>
          <p:cNvPr id="17" name="矩形 16"/>
          <p:cNvSpPr/>
          <p:nvPr/>
        </p:nvSpPr>
        <p:spPr>
          <a:xfrm>
            <a:off x="6094236" y="2716308"/>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job25</a:t>
            </a:r>
            <a:endParaRPr lang="zh-CN" altLang="en-US" sz="1600" dirty="0"/>
          </a:p>
        </p:txBody>
      </p:sp>
      <p:sp>
        <p:nvSpPr>
          <p:cNvPr id="18" name="矩形 17"/>
          <p:cNvSpPr/>
          <p:nvPr/>
        </p:nvSpPr>
        <p:spPr>
          <a:xfrm>
            <a:off x="10231154" y="2744674"/>
            <a:ext cx="889987" cy="338554"/>
          </a:xfrm>
          <a:prstGeom prst="rect">
            <a:avLst/>
          </a:prstGeom>
        </p:spPr>
        <p:txBody>
          <a:bodyPr wrap="none">
            <a:spAutoFit/>
          </a:bodyPr>
          <a:lstStyle/>
          <a:p>
            <a:pPr algn="ctr"/>
            <a:r>
              <a:rPr lang="en-US" altLang="zh-CN" sz="1600" dirty="0" err="1"/>
              <a:t>queueB</a:t>
            </a:r>
            <a:endParaRPr lang="zh-CN" altLang="en-US" sz="1600" dirty="0"/>
          </a:p>
        </p:txBody>
      </p:sp>
      <p:sp>
        <p:nvSpPr>
          <p:cNvPr id="19" name="矩形 18"/>
          <p:cNvSpPr/>
          <p:nvPr/>
        </p:nvSpPr>
        <p:spPr>
          <a:xfrm>
            <a:off x="2181325" y="2661115"/>
            <a:ext cx="7825823" cy="58980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sp>
        <p:nvSpPr>
          <p:cNvPr id="20" name="矩形 19"/>
          <p:cNvSpPr/>
          <p:nvPr/>
        </p:nvSpPr>
        <p:spPr>
          <a:xfrm>
            <a:off x="2254809" y="3484194"/>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job31</a:t>
            </a:r>
            <a:endParaRPr lang="zh-CN" altLang="en-US" sz="1600" dirty="0"/>
          </a:p>
        </p:txBody>
      </p:sp>
      <p:sp>
        <p:nvSpPr>
          <p:cNvPr id="21" name="矩形 20"/>
          <p:cNvSpPr/>
          <p:nvPr/>
        </p:nvSpPr>
        <p:spPr>
          <a:xfrm>
            <a:off x="3214666" y="3491119"/>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job32</a:t>
            </a:r>
            <a:endParaRPr lang="zh-CN" altLang="en-US" sz="1600" dirty="0"/>
          </a:p>
        </p:txBody>
      </p:sp>
      <p:sp>
        <p:nvSpPr>
          <p:cNvPr id="22" name="矩形 21"/>
          <p:cNvSpPr/>
          <p:nvPr/>
        </p:nvSpPr>
        <p:spPr>
          <a:xfrm>
            <a:off x="4174523" y="3491119"/>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job33</a:t>
            </a:r>
            <a:endParaRPr lang="zh-CN" altLang="en-US" sz="1600" dirty="0"/>
          </a:p>
        </p:txBody>
      </p:sp>
      <p:sp>
        <p:nvSpPr>
          <p:cNvPr id="23" name="矩形 22"/>
          <p:cNvSpPr/>
          <p:nvPr/>
        </p:nvSpPr>
        <p:spPr>
          <a:xfrm>
            <a:off x="5134379" y="3490989"/>
            <a:ext cx="959857" cy="479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job34</a:t>
            </a:r>
            <a:endParaRPr lang="zh-CN" altLang="en-US" sz="1600" dirty="0"/>
          </a:p>
        </p:txBody>
      </p:sp>
      <p:sp>
        <p:nvSpPr>
          <p:cNvPr id="24" name="矩形 23"/>
          <p:cNvSpPr/>
          <p:nvPr/>
        </p:nvSpPr>
        <p:spPr>
          <a:xfrm>
            <a:off x="6094236" y="3484194"/>
            <a:ext cx="959857" cy="479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job35</a:t>
            </a:r>
            <a:endParaRPr lang="zh-CN" altLang="en-US" sz="1600" dirty="0"/>
          </a:p>
        </p:txBody>
      </p:sp>
      <p:sp>
        <p:nvSpPr>
          <p:cNvPr id="25" name="矩形 24"/>
          <p:cNvSpPr/>
          <p:nvPr/>
        </p:nvSpPr>
        <p:spPr>
          <a:xfrm>
            <a:off x="10225545" y="3512559"/>
            <a:ext cx="901208" cy="338554"/>
          </a:xfrm>
          <a:prstGeom prst="rect">
            <a:avLst/>
          </a:prstGeom>
        </p:spPr>
        <p:txBody>
          <a:bodyPr wrap="none">
            <a:spAutoFit/>
          </a:bodyPr>
          <a:lstStyle/>
          <a:p>
            <a:pPr algn="ctr"/>
            <a:r>
              <a:rPr lang="en-US" altLang="zh-CN" sz="1600" dirty="0" err="1"/>
              <a:t>queueC</a:t>
            </a:r>
            <a:endParaRPr lang="zh-CN" altLang="en-US" sz="1600" dirty="0"/>
          </a:p>
        </p:txBody>
      </p:sp>
      <p:sp>
        <p:nvSpPr>
          <p:cNvPr id="26" name="矩形 25"/>
          <p:cNvSpPr/>
          <p:nvPr/>
        </p:nvSpPr>
        <p:spPr>
          <a:xfrm>
            <a:off x="2181325" y="3429001"/>
            <a:ext cx="6897550" cy="58980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sp>
        <p:nvSpPr>
          <p:cNvPr id="2" name="矩形 1"/>
          <p:cNvSpPr/>
          <p:nvPr/>
        </p:nvSpPr>
        <p:spPr>
          <a:xfrm>
            <a:off x="239286" y="4580828"/>
            <a:ext cx="3167527" cy="1077090"/>
          </a:xfrm>
          <a:prstGeom prst="rect">
            <a:avLst/>
          </a:prstGeom>
        </p:spPr>
        <p:txBody>
          <a:bodyPr wrap="square">
            <a:spAutoFit/>
          </a:bodyPr>
          <a:lstStyle/>
          <a:p>
            <a:r>
              <a:rPr lang="zh-CN" altLang="zh-CN" sz="1600" kern="100" dirty="0">
                <a:solidFill>
                  <a:srgbClr val="FF0000"/>
                </a:solidFill>
                <a:latin typeface="Times New Roman" panose="02020603050405020304" pitchFamily="18" charset="0"/>
                <a:cs typeface="Times New Roman" panose="02020603050405020304" pitchFamily="18" charset="0"/>
              </a:rPr>
              <a:t>支持多队列多用户，每个队列中的资源量可以配置，同一队列中的作业公平共享队列中所有资源</a:t>
            </a:r>
            <a:r>
              <a:rPr lang="zh-CN" altLang="zh-CN" sz="3199" kern="100" dirty="0">
                <a:solidFill>
                  <a:srgbClr val="000000"/>
                </a:solidFill>
                <a:latin typeface="Times New Roman" panose="02020603050405020304" pitchFamily="18" charset="0"/>
                <a:cs typeface="Times New Roman" panose="02020603050405020304" pitchFamily="18" charset="0"/>
              </a:rPr>
              <a:t>。</a:t>
            </a:r>
            <a:endParaRPr lang="zh-CN" altLang="en-US" sz="3199" dirty="0"/>
          </a:p>
        </p:txBody>
      </p:sp>
      <p:sp>
        <p:nvSpPr>
          <p:cNvPr id="3" name="矩形 2"/>
          <p:cNvSpPr/>
          <p:nvPr/>
        </p:nvSpPr>
        <p:spPr>
          <a:xfrm>
            <a:off x="3774848" y="4426584"/>
            <a:ext cx="8031281" cy="1896609"/>
          </a:xfrm>
          <a:prstGeom prst="rect">
            <a:avLst/>
          </a:prstGeom>
        </p:spPr>
        <p:txBody>
          <a:bodyPr wrap="square">
            <a:spAutoFit/>
          </a:bodyPr>
          <a:lstStyle/>
          <a:p>
            <a:pPr indent="355511" algn="just">
              <a:lnSpc>
                <a:spcPct val="150000"/>
              </a:lnSpc>
            </a:pPr>
            <a:r>
              <a:rPr lang="zh-CN" altLang="zh-CN" sz="1600" kern="100" dirty="0">
                <a:solidFill>
                  <a:srgbClr val="000000"/>
                </a:solidFill>
                <a:latin typeface="Times New Roman" panose="02020603050405020304" pitchFamily="18" charset="0"/>
              </a:rPr>
              <a:t>比如有三个队列：</a:t>
            </a:r>
            <a:r>
              <a:rPr lang="en-US" altLang="zh-CN" sz="1600" kern="100" dirty="0" err="1">
                <a:solidFill>
                  <a:srgbClr val="000000"/>
                </a:solidFill>
                <a:latin typeface="Times New Roman" panose="02020603050405020304" pitchFamily="18" charset="0"/>
              </a:rPr>
              <a:t>queueA</a:t>
            </a:r>
            <a:r>
              <a:rPr lang="zh-CN" altLang="zh-CN" sz="1600" kern="100" dirty="0">
                <a:solidFill>
                  <a:srgbClr val="000000"/>
                </a:solidFill>
                <a:latin typeface="Times New Roman" panose="02020603050405020304" pitchFamily="18" charset="0"/>
              </a:rPr>
              <a:t>、</a:t>
            </a:r>
            <a:r>
              <a:rPr lang="en-US" altLang="zh-CN" sz="1600" kern="100" dirty="0" err="1">
                <a:solidFill>
                  <a:srgbClr val="000000"/>
                </a:solidFill>
                <a:latin typeface="Times New Roman" panose="02020603050405020304" pitchFamily="18" charset="0"/>
              </a:rPr>
              <a:t>queueB</a:t>
            </a:r>
            <a:r>
              <a:rPr lang="zh-CN" altLang="zh-CN" sz="1600" kern="100" dirty="0">
                <a:solidFill>
                  <a:srgbClr val="000000"/>
                </a:solidFill>
                <a:latin typeface="Times New Roman" panose="02020603050405020304" pitchFamily="18" charset="0"/>
              </a:rPr>
              <a:t>和</a:t>
            </a:r>
            <a:r>
              <a:rPr lang="en-US" altLang="zh-CN" sz="1600" kern="100" dirty="0" err="1">
                <a:solidFill>
                  <a:srgbClr val="000000"/>
                </a:solidFill>
                <a:latin typeface="Times New Roman" panose="02020603050405020304" pitchFamily="18" charset="0"/>
              </a:rPr>
              <a:t>queueC</a:t>
            </a:r>
            <a:r>
              <a:rPr lang="zh-CN" altLang="zh-CN" sz="1600" kern="100" dirty="0">
                <a:solidFill>
                  <a:srgbClr val="000000"/>
                </a:solidFill>
                <a:latin typeface="Times New Roman" panose="02020603050405020304" pitchFamily="18" charset="0"/>
              </a:rPr>
              <a:t>，</a:t>
            </a:r>
            <a:r>
              <a:rPr lang="zh-CN" altLang="zh-CN" sz="1600" kern="100" dirty="0">
                <a:solidFill>
                  <a:srgbClr val="FF0000"/>
                </a:solidFill>
                <a:latin typeface="Times New Roman" panose="02020603050405020304" pitchFamily="18" charset="0"/>
              </a:rPr>
              <a:t>每个队列中的</a:t>
            </a:r>
            <a:r>
              <a:rPr lang="en-US" altLang="zh-CN" sz="1600" kern="100" dirty="0">
                <a:solidFill>
                  <a:srgbClr val="FF0000"/>
                </a:solidFill>
                <a:latin typeface="Times New Roman" panose="02020603050405020304" pitchFamily="18" charset="0"/>
              </a:rPr>
              <a:t>job</a:t>
            </a:r>
            <a:r>
              <a:rPr lang="zh-CN" altLang="zh-CN" sz="1600" kern="100" dirty="0">
                <a:solidFill>
                  <a:srgbClr val="FF0000"/>
                </a:solidFill>
                <a:latin typeface="Times New Roman" panose="02020603050405020304" pitchFamily="18" charset="0"/>
              </a:rPr>
              <a:t>按照优先级分配资源，优先级越高分配的资源越多</a:t>
            </a:r>
            <a:r>
              <a:rPr lang="zh-CN" altLang="zh-CN" sz="1600" kern="100" dirty="0">
                <a:solidFill>
                  <a:srgbClr val="000000"/>
                </a:solidFill>
                <a:latin typeface="Times New Roman" panose="02020603050405020304" pitchFamily="18" charset="0"/>
              </a:rPr>
              <a:t>，但是每个</a:t>
            </a:r>
            <a:r>
              <a:rPr lang="en-US" altLang="zh-CN" sz="1600" kern="100" dirty="0">
                <a:solidFill>
                  <a:srgbClr val="000000"/>
                </a:solidFill>
                <a:latin typeface="Times New Roman" panose="02020603050405020304" pitchFamily="18" charset="0"/>
              </a:rPr>
              <a:t> job </a:t>
            </a:r>
            <a:r>
              <a:rPr lang="zh-CN" altLang="zh-CN" sz="1600" kern="100" dirty="0">
                <a:solidFill>
                  <a:srgbClr val="000000"/>
                </a:solidFill>
                <a:latin typeface="Times New Roman" panose="02020603050405020304" pitchFamily="18" charset="0"/>
              </a:rPr>
              <a:t>都会分配到资源以确保公平。在资源有限的情况下，每个</a:t>
            </a:r>
            <a:r>
              <a:rPr lang="en-US" altLang="zh-CN" sz="1600" kern="100" dirty="0">
                <a:solidFill>
                  <a:srgbClr val="000000"/>
                </a:solidFill>
                <a:latin typeface="Times New Roman" panose="02020603050405020304" pitchFamily="18" charset="0"/>
              </a:rPr>
              <a:t>job</a:t>
            </a:r>
            <a:r>
              <a:rPr lang="zh-CN" altLang="zh-CN" sz="1600" kern="100" dirty="0">
                <a:solidFill>
                  <a:srgbClr val="000000"/>
                </a:solidFill>
                <a:latin typeface="Times New Roman" panose="02020603050405020304" pitchFamily="18" charset="0"/>
              </a:rPr>
              <a:t>理想情况下获得的计算资源与实际获得的计算资源存在一种差距， 这个差距就叫做</a:t>
            </a:r>
            <a:r>
              <a:rPr lang="zh-CN" altLang="zh-CN" sz="1600" kern="100" dirty="0">
                <a:solidFill>
                  <a:srgbClr val="FF0000"/>
                </a:solidFill>
                <a:latin typeface="Times New Roman" panose="02020603050405020304" pitchFamily="18" charset="0"/>
              </a:rPr>
              <a:t>缺额</a:t>
            </a:r>
            <a:r>
              <a:rPr lang="zh-CN" altLang="zh-CN" sz="1600" kern="100" dirty="0">
                <a:solidFill>
                  <a:srgbClr val="000000"/>
                </a:solidFill>
                <a:latin typeface="Times New Roman" panose="02020603050405020304" pitchFamily="18" charset="0"/>
              </a:rPr>
              <a:t>。在同一个队列中，</a:t>
            </a:r>
            <a:r>
              <a:rPr lang="en-US" altLang="zh-CN" sz="1600" kern="100" dirty="0">
                <a:solidFill>
                  <a:srgbClr val="FF0000"/>
                </a:solidFill>
                <a:latin typeface="Times New Roman" panose="02020603050405020304" pitchFamily="18" charset="0"/>
              </a:rPr>
              <a:t>job</a:t>
            </a:r>
            <a:r>
              <a:rPr lang="zh-CN" altLang="zh-CN" sz="1600" kern="100" dirty="0">
                <a:solidFill>
                  <a:srgbClr val="FF0000"/>
                </a:solidFill>
                <a:latin typeface="Times New Roman" panose="02020603050405020304" pitchFamily="18" charset="0"/>
              </a:rPr>
              <a:t>的资源缺额越大，越先获得资源优先执行。</a:t>
            </a:r>
            <a:r>
              <a:rPr lang="zh-CN" altLang="zh-CN" sz="1600" kern="100" dirty="0">
                <a:solidFill>
                  <a:srgbClr val="000000"/>
                </a:solidFill>
                <a:latin typeface="Times New Roman" panose="02020603050405020304" pitchFamily="18" charset="0"/>
              </a:rPr>
              <a:t>作业是按照缺额的高低来先后执行的，而且可以看到上图有</a:t>
            </a:r>
            <a:r>
              <a:rPr lang="zh-CN" altLang="zh-CN" sz="1600" kern="100" dirty="0">
                <a:solidFill>
                  <a:srgbClr val="FF0000"/>
                </a:solidFill>
                <a:latin typeface="Times New Roman" panose="02020603050405020304" pitchFamily="18" charset="0"/>
              </a:rPr>
              <a:t>多个作业同时运行。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000"/>
                                        <p:tgtEl>
                                          <p:spTgt spid="18"/>
                                        </p:tgtEl>
                                      </p:cBhvr>
                                    </p:animEffect>
                                    <p:anim calcmode="lin" valueType="num">
                                      <p:cBhvr>
                                        <p:cTn id="68" dur="1000" fill="hold"/>
                                        <p:tgtEl>
                                          <p:spTgt spid="18"/>
                                        </p:tgtEl>
                                        <p:attrNameLst>
                                          <p:attrName>ppt_x</p:attrName>
                                        </p:attrNameLst>
                                      </p:cBhvr>
                                      <p:tavLst>
                                        <p:tav tm="0">
                                          <p:val>
                                            <p:strVal val="#ppt_x"/>
                                          </p:val>
                                        </p:tav>
                                        <p:tav tm="100000">
                                          <p:val>
                                            <p:strVal val="#ppt_x"/>
                                          </p:val>
                                        </p:tav>
                                      </p:tavLst>
                                    </p:anim>
                                    <p:anim calcmode="lin" valueType="num">
                                      <p:cBhvr>
                                        <p:cTn id="69" dur="1000" fill="hold"/>
                                        <p:tgtEl>
                                          <p:spTgt spid="1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0"/>
                                        <p:tgtEl>
                                          <p:spTgt spid="19"/>
                                        </p:tgtEl>
                                      </p:cBhvr>
                                    </p:animEffect>
                                    <p:anim calcmode="lin" valueType="num">
                                      <p:cBhvr>
                                        <p:cTn id="73" dur="1000" fill="hold"/>
                                        <p:tgtEl>
                                          <p:spTgt spid="19"/>
                                        </p:tgtEl>
                                        <p:attrNameLst>
                                          <p:attrName>ppt_x</p:attrName>
                                        </p:attrNameLst>
                                      </p:cBhvr>
                                      <p:tavLst>
                                        <p:tav tm="0">
                                          <p:val>
                                            <p:strVal val="#ppt_x"/>
                                          </p:val>
                                        </p:tav>
                                        <p:tav tm="100000">
                                          <p:val>
                                            <p:strVal val="#ppt_x"/>
                                          </p:val>
                                        </p:tav>
                                      </p:tavLst>
                                    </p:anim>
                                    <p:anim calcmode="lin" valueType="num">
                                      <p:cBhvr>
                                        <p:cTn id="74" dur="1000" fill="hold"/>
                                        <p:tgtEl>
                                          <p:spTgt spid="1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anim calcmode="lin" valueType="num">
                                      <p:cBhvr>
                                        <p:cTn id="88" dur="1000" fill="hold"/>
                                        <p:tgtEl>
                                          <p:spTgt spid="22"/>
                                        </p:tgtEl>
                                        <p:attrNameLst>
                                          <p:attrName>ppt_x</p:attrName>
                                        </p:attrNameLst>
                                      </p:cBhvr>
                                      <p:tavLst>
                                        <p:tav tm="0">
                                          <p:val>
                                            <p:strVal val="#ppt_x"/>
                                          </p:val>
                                        </p:tav>
                                        <p:tav tm="100000">
                                          <p:val>
                                            <p:strVal val="#ppt_x"/>
                                          </p:val>
                                        </p:tav>
                                      </p:tavLst>
                                    </p:anim>
                                    <p:anim calcmode="lin" valueType="num">
                                      <p:cBhvr>
                                        <p:cTn id="89" dur="1000" fill="hold"/>
                                        <p:tgtEl>
                                          <p:spTgt spid="2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1000"/>
                                        <p:tgtEl>
                                          <p:spTgt spid="23"/>
                                        </p:tgtEl>
                                      </p:cBhvr>
                                    </p:animEffect>
                                    <p:anim calcmode="lin" valueType="num">
                                      <p:cBhvr>
                                        <p:cTn id="93" dur="1000" fill="hold"/>
                                        <p:tgtEl>
                                          <p:spTgt spid="23"/>
                                        </p:tgtEl>
                                        <p:attrNameLst>
                                          <p:attrName>ppt_x</p:attrName>
                                        </p:attrNameLst>
                                      </p:cBhvr>
                                      <p:tavLst>
                                        <p:tav tm="0">
                                          <p:val>
                                            <p:strVal val="#ppt_x"/>
                                          </p:val>
                                        </p:tav>
                                        <p:tav tm="100000">
                                          <p:val>
                                            <p:strVal val="#ppt_x"/>
                                          </p:val>
                                        </p:tav>
                                      </p:tavLst>
                                    </p:anim>
                                    <p:anim calcmode="lin" valueType="num">
                                      <p:cBhvr>
                                        <p:cTn id="94" dur="1000" fill="hold"/>
                                        <p:tgtEl>
                                          <p:spTgt spid="2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1000" fill="hold"/>
                                        <p:tgtEl>
                                          <p:spTgt spid="24"/>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1000"/>
                                        <p:tgtEl>
                                          <p:spTgt spid="25"/>
                                        </p:tgtEl>
                                      </p:cBhvr>
                                    </p:animEffect>
                                    <p:anim calcmode="lin" valueType="num">
                                      <p:cBhvr>
                                        <p:cTn id="103" dur="1000" fill="hold"/>
                                        <p:tgtEl>
                                          <p:spTgt spid="25"/>
                                        </p:tgtEl>
                                        <p:attrNameLst>
                                          <p:attrName>ppt_x</p:attrName>
                                        </p:attrNameLst>
                                      </p:cBhvr>
                                      <p:tavLst>
                                        <p:tav tm="0">
                                          <p:val>
                                            <p:strVal val="#ppt_x"/>
                                          </p:val>
                                        </p:tav>
                                        <p:tav tm="100000">
                                          <p:val>
                                            <p:strVal val="#ppt_x"/>
                                          </p:val>
                                        </p:tav>
                                      </p:tavLst>
                                    </p:anim>
                                    <p:anim calcmode="lin" valueType="num">
                                      <p:cBhvr>
                                        <p:cTn id="104" dur="1000" fill="hold"/>
                                        <p:tgtEl>
                                          <p:spTgt spid="25"/>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1000"/>
                                        <p:tgtEl>
                                          <p:spTgt spid="26"/>
                                        </p:tgtEl>
                                      </p:cBhvr>
                                    </p:animEffect>
                                    <p:anim calcmode="lin" valueType="num">
                                      <p:cBhvr>
                                        <p:cTn id="108" dur="1000" fill="hold"/>
                                        <p:tgtEl>
                                          <p:spTgt spid="26"/>
                                        </p:tgtEl>
                                        <p:attrNameLst>
                                          <p:attrName>ppt_x</p:attrName>
                                        </p:attrNameLst>
                                      </p:cBhvr>
                                      <p:tavLst>
                                        <p:tav tm="0">
                                          <p:val>
                                            <p:strVal val="#ppt_x"/>
                                          </p:val>
                                        </p:tav>
                                        <p:tav tm="100000">
                                          <p:val>
                                            <p:strVal val="#ppt_x"/>
                                          </p:val>
                                        </p:tav>
                                      </p:tavLst>
                                    </p:anim>
                                    <p:anim calcmode="lin" valueType="num">
                                      <p:cBhvr>
                                        <p:cTn id="109" dur="1000" fill="hold"/>
                                        <p:tgtEl>
                                          <p:spTgt spid="26"/>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1000"/>
                                        <p:tgtEl>
                                          <p:spTgt spid="9"/>
                                        </p:tgtEl>
                                      </p:cBhvr>
                                    </p:animEffect>
                                    <p:anim calcmode="lin" valueType="num">
                                      <p:cBhvr>
                                        <p:cTn id="113" dur="1000" fill="hold"/>
                                        <p:tgtEl>
                                          <p:spTgt spid="9"/>
                                        </p:tgtEl>
                                        <p:attrNameLst>
                                          <p:attrName>ppt_x</p:attrName>
                                        </p:attrNameLst>
                                      </p:cBhvr>
                                      <p:tavLst>
                                        <p:tav tm="0">
                                          <p:val>
                                            <p:strVal val="#ppt_x"/>
                                          </p:val>
                                        </p:tav>
                                        <p:tav tm="100000">
                                          <p:val>
                                            <p:strVal val="#ppt_x"/>
                                          </p:val>
                                        </p:tav>
                                      </p:tavLst>
                                    </p:anim>
                                    <p:anim calcmode="lin" valueType="num">
                                      <p:cBhvr>
                                        <p:cTn id="1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fade">
                                      <p:cBhvr>
                                        <p:cTn id="119" dur="1000"/>
                                        <p:tgtEl>
                                          <p:spTgt spid="2"/>
                                        </p:tgtEl>
                                      </p:cBhvr>
                                    </p:animEffect>
                                    <p:anim calcmode="lin" valueType="num">
                                      <p:cBhvr>
                                        <p:cTn id="120" dur="1000" fill="hold"/>
                                        <p:tgtEl>
                                          <p:spTgt spid="2"/>
                                        </p:tgtEl>
                                        <p:attrNameLst>
                                          <p:attrName>ppt_x</p:attrName>
                                        </p:attrNameLst>
                                      </p:cBhvr>
                                      <p:tavLst>
                                        <p:tav tm="0">
                                          <p:val>
                                            <p:strVal val="#ppt_x"/>
                                          </p:val>
                                        </p:tav>
                                        <p:tav tm="100000">
                                          <p:val>
                                            <p:strVal val="#ppt_x"/>
                                          </p:val>
                                        </p:tav>
                                      </p:tavLst>
                                    </p:anim>
                                    <p:anim calcmode="lin" valueType="num">
                                      <p:cBhvr>
                                        <p:cTn id="1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
                                        </p:tgtEl>
                                        <p:attrNameLst>
                                          <p:attrName>style.visibility</p:attrName>
                                        </p:attrNameLst>
                                      </p:cBhvr>
                                      <p:to>
                                        <p:strVal val="visible"/>
                                      </p:to>
                                    </p:set>
                                    <p:animEffect transition="in" filter="fade">
                                      <p:cBhvr>
                                        <p:cTn id="126" dur="1000"/>
                                        <p:tgtEl>
                                          <p:spTgt spid="3"/>
                                        </p:tgtEl>
                                      </p:cBhvr>
                                    </p:animEffect>
                                    <p:anim calcmode="lin" valueType="num">
                                      <p:cBhvr>
                                        <p:cTn id="127" dur="1000" fill="hold"/>
                                        <p:tgtEl>
                                          <p:spTgt spid="3"/>
                                        </p:tgtEl>
                                        <p:attrNameLst>
                                          <p:attrName>ppt_x</p:attrName>
                                        </p:attrNameLst>
                                      </p:cBhvr>
                                      <p:tavLst>
                                        <p:tav tm="0">
                                          <p:val>
                                            <p:strVal val="#ppt_x"/>
                                          </p:val>
                                        </p:tav>
                                        <p:tav tm="100000">
                                          <p:val>
                                            <p:strVal val="#ppt_x"/>
                                          </p:val>
                                        </p:tav>
                                      </p:tavLst>
                                    </p:anim>
                                    <p:anim calcmode="lin" valueType="num">
                                      <p:cBhvr>
                                        <p:cTn id="1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P spid="10" grpId="0"/>
      <p:bldP spid="11" grpId="0" bldLvl="0" animBg="1"/>
      <p:bldP spid="13" grpId="0" bldLvl="0" animBg="1"/>
      <p:bldP spid="14" grpId="0" bldLvl="0" animBg="1"/>
      <p:bldP spid="15" grpId="0" bldLvl="0" animBg="1"/>
      <p:bldP spid="16" grpId="0" bldLvl="0" animBg="1"/>
      <p:bldP spid="17" grpId="0" bldLvl="0" animBg="1"/>
      <p:bldP spid="18" grpId="0"/>
      <p:bldP spid="19" grpId="0" bldLvl="0" animBg="1"/>
      <p:bldP spid="20" grpId="0" bldLvl="0" animBg="1"/>
      <p:bldP spid="21" grpId="0" bldLvl="0" animBg="1"/>
      <p:bldP spid="22" grpId="0" bldLvl="0" animBg="1"/>
      <p:bldP spid="23" grpId="0" bldLvl="0" animBg="1"/>
      <p:bldP spid="24" grpId="0" bldLvl="0" animBg="1"/>
      <p:bldP spid="25" grpId="0"/>
      <p:bldP spid="26" grpId="0" bldLvl="0" animBg="1"/>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矩形 227"/>
          <p:cNvSpPr/>
          <p:nvPr/>
        </p:nvSpPr>
        <p:spPr>
          <a:xfrm>
            <a:off x="4621030" y="474043"/>
            <a:ext cx="2377574" cy="420564"/>
          </a:xfrm>
          <a:prstGeom prst="rect">
            <a:avLst/>
          </a:prstGeom>
        </p:spPr>
        <p:txBody>
          <a:bodyPr wrap="none">
            <a:spAutoFit/>
          </a:bodyPr>
          <a:lstStyle/>
          <a:p>
            <a:pPr lvl="0"/>
            <a:r>
              <a:rPr lang="zh-CN" altLang="en-US" sz="2133" dirty="0">
                <a:solidFill>
                  <a:srgbClr val="FF0000"/>
                </a:solidFill>
              </a:rPr>
              <a:t>推测执行算法原理</a:t>
            </a:r>
            <a:endParaRPr lang="zh-CN" altLang="en-US" sz="2133" b="1" dirty="0">
              <a:solidFill>
                <a:srgbClr val="FF0000"/>
              </a:solidFill>
            </a:endParaRPr>
          </a:p>
        </p:txBody>
      </p:sp>
      <p:sp>
        <p:nvSpPr>
          <p:cNvPr id="3" name="矩形 2"/>
          <p:cNvSpPr/>
          <p:nvPr/>
        </p:nvSpPr>
        <p:spPr>
          <a:xfrm>
            <a:off x="431258" y="1173105"/>
            <a:ext cx="11230323" cy="788614"/>
          </a:xfrm>
          <a:prstGeom prst="rect">
            <a:avLst/>
          </a:prstGeom>
        </p:spPr>
        <p:txBody>
          <a:bodyPr wrap="square">
            <a:spAutoFit/>
          </a:bodyPr>
          <a:lstStyle/>
          <a:p>
            <a:pPr algn="just">
              <a:lnSpc>
                <a:spcPct val="150000"/>
              </a:lnSpc>
            </a:pPr>
            <a:r>
              <a:rPr lang="en-US" altLang="zh-CN" sz="1600" kern="100" dirty="0">
                <a:latin typeface="Times New Roman" panose="02020603050405020304" pitchFamily="18" charset="0"/>
              </a:rPr>
              <a:t>        </a:t>
            </a:r>
            <a:r>
              <a:rPr lang="zh-CN" altLang="zh-CN" sz="1600" kern="100" dirty="0">
                <a:latin typeface="Times New Roman" panose="02020603050405020304" pitchFamily="18" charset="0"/>
              </a:rPr>
              <a:t>假设某一时刻，任务</a:t>
            </a:r>
            <a:r>
              <a:rPr lang="en-US" altLang="zh-CN" sz="1600" kern="100" dirty="0">
                <a:latin typeface="Times New Roman" panose="02020603050405020304" pitchFamily="18" charset="0"/>
              </a:rPr>
              <a:t>T</a:t>
            </a:r>
            <a:r>
              <a:rPr lang="zh-CN" altLang="zh-CN" sz="1600" kern="100" dirty="0">
                <a:latin typeface="Times New Roman" panose="02020603050405020304" pitchFamily="18" charset="0"/>
              </a:rPr>
              <a:t>的执行进度为</a:t>
            </a:r>
            <a:r>
              <a:rPr lang="en-US" altLang="zh-CN" sz="1600" kern="100" dirty="0">
                <a:solidFill>
                  <a:srgbClr val="FF0000"/>
                </a:solidFill>
                <a:latin typeface="Times New Roman" panose="02020603050405020304" pitchFamily="18" charset="0"/>
              </a:rPr>
              <a:t>progress</a:t>
            </a:r>
            <a:r>
              <a:rPr lang="zh-CN" altLang="zh-CN" sz="1600" kern="100" dirty="0">
                <a:latin typeface="Times New Roman" panose="02020603050405020304" pitchFamily="18" charset="0"/>
              </a:rPr>
              <a:t>，则可通过一定的算法推测出该任务的最终完成时刻</a:t>
            </a:r>
            <a:r>
              <a:rPr lang="en-US" altLang="zh-CN" sz="1600" kern="100" dirty="0" err="1">
                <a:solidFill>
                  <a:srgbClr val="FF0000"/>
                </a:solidFill>
                <a:latin typeface="Times New Roman" panose="02020603050405020304" pitchFamily="18" charset="0"/>
              </a:rPr>
              <a:t>estimateEndTime</a:t>
            </a:r>
            <a:r>
              <a:rPr lang="zh-CN" altLang="zh-CN" sz="1600" kern="100" dirty="0">
                <a:latin typeface="Times New Roman" panose="02020603050405020304" pitchFamily="18" charset="0"/>
              </a:rPr>
              <a:t>。另一方面，如果此刻为该任务启动一个备份任务，则可推断出它可能的完成时刻</a:t>
            </a:r>
            <a:r>
              <a:rPr lang="en-US" altLang="zh-CN" sz="1600" kern="100" dirty="0" err="1">
                <a:solidFill>
                  <a:srgbClr val="FF0000"/>
                </a:solidFill>
                <a:latin typeface="Times New Roman" panose="02020603050405020304" pitchFamily="18" charset="0"/>
              </a:rPr>
              <a:t>estimateEndTime</a:t>
            </a:r>
            <a:r>
              <a:rPr lang="en-US" altLang="zh-CN" sz="1600" kern="100" dirty="0">
                <a:solidFill>
                  <a:srgbClr val="FF0000"/>
                </a:solidFill>
                <a:latin typeface="Times New Roman" panose="02020603050405020304" pitchFamily="18" charset="0"/>
              </a:rPr>
              <a:t>`,</a:t>
            </a:r>
            <a:r>
              <a:rPr lang="zh-CN" altLang="zh-CN" sz="1600" kern="100" dirty="0">
                <a:latin typeface="Times New Roman" panose="02020603050405020304" pitchFamily="18" charset="0"/>
              </a:rPr>
              <a:t>于是可得出以下几个公式：</a:t>
            </a:r>
          </a:p>
        </p:txBody>
      </p:sp>
      <p:sp>
        <p:nvSpPr>
          <p:cNvPr id="4" name="矩形 3"/>
          <p:cNvSpPr/>
          <p:nvPr/>
        </p:nvSpPr>
        <p:spPr>
          <a:xfrm>
            <a:off x="815200" y="2004750"/>
            <a:ext cx="7198925" cy="666593"/>
          </a:xfrm>
          <a:prstGeom prst="rect">
            <a:avLst/>
          </a:prstGeom>
        </p:spPr>
        <p:txBody>
          <a:bodyPr wrap="square">
            <a:spAutoFit/>
          </a:bodyPr>
          <a:lstStyle/>
          <a:p>
            <a:r>
              <a:rPr lang="en-US" altLang="zh-CN" sz="1866" kern="100" dirty="0" err="1">
                <a:solidFill>
                  <a:srgbClr val="7030A0"/>
                </a:solidFill>
                <a:latin typeface="Times New Roman" panose="02020603050405020304" pitchFamily="18" charset="0"/>
              </a:rPr>
              <a:t>estimateEndTime</a:t>
            </a:r>
            <a:r>
              <a:rPr lang="en-US" altLang="zh-CN" sz="1866" kern="100" dirty="0">
                <a:solidFill>
                  <a:srgbClr val="7030A0"/>
                </a:solidFill>
                <a:latin typeface="Times New Roman" panose="02020603050405020304" pitchFamily="18" charset="0"/>
              </a:rPr>
              <a:t>   =   </a:t>
            </a:r>
            <a:r>
              <a:rPr lang="en-US" altLang="zh-CN" sz="1866" kern="100" dirty="0" err="1">
                <a:solidFill>
                  <a:srgbClr val="7030A0"/>
                </a:solidFill>
                <a:latin typeface="Times New Roman" panose="02020603050405020304" pitchFamily="18" charset="0"/>
              </a:rPr>
              <a:t>estimatedRunTime</a:t>
            </a:r>
            <a:r>
              <a:rPr lang="en-US" altLang="zh-CN" sz="1866" kern="100" dirty="0">
                <a:solidFill>
                  <a:srgbClr val="7030A0"/>
                </a:solidFill>
                <a:latin typeface="Times New Roman" panose="02020603050405020304" pitchFamily="18" charset="0"/>
              </a:rPr>
              <a:t>        +      </a:t>
            </a:r>
            <a:r>
              <a:rPr lang="en-US" altLang="zh-CN" sz="1866" kern="100" dirty="0" err="1">
                <a:solidFill>
                  <a:srgbClr val="7030A0"/>
                </a:solidFill>
                <a:latin typeface="Times New Roman" panose="02020603050405020304" pitchFamily="18" charset="0"/>
              </a:rPr>
              <a:t>taskStartTime</a:t>
            </a:r>
            <a:endParaRPr lang="en-US" altLang="zh-CN" sz="1866" kern="100" dirty="0">
              <a:solidFill>
                <a:srgbClr val="7030A0"/>
              </a:solidFill>
              <a:latin typeface="Times New Roman" panose="02020603050405020304" pitchFamily="18" charset="0"/>
            </a:endParaRPr>
          </a:p>
          <a:p>
            <a:r>
              <a:rPr lang="zh-CN" altLang="en-US" sz="1866" kern="100" dirty="0">
                <a:solidFill>
                  <a:srgbClr val="7030A0"/>
                </a:solidFill>
                <a:latin typeface="Times New Roman" panose="02020603050405020304" pitchFamily="18" charset="0"/>
              </a:rPr>
              <a:t>推测执行完时刻</a:t>
            </a:r>
            <a:r>
              <a:rPr lang="en-US" altLang="zh-CN" sz="1866" kern="100" dirty="0">
                <a:solidFill>
                  <a:srgbClr val="7030A0"/>
                </a:solidFill>
                <a:latin typeface="Times New Roman" panose="02020603050405020304" pitchFamily="18" charset="0"/>
              </a:rPr>
              <a:t> 60  =   </a:t>
            </a:r>
            <a:r>
              <a:rPr lang="zh-CN" altLang="en-US" sz="1866" kern="100" dirty="0">
                <a:solidFill>
                  <a:srgbClr val="7030A0"/>
                </a:solidFill>
                <a:latin typeface="Times New Roman" panose="02020603050405020304" pitchFamily="18" charset="0"/>
              </a:rPr>
              <a:t>推测运行时间（</a:t>
            </a:r>
            <a:r>
              <a:rPr lang="en-US" altLang="zh-CN" sz="1866" kern="100" dirty="0">
                <a:solidFill>
                  <a:srgbClr val="7030A0"/>
                </a:solidFill>
                <a:latin typeface="Times New Roman" panose="02020603050405020304" pitchFamily="18" charset="0"/>
              </a:rPr>
              <a:t>60s</a:t>
            </a:r>
            <a:r>
              <a:rPr lang="zh-CN" altLang="en-US" sz="1866" kern="100" dirty="0">
                <a:solidFill>
                  <a:srgbClr val="7030A0"/>
                </a:solidFill>
                <a:latin typeface="Times New Roman" panose="02020603050405020304" pitchFamily="18" charset="0"/>
              </a:rPr>
              <a:t>） </a:t>
            </a:r>
            <a:r>
              <a:rPr lang="en-US" altLang="zh-CN" sz="1866" kern="100" dirty="0">
                <a:solidFill>
                  <a:srgbClr val="7030A0"/>
                </a:solidFill>
                <a:latin typeface="Times New Roman" panose="02020603050405020304" pitchFamily="18" charset="0"/>
              </a:rPr>
              <a:t>+</a:t>
            </a:r>
            <a:r>
              <a:rPr lang="zh-CN" altLang="en-US" sz="1866" kern="100" dirty="0">
                <a:solidFill>
                  <a:srgbClr val="7030A0"/>
                </a:solidFill>
                <a:latin typeface="Times New Roman" panose="02020603050405020304" pitchFamily="18" charset="0"/>
              </a:rPr>
              <a:t>     任务启动时刻（</a:t>
            </a:r>
            <a:r>
              <a:rPr lang="en-US" altLang="zh-CN" sz="1866" kern="100" dirty="0">
                <a:solidFill>
                  <a:srgbClr val="7030A0"/>
                </a:solidFill>
                <a:latin typeface="Times New Roman" panose="02020603050405020304" pitchFamily="18" charset="0"/>
              </a:rPr>
              <a:t>0</a:t>
            </a:r>
            <a:r>
              <a:rPr lang="zh-CN" altLang="en-US" sz="1866" kern="100" dirty="0">
                <a:solidFill>
                  <a:srgbClr val="7030A0"/>
                </a:solidFill>
                <a:latin typeface="Times New Roman" panose="02020603050405020304" pitchFamily="18" charset="0"/>
              </a:rPr>
              <a:t>）</a:t>
            </a:r>
            <a:endParaRPr lang="zh-CN" altLang="en-US" sz="1866" dirty="0">
              <a:solidFill>
                <a:srgbClr val="7030A0"/>
              </a:solidFill>
            </a:endParaRPr>
          </a:p>
        </p:txBody>
      </p:sp>
      <p:sp>
        <p:nvSpPr>
          <p:cNvPr id="5" name="矩形 4"/>
          <p:cNvSpPr/>
          <p:nvPr/>
        </p:nvSpPr>
        <p:spPr>
          <a:xfrm>
            <a:off x="815200" y="2683814"/>
            <a:ext cx="10366452" cy="904350"/>
          </a:xfrm>
          <a:prstGeom prst="rect">
            <a:avLst/>
          </a:prstGeom>
        </p:spPr>
        <p:txBody>
          <a:bodyPr wrap="square">
            <a:spAutoFit/>
          </a:bodyPr>
          <a:lstStyle/>
          <a:p>
            <a:pPr algn="just">
              <a:lnSpc>
                <a:spcPct val="150000"/>
              </a:lnSpc>
            </a:pPr>
            <a:r>
              <a:rPr lang="en-US" altLang="zh-CN" sz="1866" kern="100" dirty="0" err="1">
                <a:solidFill>
                  <a:srgbClr val="FFC000"/>
                </a:solidFill>
                <a:latin typeface="Times New Roman" panose="02020603050405020304" pitchFamily="18" charset="0"/>
              </a:rPr>
              <a:t>estimatedRunTime</a:t>
            </a:r>
            <a:r>
              <a:rPr lang="en-US" altLang="zh-CN" sz="1866" kern="100" dirty="0">
                <a:solidFill>
                  <a:srgbClr val="FFC000"/>
                </a:solidFill>
                <a:latin typeface="Times New Roman" panose="02020603050405020304" pitchFamily="18" charset="0"/>
              </a:rPr>
              <a:t> =          (</a:t>
            </a:r>
            <a:r>
              <a:rPr lang="en-US" altLang="zh-CN" sz="1866" kern="100" dirty="0" err="1">
                <a:solidFill>
                  <a:srgbClr val="FFC000"/>
                </a:solidFill>
                <a:latin typeface="Times New Roman" panose="02020603050405020304" pitchFamily="18" charset="0"/>
              </a:rPr>
              <a:t>currentTimestamp</a:t>
            </a:r>
            <a:r>
              <a:rPr lang="en-US" altLang="zh-CN" sz="1866" kern="100" dirty="0">
                <a:solidFill>
                  <a:srgbClr val="FFC000"/>
                </a:solidFill>
                <a:latin typeface="Times New Roman" panose="02020603050405020304" pitchFamily="18" charset="0"/>
              </a:rPr>
              <a:t>   -   </a:t>
            </a:r>
            <a:r>
              <a:rPr lang="en-US" altLang="zh-CN" sz="1866" kern="100" dirty="0" err="1">
                <a:solidFill>
                  <a:srgbClr val="FFC000"/>
                </a:solidFill>
                <a:latin typeface="Times New Roman" panose="02020603050405020304" pitchFamily="18" charset="0"/>
              </a:rPr>
              <a:t>taskStartTime</a:t>
            </a:r>
            <a:r>
              <a:rPr lang="en-US" altLang="zh-CN" sz="1866" kern="100" dirty="0">
                <a:solidFill>
                  <a:srgbClr val="FFC000"/>
                </a:solidFill>
                <a:latin typeface="Times New Roman" panose="02020603050405020304" pitchFamily="18" charset="0"/>
              </a:rPr>
              <a:t>)              /     progress</a:t>
            </a:r>
          </a:p>
          <a:p>
            <a:pPr algn="just">
              <a:lnSpc>
                <a:spcPct val="150000"/>
              </a:lnSpc>
            </a:pPr>
            <a:r>
              <a:rPr lang="zh-CN" altLang="en-US" sz="1866" kern="100" dirty="0">
                <a:solidFill>
                  <a:srgbClr val="FFC000"/>
                </a:solidFill>
                <a:latin typeface="Times New Roman" panose="02020603050405020304" pitchFamily="18" charset="0"/>
              </a:rPr>
              <a:t>推测运行时间（</a:t>
            </a:r>
            <a:r>
              <a:rPr lang="en-US" altLang="zh-CN" sz="1866" kern="100" dirty="0">
                <a:solidFill>
                  <a:srgbClr val="FFC000"/>
                </a:solidFill>
                <a:latin typeface="Times New Roman" panose="02020603050405020304" pitchFamily="18" charset="0"/>
              </a:rPr>
              <a:t>60s</a:t>
            </a:r>
            <a:r>
              <a:rPr lang="zh-CN" altLang="en-US" sz="1866" kern="100" dirty="0">
                <a:solidFill>
                  <a:srgbClr val="FFC000"/>
                </a:solidFill>
                <a:latin typeface="Times New Roman" panose="02020603050405020304" pitchFamily="18" charset="0"/>
              </a:rPr>
              <a:t>）  </a:t>
            </a:r>
            <a:r>
              <a:rPr lang="en-US" altLang="zh-CN" sz="1866" kern="100" dirty="0">
                <a:solidFill>
                  <a:srgbClr val="FFC000"/>
                </a:solidFill>
                <a:latin typeface="Times New Roman" panose="02020603050405020304" pitchFamily="18" charset="0"/>
              </a:rPr>
              <a:t>=</a:t>
            </a:r>
            <a:r>
              <a:rPr lang="zh-CN" altLang="en-US" sz="1866" kern="100" dirty="0">
                <a:solidFill>
                  <a:srgbClr val="FFC000"/>
                </a:solidFill>
                <a:latin typeface="Times New Roman" panose="02020603050405020304" pitchFamily="18" charset="0"/>
              </a:rPr>
              <a:t>（当前时刻（</a:t>
            </a:r>
            <a:r>
              <a:rPr lang="en-US" altLang="zh-CN" sz="1866" kern="100" dirty="0">
                <a:solidFill>
                  <a:srgbClr val="FFC000"/>
                </a:solidFill>
                <a:latin typeface="Times New Roman" panose="02020603050405020304" pitchFamily="18" charset="0"/>
              </a:rPr>
              <a:t>6</a:t>
            </a:r>
            <a:r>
              <a:rPr lang="zh-CN" altLang="en-US" sz="1866" kern="100" dirty="0">
                <a:solidFill>
                  <a:srgbClr val="FFC000"/>
                </a:solidFill>
                <a:latin typeface="Times New Roman" panose="02020603050405020304" pitchFamily="18" charset="0"/>
              </a:rPr>
              <a:t>） </a:t>
            </a:r>
            <a:r>
              <a:rPr lang="en-US" altLang="zh-CN" sz="1866" kern="100" dirty="0">
                <a:solidFill>
                  <a:srgbClr val="FFC000"/>
                </a:solidFill>
                <a:latin typeface="Times New Roman" panose="02020603050405020304" pitchFamily="18" charset="0"/>
              </a:rPr>
              <a:t>   -    </a:t>
            </a:r>
            <a:r>
              <a:rPr lang="zh-CN" altLang="en-US" sz="1866" kern="100" dirty="0">
                <a:solidFill>
                  <a:srgbClr val="FFC000"/>
                </a:solidFill>
                <a:latin typeface="Times New Roman" panose="02020603050405020304" pitchFamily="18" charset="0"/>
              </a:rPr>
              <a:t>任务启动时刻（</a:t>
            </a:r>
            <a:r>
              <a:rPr lang="en-US" altLang="zh-CN" sz="1866" kern="100" dirty="0">
                <a:solidFill>
                  <a:srgbClr val="FFC000"/>
                </a:solidFill>
                <a:latin typeface="Times New Roman" panose="02020603050405020304" pitchFamily="18" charset="0"/>
              </a:rPr>
              <a:t>0</a:t>
            </a:r>
            <a:r>
              <a:rPr lang="zh-CN" altLang="en-US" sz="1866" kern="100" dirty="0">
                <a:solidFill>
                  <a:srgbClr val="FFC000"/>
                </a:solidFill>
                <a:latin typeface="Times New Roman" panose="02020603050405020304" pitchFamily="18" charset="0"/>
              </a:rPr>
              <a:t>）） </a:t>
            </a:r>
            <a:r>
              <a:rPr lang="en-US" altLang="zh-CN" sz="1866" kern="100" dirty="0">
                <a:solidFill>
                  <a:srgbClr val="FFC000"/>
                </a:solidFill>
                <a:latin typeface="Times New Roman" panose="02020603050405020304" pitchFamily="18" charset="0"/>
              </a:rPr>
              <a:t>/     </a:t>
            </a:r>
            <a:r>
              <a:rPr lang="zh-CN" altLang="en-US" sz="1866" kern="100" dirty="0">
                <a:solidFill>
                  <a:srgbClr val="FFC000"/>
                </a:solidFill>
                <a:latin typeface="Times New Roman" panose="02020603050405020304" pitchFamily="18" charset="0"/>
              </a:rPr>
              <a:t>任务运行比例（</a:t>
            </a:r>
            <a:r>
              <a:rPr lang="en-US" altLang="zh-CN" sz="1866" kern="100" dirty="0">
                <a:solidFill>
                  <a:srgbClr val="FFC000"/>
                </a:solidFill>
                <a:latin typeface="Times New Roman" panose="02020603050405020304" pitchFamily="18" charset="0"/>
              </a:rPr>
              <a:t>10%</a:t>
            </a:r>
            <a:r>
              <a:rPr lang="zh-CN" altLang="en-US" sz="1866" kern="100" dirty="0">
                <a:solidFill>
                  <a:srgbClr val="FFC000"/>
                </a:solidFill>
                <a:latin typeface="Times New Roman" panose="02020603050405020304" pitchFamily="18" charset="0"/>
              </a:rPr>
              <a:t>）</a:t>
            </a:r>
            <a:endParaRPr lang="zh-CN" altLang="zh-CN" sz="1866" kern="100" dirty="0">
              <a:solidFill>
                <a:srgbClr val="FFC000"/>
              </a:solidFill>
              <a:latin typeface="Times New Roman" panose="02020603050405020304" pitchFamily="18" charset="0"/>
            </a:endParaRPr>
          </a:p>
        </p:txBody>
      </p:sp>
      <p:sp>
        <p:nvSpPr>
          <p:cNvPr id="6" name="矩形 5"/>
          <p:cNvSpPr/>
          <p:nvPr/>
        </p:nvSpPr>
        <p:spPr>
          <a:xfrm>
            <a:off x="815201" y="3596199"/>
            <a:ext cx="9694552" cy="904350"/>
          </a:xfrm>
          <a:prstGeom prst="rect">
            <a:avLst/>
          </a:prstGeom>
        </p:spPr>
        <p:txBody>
          <a:bodyPr wrap="square">
            <a:spAutoFit/>
          </a:bodyPr>
          <a:lstStyle/>
          <a:p>
            <a:pPr algn="just">
              <a:lnSpc>
                <a:spcPct val="150000"/>
              </a:lnSpc>
            </a:pPr>
            <a:r>
              <a:rPr lang="en-US" altLang="zh-CN" sz="1866" kern="100" dirty="0" err="1">
                <a:solidFill>
                  <a:srgbClr val="00B0F0"/>
                </a:solidFill>
                <a:latin typeface="Times New Roman" panose="02020603050405020304" pitchFamily="18" charset="0"/>
              </a:rPr>
              <a:t>estimateEndTime</a:t>
            </a:r>
            <a:r>
              <a:rPr lang="en-US" altLang="zh-CN" sz="1866" kern="100" dirty="0">
                <a:solidFill>
                  <a:srgbClr val="00B0F0"/>
                </a:solidFill>
                <a:latin typeface="Times New Roman" panose="02020603050405020304" pitchFamily="18" charset="0"/>
              </a:rPr>
              <a:t>`                          = </a:t>
            </a:r>
            <a:r>
              <a:rPr lang="en-US" altLang="zh-CN" sz="1866" kern="100" dirty="0" err="1">
                <a:solidFill>
                  <a:srgbClr val="00B0F0"/>
                </a:solidFill>
                <a:latin typeface="Times New Roman" panose="02020603050405020304" pitchFamily="18" charset="0"/>
              </a:rPr>
              <a:t>currentTimestamp</a:t>
            </a:r>
            <a:r>
              <a:rPr lang="en-US" altLang="zh-CN" sz="1866" kern="100" dirty="0">
                <a:solidFill>
                  <a:srgbClr val="00B0F0"/>
                </a:solidFill>
                <a:latin typeface="Times New Roman" panose="02020603050405020304" pitchFamily="18" charset="0"/>
              </a:rPr>
              <a:t>     +    </a:t>
            </a:r>
            <a:r>
              <a:rPr lang="en-US" altLang="zh-CN" sz="1866" kern="100" dirty="0" err="1">
                <a:solidFill>
                  <a:srgbClr val="00B0F0"/>
                </a:solidFill>
                <a:latin typeface="Times New Roman" panose="02020603050405020304" pitchFamily="18" charset="0"/>
              </a:rPr>
              <a:t>averageRunTime</a:t>
            </a:r>
            <a:endParaRPr lang="en-US" altLang="zh-CN" sz="1866" kern="100" dirty="0">
              <a:solidFill>
                <a:srgbClr val="00B0F0"/>
              </a:solidFill>
              <a:latin typeface="Times New Roman" panose="02020603050405020304" pitchFamily="18" charset="0"/>
            </a:endParaRPr>
          </a:p>
          <a:p>
            <a:pPr algn="just">
              <a:lnSpc>
                <a:spcPct val="150000"/>
              </a:lnSpc>
            </a:pPr>
            <a:r>
              <a:rPr lang="zh-CN" altLang="en-US" sz="1866" kern="100" dirty="0">
                <a:solidFill>
                  <a:srgbClr val="00B0F0"/>
                </a:solidFill>
                <a:latin typeface="Times New Roman" panose="02020603050405020304" pitchFamily="18" charset="0"/>
              </a:rPr>
              <a:t>备份任务推测完成时刻（</a:t>
            </a:r>
            <a:r>
              <a:rPr lang="en-US" altLang="zh-CN" sz="1866" kern="100" dirty="0">
                <a:solidFill>
                  <a:srgbClr val="00B0F0"/>
                </a:solidFill>
                <a:latin typeface="Times New Roman" panose="02020603050405020304" pitchFamily="18" charset="0"/>
              </a:rPr>
              <a:t>16</a:t>
            </a:r>
            <a:r>
              <a:rPr lang="zh-CN" altLang="en-US" sz="1866" kern="100" dirty="0">
                <a:solidFill>
                  <a:srgbClr val="00B0F0"/>
                </a:solidFill>
                <a:latin typeface="Times New Roman" panose="02020603050405020304" pitchFamily="18" charset="0"/>
              </a:rPr>
              <a:t>）    </a:t>
            </a:r>
            <a:r>
              <a:rPr lang="en-US" altLang="zh-CN" sz="1866" kern="100" dirty="0">
                <a:solidFill>
                  <a:srgbClr val="00B0F0"/>
                </a:solidFill>
                <a:latin typeface="Times New Roman" panose="02020603050405020304" pitchFamily="18" charset="0"/>
              </a:rPr>
              <a:t>=</a:t>
            </a:r>
            <a:r>
              <a:rPr lang="zh-CN" altLang="en-US" sz="1866" kern="100" dirty="0">
                <a:solidFill>
                  <a:srgbClr val="00B0F0"/>
                </a:solidFill>
                <a:latin typeface="Times New Roman" panose="02020603050405020304" pitchFamily="18" charset="0"/>
              </a:rPr>
              <a:t>  当前时刻（</a:t>
            </a:r>
            <a:r>
              <a:rPr lang="en-US" altLang="zh-CN" sz="1866" kern="100" dirty="0">
                <a:solidFill>
                  <a:srgbClr val="00B0F0"/>
                </a:solidFill>
                <a:latin typeface="Times New Roman" panose="02020603050405020304" pitchFamily="18" charset="0"/>
              </a:rPr>
              <a:t>6</a:t>
            </a:r>
            <a:r>
              <a:rPr lang="zh-CN" altLang="en-US" sz="1866" kern="100" dirty="0">
                <a:solidFill>
                  <a:srgbClr val="00B0F0"/>
                </a:solidFill>
                <a:latin typeface="Times New Roman" panose="02020603050405020304" pitchFamily="18" charset="0"/>
              </a:rPr>
              <a:t>）       </a:t>
            </a:r>
            <a:r>
              <a:rPr lang="en-US" altLang="zh-CN" sz="1866" kern="100" dirty="0">
                <a:solidFill>
                  <a:srgbClr val="00B0F0"/>
                </a:solidFill>
                <a:latin typeface="Times New Roman" panose="02020603050405020304" pitchFamily="18" charset="0"/>
              </a:rPr>
              <a:t>+   </a:t>
            </a:r>
            <a:r>
              <a:rPr lang="zh-CN" altLang="en-US" sz="1866" kern="100" dirty="0">
                <a:solidFill>
                  <a:srgbClr val="00B0F0"/>
                </a:solidFill>
                <a:latin typeface="Times New Roman" panose="02020603050405020304" pitchFamily="18" charset="0"/>
              </a:rPr>
              <a:t>运行完成任务的平均时间（</a:t>
            </a:r>
            <a:r>
              <a:rPr lang="en-US" altLang="zh-CN" sz="1866" kern="100" dirty="0">
                <a:solidFill>
                  <a:srgbClr val="00B0F0"/>
                </a:solidFill>
                <a:latin typeface="Times New Roman" panose="02020603050405020304" pitchFamily="18" charset="0"/>
              </a:rPr>
              <a:t>10s</a:t>
            </a:r>
            <a:r>
              <a:rPr lang="zh-CN" altLang="en-US" sz="1866" kern="100" dirty="0">
                <a:solidFill>
                  <a:srgbClr val="00B0F0"/>
                </a:solidFill>
                <a:latin typeface="Times New Roman" panose="02020603050405020304" pitchFamily="18" charset="0"/>
              </a:rPr>
              <a:t>） </a:t>
            </a:r>
            <a:endParaRPr lang="zh-CN" altLang="zh-CN" sz="1866" kern="100" dirty="0">
              <a:solidFill>
                <a:srgbClr val="00B0F0"/>
              </a:solidFill>
              <a:latin typeface="Times New Roman" panose="02020603050405020304" pitchFamily="18" charset="0"/>
            </a:endParaRPr>
          </a:p>
        </p:txBody>
      </p:sp>
      <p:sp>
        <p:nvSpPr>
          <p:cNvPr id="7" name="矩形 6"/>
          <p:cNvSpPr/>
          <p:nvPr/>
        </p:nvSpPr>
        <p:spPr>
          <a:xfrm>
            <a:off x="527244" y="4676814"/>
            <a:ext cx="10846380" cy="379463"/>
          </a:xfrm>
          <a:prstGeom prst="rect">
            <a:avLst/>
          </a:prstGeom>
        </p:spPr>
        <p:txBody>
          <a:bodyPr wrap="square">
            <a:spAutoFit/>
          </a:bodyPr>
          <a:lstStyle/>
          <a:p>
            <a:r>
              <a:rPr lang="en-US" altLang="zh-CN" sz="1866" kern="100" dirty="0">
                <a:solidFill>
                  <a:srgbClr val="FF0000"/>
                </a:solidFill>
                <a:latin typeface="Times New Roman" panose="02020603050405020304" pitchFamily="18" charset="0"/>
              </a:rPr>
              <a:t>1 MR</a:t>
            </a:r>
            <a:r>
              <a:rPr lang="zh-CN" altLang="zh-CN" sz="1866" kern="100" dirty="0">
                <a:solidFill>
                  <a:srgbClr val="FF0000"/>
                </a:solidFill>
                <a:latin typeface="Times New Roman" panose="02020603050405020304" pitchFamily="18" charset="0"/>
                <a:cs typeface="Times New Roman" panose="02020603050405020304" pitchFamily="18" charset="0"/>
              </a:rPr>
              <a:t>总是选择（</a:t>
            </a:r>
            <a:r>
              <a:rPr lang="en-US" altLang="zh-CN" sz="1866" kern="100" dirty="0" err="1">
                <a:solidFill>
                  <a:srgbClr val="FF0000"/>
                </a:solidFill>
                <a:latin typeface="Times New Roman" panose="02020603050405020304" pitchFamily="18" charset="0"/>
              </a:rPr>
              <a:t>estimateEndTime</a:t>
            </a:r>
            <a:r>
              <a:rPr lang="en-US" altLang="zh-CN" sz="1866" kern="100" dirty="0">
                <a:solidFill>
                  <a:srgbClr val="FF0000"/>
                </a:solidFill>
                <a:latin typeface="Times New Roman" panose="02020603050405020304" pitchFamily="18" charset="0"/>
              </a:rPr>
              <a:t>- </a:t>
            </a:r>
            <a:r>
              <a:rPr lang="en-US" altLang="zh-CN" sz="1866" kern="100" dirty="0" err="1">
                <a:solidFill>
                  <a:srgbClr val="FF0000"/>
                </a:solidFill>
                <a:latin typeface="Times New Roman" panose="02020603050405020304" pitchFamily="18" charset="0"/>
              </a:rPr>
              <a:t>estimateEndTime</a:t>
            </a:r>
            <a:r>
              <a:rPr lang="en-US" altLang="zh-CN" sz="1866" kern="100" dirty="0">
                <a:solidFill>
                  <a:srgbClr val="FF0000"/>
                </a:solidFill>
                <a:latin typeface="Times New Roman" panose="02020603050405020304" pitchFamily="18" charset="0"/>
              </a:rPr>
              <a:t> ` </a:t>
            </a:r>
            <a:r>
              <a:rPr lang="zh-CN" altLang="zh-CN" sz="1866" kern="100" dirty="0">
                <a:solidFill>
                  <a:srgbClr val="FF0000"/>
                </a:solidFill>
                <a:latin typeface="Times New Roman" panose="02020603050405020304" pitchFamily="18" charset="0"/>
                <a:cs typeface="Times New Roman" panose="02020603050405020304" pitchFamily="18" charset="0"/>
              </a:rPr>
              <a:t>）差值最大的任务，并为之启动备份任务。</a:t>
            </a:r>
            <a:endParaRPr lang="zh-CN" altLang="en-US" sz="1866" dirty="0">
              <a:solidFill>
                <a:srgbClr val="FF0000"/>
              </a:solidFill>
            </a:endParaRPr>
          </a:p>
        </p:txBody>
      </p:sp>
      <p:sp>
        <p:nvSpPr>
          <p:cNvPr id="8" name="矩形 7"/>
          <p:cNvSpPr/>
          <p:nvPr/>
        </p:nvSpPr>
        <p:spPr>
          <a:xfrm>
            <a:off x="527243" y="5140222"/>
            <a:ext cx="11661581" cy="379463"/>
          </a:xfrm>
          <a:prstGeom prst="rect">
            <a:avLst/>
          </a:prstGeom>
        </p:spPr>
        <p:txBody>
          <a:bodyPr wrap="square">
            <a:spAutoFit/>
          </a:bodyPr>
          <a:lstStyle/>
          <a:p>
            <a:r>
              <a:rPr lang="en-US" altLang="zh-CN" sz="1866" kern="100" dirty="0">
                <a:solidFill>
                  <a:srgbClr val="FF0000"/>
                </a:solidFill>
                <a:latin typeface="Times New Roman" panose="02020603050405020304" pitchFamily="18" charset="0"/>
                <a:cs typeface="Times New Roman" panose="02020603050405020304" pitchFamily="18" charset="0"/>
              </a:rPr>
              <a:t>2 </a:t>
            </a:r>
            <a:r>
              <a:rPr lang="zh-CN" altLang="zh-CN" sz="1866" kern="100" dirty="0">
                <a:solidFill>
                  <a:srgbClr val="FF0000"/>
                </a:solidFill>
                <a:latin typeface="Times New Roman" panose="02020603050405020304" pitchFamily="18" charset="0"/>
                <a:cs typeface="Times New Roman" panose="02020603050405020304" pitchFamily="18" charset="0"/>
              </a:rPr>
              <a:t>为了防止大量任务同时启动备份任务造成的资源浪费，</a:t>
            </a:r>
            <a:r>
              <a:rPr lang="en-US" altLang="zh-CN" sz="1866" kern="100" dirty="0">
                <a:solidFill>
                  <a:srgbClr val="FF0000"/>
                </a:solidFill>
                <a:latin typeface="Times New Roman" panose="02020603050405020304" pitchFamily="18" charset="0"/>
              </a:rPr>
              <a:t>MR</a:t>
            </a:r>
            <a:r>
              <a:rPr lang="zh-CN" altLang="zh-CN" sz="1866" kern="100" dirty="0">
                <a:solidFill>
                  <a:srgbClr val="FF0000"/>
                </a:solidFill>
                <a:latin typeface="Times New Roman" panose="02020603050405020304" pitchFamily="18" charset="0"/>
                <a:cs typeface="Times New Roman" panose="02020603050405020304" pitchFamily="18" charset="0"/>
              </a:rPr>
              <a:t>为每个作业设置了同时启动的备份任务数目上限。</a:t>
            </a:r>
            <a:endParaRPr lang="zh-CN" altLang="en-US" sz="1866" dirty="0">
              <a:solidFill>
                <a:srgbClr val="FF0000"/>
              </a:solidFill>
            </a:endParaRPr>
          </a:p>
        </p:txBody>
      </p:sp>
      <p:sp>
        <p:nvSpPr>
          <p:cNvPr id="9" name="矩形 8"/>
          <p:cNvSpPr/>
          <p:nvPr/>
        </p:nvSpPr>
        <p:spPr>
          <a:xfrm>
            <a:off x="519456" y="5664672"/>
            <a:ext cx="11422294" cy="953723"/>
          </a:xfrm>
          <a:prstGeom prst="rect">
            <a:avLst/>
          </a:prstGeom>
        </p:spPr>
        <p:txBody>
          <a:bodyPr wrap="square">
            <a:spAutoFit/>
          </a:bodyPr>
          <a:lstStyle/>
          <a:p>
            <a:r>
              <a:rPr lang="en-US" altLang="zh-CN" sz="1866" kern="100" dirty="0">
                <a:latin typeface="Times New Roman" panose="02020603050405020304" pitchFamily="18" charset="0"/>
                <a:cs typeface="Times New Roman" panose="02020603050405020304" pitchFamily="18" charset="0"/>
              </a:rPr>
              <a:t>3 </a:t>
            </a:r>
            <a:r>
              <a:rPr lang="zh-CN" altLang="zh-CN" sz="1866" kern="100" dirty="0">
                <a:latin typeface="Times New Roman" panose="02020603050405020304" pitchFamily="18" charset="0"/>
                <a:cs typeface="Times New Roman" panose="02020603050405020304" pitchFamily="18" charset="0"/>
              </a:rPr>
              <a:t>推测执行机制实际上采用了经典的优化算法</a:t>
            </a:r>
            <a:r>
              <a:rPr lang="zh-CN" altLang="zh-CN" sz="1866" kern="100" dirty="0">
                <a:solidFill>
                  <a:srgbClr val="FF0000"/>
                </a:solidFill>
                <a:latin typeface="Times New Roman" panose="02020603050405020304" pitchFamily="18" charset="0"/>
                <a:cs typeface="Times New Roman" panose="02020603050405020304" pitchFamily="18" charset="0"/>
              </a:rPr>
              <a:t>：以空间换时间</a:t>
            </a:r>
            <a:r>
              <a:rPr lang="zh-CN" altLang="zh-CN" sz="1866" kern="100" dirty="0">
                <a:latin typeface="Times New Roman" panose="02020603050405020304" pitchFamily="18" charset="0"/>
                <a:cs typeface="Times New Roman" panose="02020603050405020304" pitchFamily="18" charset="0"/>
              </a:rPr>
              <a:t>，它同时启动多个相同任务处理相同的数据，并让这些任务竞争以缩短数据处理时间。显然，这种方法需要占用更多的计算资源。</a:t>
            </a:r>
            <a:r>
              <a:rPr lang="zh-CN" altLang="zh-CN" sz="1866" kern="100" dirty="0">
                <a:solidFill>
                  <a:srgbClr val="FF0000"/>
                </a:solidFill>
                <a:latin typeface="Times New Roman" panose="02020603050405020304" pitchFamily="18" charset="0"/>
                <a:cs typeface="Times New Roman" panose="02020603050405020304" pitchFamily="18" charset="0"/>
              </a:rPr>
              <a:t>在集群资源紧缺的情况下，应合理使用该机制</a:t>
            </a:r>
            <a:r>
              <a:rPr lang="zh-CN" altLang="zh-CN" sz="1866" kern="100" dirty="0">
                <a:latin typeface="Times New Roman" panose="02020603050405020304" pitchFamily="18" charset="0"/>
                <a:cs typeface="Times New Roman" panose="02020603050405020304" pitchFamily="18" charset="0"/>
              </a:rPr>
              <a:t>，争取在多用少量资源的情况下，减少作业的计算时间。</a:t>
            </a:r>
            <a:endParaRPr lang="zh-CN" altLang="en-US" sz="1866"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8777" y="1561789"/>
            <a:ext cx="3116559" cy="317908"/>
          </a:xfrm>
          <a:prstGeom prst="rect">
            <a:avLst/>
          </a:prstGeom>
        </p:spPr>
        <p:txBody>
          <a:bodyPr wrap="none">
            <a:spAutoFit/>
          </a:bodyPr>
          <a:lstStyle/>
          <a:p>
            <a:r>
              <a:rPr lang="zh-CN" altLang="en-US" sz="1466" dirty="0"/>
              <a:t>Order_0000001	222.8</a:t>
            </a:r>
          </a:p>
        </p:txBody>
      </p:sp>
      <p:sp>
        <p:nvSpPr>
          <p:cNvPr id="7" name="矩形 6"/>
          <p:cNvSpPr/>
          <p:nvPr/>
        </p:nvSpPr>
        <p:spPr>
          <a:xfrm>
            <a:off x="8998777" y="2054103"/>
            <a:ext cx="3116559" cy="317908"/>
          </a:xfrm>
          <a:prstGeom prst="rect">
            <a:avLst/>
          </a:prstGeom>
        </p:spPr>
        <p:txBody>
          <a:bodyPr wrap="none">
            <a:spAutoFit/>
          </a:bodyPr>
          <a:lstStyle/>
          <a:p>
            <a:r>
              <a:rPr lang="zh-CN" altLang="en-US" sz="1466" dirty="0"/>
              <a:t>Order_0000002	722.4</a:t>
            </a:r>
          </a:p>
        </p:txBody>
      </p:sp>
      <p:sp>
        <p:nvSpPr>
          <p:cNvPr id="9" name="矩形 8"/>
          <p:cNvSpPr/>
          <p:nvPr/>
        </p:nvSpPr>
        <p:spPr>
          <a:xfrm>
            <a:off x="8998777" y="2628470"/>
            <a:ext cx="3116559" cy="317908"/>
          </a:xfrm>
          <a:prstGeom prst="rect">
            <a:avLst/>
          </a:prstGeom>
        </p:spPr>
        <p:txBody>
          <a:bodyPr wrap="none">
            <a:spAutoFit/>
          </a:bodyPr>
          <a:lstStyle/>
          <a:p>
            <a:r>
              <a:rPr lang="zh-CN" altLang="en-US" sz="1466" dirty="0"/>
              <a:t>Order_0000003	222.8</a:t>
            </a:r>
          </a:p>
        </p:txBody>
      </p:sp>
      <p:sp>
        <p:nvSpPr>
          <p:cNvPr id="99" name="矩形 98"/>
          <p:cNvSpPr/>
          <p:nvPr/>
        </p:nvSpPr>
        <p:spPr>
          <a:xfrm>
            <a:off x="1052074" y="1102103"/>
            <a:ext cx="934871" cy="317908"/>
          </a:xfrm>
          <a:prstGeom prst="rect">
            <a:avLst/>
          </a:prstGeom>
        </p:spPr>
        <p:txBody>
          <a:bodyPr wrap="none">
            <a:spAutoFit/>
          </a:bodyPr>
          <a:lstStyle/>
          <a:p>
            <a:r>
              <a:rPr lang="zh-CN" altLang="en-US" sz="1466" dirty="0"/>
              <a:t>输入数据</a:t>
            </a:r>
          </a:p>
        </p:txBody>
      </p:sp>
      <p:sp>
        <p:nvSpPr>
          <p:cNvPr id="105" name="矩形 104"/>
          <p:cNvSpPr/>
          <p:nvPr/>
        </p:nvSpPr>
        <p:spPr>
          <a:xfrm>
            <a:off x="9207542" y="987423"/>
            <a:ext cx="1309974" cy="317908"/>
          </a:xfrm>
          <a:prstGeom prst="rect">
            <a:avLst/>
          </a:prstGeom>
        </p:spPr>
        <p:txBody>
          <a:bodyPr wrap="none">
            <a:spAutoFit/>
          </a:bodyPr>
          <a:lstStyle/>
          <a:p>
            <a:r>
              <a:rPr lang="zh-CN" altLang="en-US" sz="1466" dirty="0"/>
              <a:t>预期输出数据</a:t>
            </a:r>
          </a:p>
        </p:txBody>
      </p:sp>
      <p:sp>
        <p:nvSpPr>
          <p:cNvPr id="106" name="矩形 105"/>
          <p:cNvSpPr/>
          <p:nvPr/>
        </p:nvSpPr>
        <p:spPr>
          <a:xfrm>
            <a:off x="3451783" y="3201874"/>
            <a:ext cx="896399" cy="317908"/>
          </a:xfrm>
          <a:prstGeom prst="rect">
            <a:avLst/>
          </a:prstGeom>
        </p:spPr>
        <p:txBody>
          <a:bodyPr wrap="none">
            <a:spAutoFit/>
          </a:bodyPr>
          <a:lstStyle/>
          <a:p>
            <a:r>
              <a:rPr lang="en-US" altLang="zh-CN" sz="1466" dirty="0" err="1"/>
              <a:t>maptask</a:t>
            </a:r>
            <a:endParaRPr lang="zh-CN" altLang="en-US" sz="1466" dirty="0"/>
          </a:p>
        </p:txBody>
      </p:sp>
      <p:sp>
        <p:nvSpPr>
          <p:cNvPr id="107" name="矩形 106"/>
          <p:cNvSpPr/>
          <p:nvPr/>
        </p:nvSpPr>
        <p:spPr>
          <a:xfrm>
            <a:off x="358898" y="1146377"/>
            <a:ext cx="4842739" cy="167135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466" dirty="0"/>
              <a:t>Order_0000001	   Pdt_01	222.8</a:t>
            </a:r>
          </a:p>
          <a:p>
            <a:r>
              <a:rPr lang="zh-CN" altLang="en-US" sz="1466" dirty="0"/>
              <a:t>Order_0000002	   Pdt_05	722.4</a:t>
            </a:r>
          </a:p>
          <a:p>
            <a:r>
              <a:rPr lang="zh-CN" altLang="en-US" sz="1466" dirty="0"/>
              <a:t>Order_0000001	   Pdt_05	25.8</a:t>
            </a:r>
          </a:p>
          <a:p>
            <a:r>
              <a:rPr lang="zh-CN" altLang="en-US" sz="1466" dirty="0"/>
              <a:t>Order_0000003	   Pdt_01	222.8</a:t>
            </a:r>
          </a:p>
          <a:p>
            <a:r>
              <a:rPr lang="zh-CN" altLang="en-US" sz="1466" dirty="0"/>
              <a:t>Order_0000003	   Pdt_01	33.8</a:t>
            </a:r>
          </a:p>
          <a:p>
            <a:r>
              <a:rPr lang="zh-CN" altLang="en-US" sz="1466" dirty="0"/>
              <a:t>Order_0000002                        Pdt_03	522.8</a:t>
            </a:r>
          </a:p>
          <a:p>
            <a:r>
              <a:rPr lang="zh-CN" altLang="en-US" sz="1466" dirty="0"/>
              <a:t>Order_0000002	    Pdt_04	122.4</a:t>
            </a:r>
          </a:p>
        </p:txBody>
      </p:sp>
      <p:sp>
        <p:nvSpPr>
          <p:cNvPr id="109" name="矩形 108"/>
          <p:cNvSpPr/>
          <p:nvPr/>
        </p:nvSpPr>
        <p:spPr>
          <a:xfrm>
            <a:off x="338781" y="3042478"/>
            <a:ext cx="2018501" cy="994631"/>
          </a:xfrm>
          <a:prstGeom prst="rect">
            <a:avLst/>
          </a:prstGeom>
        </p:spPr>
        <p:txBody>
          <a:bodyPr wrap="none">
            <a:spAutoFit/>
          </a:bodyPr>
          <a:lstStyle/>
          <a:p>
            <a:r>
              <a:rPr lang="en-US" altLang="zh-CN" sz="1466" dirty="0"/>
              <a:t>1</a:t>
            </a:r>
            <a:r>
              <a:rPr lang="zh-CN" altLang="en-US" sz="1466" dirty="0"/>
              <a:t>）</a:t>
            </a:r>
            <a:r>
              <a:rPr lang="en-US" altLang="zh-CN" sz="1466" dirty="0"/>
              <a:t>map</a:t>
            </a:r>
            <a:r>
              <a:rPr lang="zh-CN" altLang="en-US" sz="1466" dirty="0"/>
              <a:t>中处理的事情</a:t>
            </a:r>
            <a:endParaRPr lang="en-US" altLang="zh-CN" sz="1466" dirty="0"/>
          </a:p>
          <a:p>
            <a:r>
              <a:rPr lang="zh-CN" altLang="en-US" sz="1466" dirty="0"/>
              <a:t>（</a:t>
            </a:r>
            <a:r>
              <a:rPr lang="en-US" altLang="zh-CN" sz="1466" dirty="0"/>
              <a:t>1</a:t>
            </a:r>
            <a:r>
              <a:rPr lang="zh-CN" altLang="en-US" sz="1466" dirty="0"/>
              <a:t>）获取一行</a:t>
            </a:r>
            <a:endParaRPr lang="en-US" altLang="zh-CN" sz="1466" dirty="0"/>
          </a:p>
          <a:p>
            <a:r>
              <a:rPr lang="zh-CN" altLang="en-US" sz="1466" dirty="0"/>
              <a:t>（</a:t>
            </a:r>
            <a:r>
              <a:rPr lang="en-US" altLang="zh-CN" sz="1466" dirty="0"/>
              <a:t>2</a:t>
            </a:r>
            <a:r>
              <a:rPr lang="zh-CN" altLang="en-US" sz="1466" dirty="0"/>
              <a:t>）切割出每个字段</a:t>
            </a:r>
            <a:endParaRPr lang="en-US" altLang="zh-CN" sz="1466" dirty="0"/>
          </a:p>
          <a:p>
            <a:r>
              <a:rPr lang="zh-CN" altLang="en-US" sz="1466" dirty="0"/>
              <a:t>（</a:t>
            </a:r>
            <a:r>
              <a:rPr lang="en-US" altLang="zh-CN" sz="1466" dirty="0"/>
              <a:t>3</a:t>
            </a:r>
            <a:r>
              <a:rPr lang="zh-CN" altLang="en-US" sz="1466" dirty="0"/>
              <a:t>）封装成</a:t>
            </a:r>
            <a:r>
              <a:rPr lang="en-US" altLang="zh-CN" sz="1466" dirty="0"/>
              <a:t>bean</a:t>
            </a:r>
            <a:r>
              <a:rPr lang="zh-CN" altLang="en-US" sz="1466" dirty="0"/>
              <a:t>对象</a:t>
            </a:r>
          </a:p>
        </p:txBody>
      </p:sp>
      <p:sp>
        <p:nvSpPr>
          <p:cNvPr id="111" name="矩形 110"/>
          <p:cNvSpPr/>
          <p:nvPr/>
        </p:nvSpPr>
        <p:spPr>
          <a:xfrm>
            <a:off x="373970" y="4078030"/>
            <a:ext cx="1750800" cy="317908"/>
          </a:xfrm>
          <a:prstGeom prst="rect">
            <a:avLst/>
          </a:prstGeom>
        </p:spPr>
        <p:txBody>
          <a:bodyPr wrap="none">
            <a:spAutoFit/>
          </a:bodyPr>
          <a:lstStyle/>
          <a:p>
            <a:r>
              <a:rPr lang="en-US" altLang="zh-CN" sz="1466" dirty="0"/>
              <a:t>bean1, </a:t>
            </a:r>
            <a:r>
              <a:rPr lang="en-US" altLang="zh-CN" sz="1466" dirty="0" err="1"/>
              <a:t>nullwritable</a:t>
            </a:r>
            <a:endParaRPr lang="zh-CN" altLang="en-US" sz="1466" dirty="0"/>
          </a:p>
        </p:txBody>
      </p:sp>
      <p:sp>
        <p:nvSpPr>
          <p:cNvPr id="10" name="矩形 9"/>
          <p:cNvSpPr/>
          <p:nvPr/>
        </p:nvSpPr>
        <p:spPr>
          <a:xfrm>
            <a:off x="2078085" y="4086257"/>
            <a:ext cx="2386638" cy="317908"/>
          </a:xfrm>
          <a:prstGeom prst="rect">
            <a:avLst/>
          </a:prstGeom>
        </p:spPr>
        <p:txBody>
          <a:bodyPr wrap="square">
            <a:spAutoFit/>
          </a:bodyPr>
          <a:lstStyle/>
          <a:p>
            <a:r>
              <a:rPr lang="zh-CN" altLang="en-US" sz="1466" dirty="0"/>
              <a:t>Order_0000001    222.8</a:t>
            </a:r>
          </a:p>
        </p:txBody>
      </p:sp>
      <p:sp>
        <p:nvSpPr>
          <p:cNvPr id="113" name="矩形 112"/>
          <p:cNvSpPr/>
          <p:nvPr/>
        </p:nvSpPr>
        <p:spPr>
          <a:xfrm>
            <a:off x="373969" y="4331014"/>
            <a:ext cx="1750800" cy="317908"/>
          </a:xfrm>
          <a:prstGeom prst="rect">
            <a:avLst/>
          </a:prstGeom>
        </p:spPr>
        <p:txBody>
          <a:bodyPr wrap="none">
            <a:spAutoFit/>
          </a:bodyPr>
          <a:lstStyle/>
          <a:p>
            <a:r>
              <a:rPr lang="en-US" altLang="zh-CN" sz="1466" dirty="0"/>
              <a:t>bean2, </a:t>
            </a:r>
            <a:r>
              <a:rPr lang="en-US" altLang="zh-CN" sz="1466" dirty="0" err="1"/>
              <a:t>nullwritable</a:t>
            </a:r>
            <a:endParaRPr lang="zh-CN" altLang="en-US" sz="1466" dirty="0"/>
          </a:p>
        </p:txBody>
      </p:sp>
      <p:sp>
        <p:nvSpPr>
          <p:cNvPr id="114" name="矩形 113"/>
          <p:cNvSpPr/>
          <p:nvPr/>
        </p:nvSpPr>
        <p:spPr>
          <a:xfrm>
            <a:off x="2078084" y="4339241"/>
            <a:ext cx="2120052" cy="317908"/>
          </a:xfrm>
          <a:prstGeom prst="rect">
            <a:avLst/>
          </a:prstGeom>
        </p:spPr>
        <p:txBody>
          <a:bodyPr wrap="square">
            <a:spAutoFit/>
          </a:bodyPr>
          <a:lstStyle/>
          <a:p>
            <a:r>
              <a:rPr lang="zh-CN" altLang="en-US" sz="1466" dirty="0"/>
              <a:t>Order_0000002</a:t>
            </a:r>
            <a:r>
              <a:rPr lang="en-US" altLang="zh-CN" sz="1466" dirty="0"/>
              <a:t>   </a:t>
            </a:r>
            <a:r>
              <a:rPr lang="zh-CN" altLang="en-US" sz="1466" dirty="0"/>
              <a:t>722.4</a:t>
            </a:r>
          </a:p>
        </p:txBody>
      </p:sp>
      <p:sp>
        <p:nvSpPr>
          <p:cNvPr id="115" name="矩形 114"/>
          <p:cNvSpPr/>
          <p:nvPr/>
        </p:nvSpPr>
        <p:spPr>
          <a:xfrm>
            <a:off x="373969" y="4605181"/>
            <a:ext cx="1750800" cy="317908"/>
          </a:xfrm>
          <a:prstGeom prst="rect">
            <a:avLst/>
          </a:prstGeom>
        </p:spPr>
        <p:txBody>
          <a:bodyPr wrap="none">
            <a:spAutoFit/>
          </a:bodyPr>
          <a:lstStyle/>
          <a:p>
            <a:r>
              <a:rPr lang="en-US" altLang="zh-CN" sz="1466" dirty="0"/>
              <a:t>bean3, </a:t>
            </a:r>
            <a:r>
              <a:rPr lang="en-US" altLang="zh-CN" sz="1466" dirty="0" err="1"/>
              <a:t>nullwritable</a:t>
            </a:r>
            <a:endParaRPr lang="zh-CN" altLang="en-US" sz="1466" dirty="0"/>
          </a:p>
        </p:txBody>
      </p:sp>
      <p:sp>
        <p:nvSpPr>
          <p:cNvPr id="116" name="矩形 115"/>
          <p:cNvSpPr/>
          <p:nvPr/>
        </p:nvSpPr>
        <p:spPr>
          <a:xfrm>
            <a:off x="2078085" y="4613408"/>
            <a:ext cx="2098523" cy="317908"/>
          </a:xfrm>
          <a:prstGeom prst="rect">
            <a:avLst/>
          </a:prstGeom>
        </p:spPr>
        <p:txBody>
          <a:bodyPr wrap="square">
            <a:spAutoFit/>
          </a:bodyPr>
          <a:lstStyle/>
          <a:p>
            <a:r>
              <a:rPr lang="zh-CN" altLang="en-US" sz="1466" dirty="0"/>
              <a:t>Order_000000</a:t>
            </a:r>
            <a:r>
              <a:rPr lang="en-US" altLang="zh-CN" sz="1466" dirty="0"/>
              <a:t>1   </a:t>
            </a:r>
            <a:r>
              <a:rPr lang="zh-CN" altLang="en-US" sz="1466" dirty="0"/>
              <a:t>25.8 </a:t>
            </a:r>
          </a:p>
        </p:txBody>
      </p:sp>
      <p:sp>
        <p:nvSpPr>
          <p:cNvPr id="123" name="矩形 122"/>
          <p:cNvSpPr/>
          <p:nvPr/>
        </p:nvSpPr>
        <p:spPr>
          <a:xfrm>
            <a:off x="358899" y="4879117"/>
            <a:ext cx="1750800" cy="317908"/>
          </a:xfrm>
          <a:prstGeom prst="rect">
            <a:avLst/>
          </a:prstGeom>
        </p:spPr>
        <p:txBody>
          <a:bodyPr wrap="none">
            <a:spAutoFit/>
          </a:bodyPr>
          <a:lstStyle/>
          <a:p>
            <a:r>
              <a:rPr lang="en-US" altLang="zh-CN" sz="1466" dirty="0"/>
              <a:t>bean4, </a:t>
            </a:r>
            <a:r>
              <a:rPr lang="en-US" altLang="zh-CN" sz="1466" dirty="0" err="1"/>
              <a:t>nullwritable</a:t>
            </a:r>
            <a:endParaRPr lang="zh-CN" altLang="en-US" sz="1466" dirty="0"/>
          </a:p>
        </p:txBody>
      </p:sp>
      <p:sp>
        <p:nvSpPr>
          <p:cNvPr id="124" name="矩形 123"/>
          <p:cNvSpPr/>
          <p:nvPr/>
        </p:nvSpPr>
        <p:spPr>
          <a:xfrm>
            <a:off x="2063016" y="4887344"/>
            <a:ext cx="2135121" cy="317908"/>
          </a:xfrm>
          <a:prstGeom prst="rect">
            <a:avLst/>
          </a:prstGeom>
        </p:spPr>
        <p:txBody>
          <a:bodyPr wrap="square">
            <a:spAutoFit/>
          </a:bodyPr>
          <a:lstStyle/>
          <a:p>
            <a:r>
              <a:rPr lang="zh-CN" altLang="en-US" sz="1466" dirty="0"/>
              <a:t>Order_000000</a:t>
            </a:r>
            <a:r>
              <a:rPr lang="en-US" altLang="zh-CN" sz="1466" dirty="0"/>
              <a:t>3   222.8</a:t>
            </a:r>
            <a:r>
              <a:rPr lang="zh-CN" altLang="en-US" sz="1466" dirty="0"/>
              <a:t> </a:t>
            </a:r>
          </a:p>
        </p:txBody>
      </p:sp>
      <p:sp>
        <p:nvSpPr>
          <p:cNvPr id="125" name="矩形 124"/>
          <p:cNvSpPr/>
          <p:nvPr/>
        </p:nvSpPr>
        <p:spPr>
          <a:xfrm>
            <a:off x="358899" y="5201643"/>
            <a:ext cx="1750800" cy="317908"/>
          </a:xfrm>
          <a:prstGeom prst="rect">
            <a:avLst/>
          </a:prstGeom>
        </p:spPr>
        <p:txBody>
          <a:bodyPr wrap="none">
            <a:spAutoFit/>
          </a:bodyPr>
          <a:lstStyle/>
          <a:p>
            <a:r>
              <a:rPr lang="en-US" altLang="zh-CN" sz="1466" dirty="0"/>
              <a:t>bean5, </a:t>
            </a:r>
            <a:r>
              <a:rPr lang="en-US" altLang="zh-CN" sz="1466" dirty="0" err="1"/>
              <a:t>nullwritable</a:t>
            </a:r>
            <a:endParaRPr lang="zh-CN" altLang="en-US" sz="1466" dirty="0"/>
          </a:p>
        </p:txBody>
      </p:sp>
      <p:sp>
        <p:nvSpPr>
          <p:cNvPr id="126" name="矩形 125"/>
          <p:cNvSpPr/>
          <p:nvPr/>
        </p:nvSpPr>
        <p:spPr>
          <a:xfrm>
            <a:off x="2063015" y="5209870"/>
            <a:ext cx="2113593" cy="317908"/>
          </a:xfrm>
          <a:prstGeom prst="rect">
            <a:avLst/>
          </a:prstGeom>
        </p:spPr>
        <p:txBody>
          <a:bodyPr wrap="square">
            <a:spAutoFit/>
          </a:bodyPr>
          <a:lstStyle/>
          <a:p>
            <a:r>
              <a:rPr lang="zh-CN" altLang="en-US" sz="1466" dirty="0"/>
              <a:t>Order_000000</a:t>
            </a:r>
            <a:r>
              <a:rPr lang="en-US" altLang="zh-CN" sz="1466" dirty="0"/>
              <a:t>3   33.8</a:t>
            </a:r>
            <a:endParaRPr lang="zh-CN" altLang="en-US" sz="1466" dirty="0"/>
          </a:p>
        </p:txBody>
      </p:sp>
      <p:sp>
        <p:nvSpPr>
          <p:cNvPr id="128" name="矩形 127"/>
          <p:cNvSpPr/>
          <p:nvPr/>
        </p:nvSpPr>
        <p:spPr>
          <a:xfrm>
            <a:off x="358899" y="5852439"/>
            <a:ext cx="1750800" cy="317908"/>
          </a:xfrm>
          <a:prstGeom prst="rect">
            <a:avLst/>
          </a:prstGeom>
        </p:spPr>
        <p:txBody>
          <a:bodyPr wrap="none">
            <a:spAutoFit/>
          </a:bodyPr>
          <a:lstStyle/>
          <a:p>
            <a:r>
              <a:rPr lang="en-US" altLang="zh-CN" sz="1466" dirty="0"/>
              <a:t>bean6, </a:t>
            </a:r>
            <a:r>
              <a:rPr lang="en-US" altLang="zh-CN" sz="1466" dirty="0" err="1"/>
              <a:t>nullwritable</a:t>
            </a:r>
            <a:endParaRPr lang="zh-CN" altLang="en-US" sz="1466" dirty="0"/>
          </a:p>
        </p:txBody>
      </p:sp>
      <p:sp>
        <p:nvSpPr>
          <p:cNvPr id="129" name="矩形 128"/>
          <p:cNvSpPr/>
          <p:nvPr/>
        </p:nvSpPr>
        <p:spPr>
          <a:xfrm>
            <a:off x="2063014" y="5860667"/>
            <a:ext cx="2135121" cy="317908"/>
          </a:xfrm>
          <a:prstGeom prst="rect">
            <a:avLst/>
          </a:prstGeom>
        </p:spPr>
        <p:txBody>
          <a:bodyPr wrap="square">
            <a:spAutoFit/>
          </a:bodyPr>
          <a:lstStyle/>
          <a:p>
            <a:r>
              <a:rPr lang="zh-CN" altLang="en-US" sz="1466" dirty="0"/>
              <a:t>Order_000000</a:t>
            </a:r>
            <a:r>
              <a:rPr lang="en-US" altLang="zh-CN" sz="1466" dirty="0"/>
              <a:t>2   522.8</a:t>
            </a:r>
            <a:endParaRPr lang="zh-CN" altLang="en-US" sz="1466" dirty="0"/>
          </a:p>
        </p:txBody>
      </p:sp>
      <p:sp>
        <p:nvSpPr>
          <p:cNvPr id="130" name="矩形 129"/>
          <p:cNvSpPr/>
          <p:nvPr/>
        </p:nvSpPr>
        <p:spPr>
          <a:xfrm>
            <a:off x="358899" y="6116599"/>
            <a:ext cx="1750800" cy="317908"/>
          </a:xfrm>
          <a:prstGeom prst="rect">
            <a:avLst/>
          </a:prstGeom>
        </p:spPr>
        <p:txBody>
          <a:bodyPr wrap="none">
            <a:spAutoFit/>
          </a:bodyPr>
          <a:lstStyle/>
          <a:p>
            <a:r>
              <a:rPr lang="en-US" altLang="zh-CN" sz="1466" dirty="0"/>
              <a:t>bean7, </a:t>
            </a:r>
            <a:r>
              <a:rPr lang="en-US" altLang="zh-CN" sz="1466" dirty="0" err="1"/>
              <a:t>nullwritable</a:t>
            </a:r>
            <a:endParaRPr lang="zh-CN" altLang="en-US" sz="1466" dirty="0"/>
          </a:p>
        </p:txBody>
      </p:sp>
      <p:sp>
        <p:nvSpPr>
          <p:cNvPr id="131" name="矩形 130"/>
          <p:cNvSpPr/>
          <p:nvPr/>
        </p:nvSpPr>
        <p:spPr>
          <a:xfrm>
            <a:off x="2063014" y="6124826"/>
            <a:ext cx="2135121" cy="317908"/>
          </a:xfrm>
          <a:prstGeom prst="rect">
            <a:avLst/>
          </a:prstGeom>
        </p:spPr>
        <p:txBody>
          <a:bodyPr wrap="square">
            <a:spAutoFit/>
          </a:bodyPr>
          <a:lstStyle/>
          <a:p>
            <a:r>
              <a:rPr lang="zh-CN" altLang="en-US" sz="1466" dirty="0"/>
              <a:t>Order_000000</a:t>
            </a:r>
            <a:r>
              <a:rPr lang="en-US" altLang="zh-CN" sz="1466" dirty="0"/>
              <a:t>2   122.4</a:t>
            </a:r>
            <a:endParaRPr lang="zh-CN" altLang="en-US" sz="1466" dirty="0"/>
          </a:p>
        </p:txBody>
      </p:sp>
      <p:sp>
        <p:nvSpPr>
          <p:cNvPr id="132" name="矩形 131"/>
          <p:cNvSpPr/>
          <p:nvPr/>
        </p:nvSpPr>
        <p:spPr>
          <a:xfrm>
            <a:off x="5271340" y="3659684"/>
            <a:ext cx="1445967" cy="317908"/>
          </a:xfrm>
          <a:prstGeom prst="rect">
            <a:avLst/>
          </a:prstGeom>
        </p:spPr>
        <p:txBody>
          <a:bodyPr wrap="square">
            <a:spAutoFit/>
          </a:bodyPr>
          <a:lstStyle/>
          <a:p>
            <a:r>
              <a:rPr lang="en-US" altLang="zh-CN" sz="1466" dirty="0"/>
              <a:t>2</a:t>
            </a:r>
            <a:r>
              <a:rPr lang="zh-CN" altLang="en-US" sz="1466" dirty="0"/>
              <a:t>）排序分区</a:t>
            </a:r>
          </a:p>
        </p:txBody>
      </p:sp>
      <p:sp>
        <p:nvSpPr>
          <p:cNvPr id="133" name="矩形 132"/>
          <p:cNvSpPr/>
          <p:nvPr/>
        </p:nvSpPr>
        <p:spPr>
          <a:xfrm>
            <a:off x="4462813" y="4207216"/>
            <a:ext cx="1750800" cy="317908"/>
          </a:xfrm>
          <a:prstGeom prst="rect">
            <a:avLst/>
          </a:prstGeom>
        </p:spPr>
        <p:txBody>
          <a:bodyPr wrap="none">
            <a:spAutoFit/>
          </a:bodyPr>
          <a:lstStyle/>
          <a:p>
            <a:r>
              <a:rPr lang="en-US" altLang="zh-CN" sz="1466" dirty="0"/>
              <a:t>bean1, </a:t>
            </a:r>
            <a:r>
              <a:rPr lang="en-US" altLang="zh-CN" sz="1466" dirty="0" err="1"/>
              <a:t>nullwritable</a:t>
            </a:r>
            <a:endParaRPr lang="zh-CN" altLang="en-US" sz="1466" dirty="0"/>
          </a:p>
        </p:txBody>
      </p:sp>
      <p:sp>
        <p:nvSpPr>
          <p:cNvPr id="135" name="矩形 134"/>
          <p:cNvSpPr/>
          <p:nvPr/>
        </p:nvSpPr>
        <p:spPr>
          <a:xfrm>
            <a:off x="6208585" y="4215443"/>
            <a:ext cx="2285468" cy="317908"/>
          </a:xfrm>
          <a:prstGeom prst="rect">
            <a:avLst/>
          </a:prstGeom>
        </p:spPr>
        <p:txBody>
          <a:bodyPr wrap="square">
            <a:spAutoFit/>
          </a:bodyPr>
          <a:lstStyle/>
          <a:p>
            <a:r>
              <a:rPr lang="zh-CN" altLang="en-US" sz="1466" dirty="0"/>
              <a:t>Order_0000001    222.8</a:t>
            </a:r>
          </a:p>
        </p:txBody>
      </p:sp>
      <p:sp>
        <p:nvSpPr>
          <p:cNvPr id="136" name="矩形 135"/>
          <p:cNvSpPr/>
          <p:nvPr/>
        </p:nvSpPr>
        <p:spPr>
          <a:xfrm>
            <a:off x="4464723" y="4525029"/>
            <a:ext cx="1750800" cy="317908"/>
          </a:xfrm>
          <a:prstGeom prst="rect">
            <a:avLst/>
          </a:prstGeom>
        </p:spPr>
        <p:txBody>
          <a:bodyPr wrap="none">
            <a:spAutoFit/>
          </a:bodyPr>
          <a:lstStyle/>
          <a:p>
            <a:r>
              <a:rPr lang="en-US" altLang="zh-CN" sz="1466" dirty="0"/>
              <a:t>bean3, </a:t>
            </a:r>
            <a:r>
              <a:rPr lang="en-US" altLang="zh-CN" sz="1466" dirty="0" err="1"/>
              <a:t>nullwritable</a:t>
            </a:r>
            <a:endParaRPr lang="zh-CN" altLang="en-US" sz="1466" dirty="0"/>
          </a:p>
        </p:txBody>
      </p:sp>
      <p:sp>
        <p:nvSpPr>
          <p:cNvPr id="137" name="矩形 136"/>
          <p:cNvSpPr/>
          <p:nvPr/>
        </p:nvSpPr>
        <p:spPr>
          <a:xfrm>
            <a:off x="6210496" y="4533257"/>
            <a:ext cx="2098523" cy="317908"/>
          </a:xfrm>
          <a:prstGeom prst="rect">
            <a:avLst/>
          </a:prstGeom>
        </p:spPr>
        <p:txBody>
          <a:bodyPr wrap="square">
            <a:spAutoFit/>
          </a:bodyPr>
          <a:lstStyle/>
          <a:p>
            <a:r>
              <a:rPr lang="zh-CN" altLang="en-US" sz="1466" dirty="0"/>
              <a:t>Order_000000</a:t>
            </a:r>
            <a:r>
              <a:rPr lang="en-US" altLang="zh-CN" sz="1466" dirty="0"/>
              <a:t>1   </a:t>
            </a:r>
            <a:r>
              <a:rPr lang="zh-CN" altLang="en-US" sz="1466" dirty="0"/>
              <a:t>25.8 </a:t>
            </a:r>
          </a:p>
        </p:txBody>
      </p:sp>
      <p:sp>
        <p:nvSpPr>
          <p:cNvPr id="138" name="矩形 137"/>
          <p:cNvSpPr/>
          <p:nvPr/>
        </p:nvSpPr>
        <p:spPr>
          <a:xfrm>
            <a:off x="4462813" y="5195969"/>
            <a:ext cx="1750800" cy="317908"/>
          </a:xfrm>
          <a:prstGeom prst="rect">
            <a:avLst/>
          </a:prstGeom>
        </p:spPr>
        <p:txBody>
          <a:bodyPr wrap="none">
            <a:spAutoFit/>
          </a:bodyPr>
          <a:lstStyle/>
          <a:p>
            <a:r>
              <a:rPr lang="en-US" altLang="zh-CN" sz="1466" dirty="0"/>
              <a:t>bean2, </a:t>
            </a:r>
            <a:r>
              <a:rPr lang="en-US" altLang="zh-CN" sz="1466" dirty="0" err="1"/>
              <a:t>nullwritable</a:t>
            </a:r>
            <a:endParaRPr lang="zh-CN" altLang="en-US" sz="1466" dirty="0"/>
          </a:p>
        </p:txBody>
      </p:sp>
      <p:sp>
        <p:nvSpPr>
          <p:cNvPr id="139" name="矩形 138"/>
          <p:cNvSpPr/>
          <p:nvPr/>
        </p:nvSpPr>
        <p:spPr>
          <a:xfrm>
            <a:off x="6208585" y="5204196"/>
            <a:ext cx="2120052" cy="317908"/>
          </a:xfrm>
          <a:prstGeom prst="rect">
            <a:avLst/>
          </a:prstGeom>
        </p:spPr>
        <p:txBody>
          <a:bodyPr wrap="square">
            <a:spAutoFit/>
          </a:bodyPr>
          <a:lstStyle/>
          <a:p>
            <a:r>
              <a:rPr lang="zh-CN" altLang="en-US" sz="1466" dirty="0"/>
              <a:t>Order_0000002</a:t>
            </a:r>
            <a:r>
              <a:rPr lang="en-US" altLang="zh-CN" sz="1466" dirty="0"/>
              <a:t>   </a:t>
            </a:r>
            <a:r>
              <a:rPr lang="zh-CN" altLang="en-US" sz="1466" dirty="0"/>
              <a:t>722.4</a:t>
            </a:r>
          </a:p>
        </p:txBody>
      </p:sp>
      <p:sp>
        <p:nvSpPr>
          <p:cNvPr id="141" name="矩形 140"/>
          <p:cNvSpPr/>
          <p:nvPr/>
        </p:nvSpPr>
        <p:spPr>
          <a:xfrm>
            <a:off x="4444626" y="5475255"/>
            <a:ext cx="1750800" cy="317908"/>
          </a:xfrm>
          <a:prstGeom prst="rect">
            <a:avLst/>
          </a:prstGeom>
        </p:spPr>
        <p:txBody>
          <a:bodyPr wrap="none">
            <a:spAutoFit/>
          </a:bodyPr>
          <a:lstStyle/>
          <a:p>
            <a:r>
              <a:rPr lang="en-US" altLang="zh-CN" sz="1466" dirty="0"/>
              <a:t>bean6, </a:t>
            </a:r>
            <a:r>
              <a:rPr lang="en-US" altLang="zh-CN" sz="1466" dirty="0" err="1"/>
              <a:t>nullwritable</a:t>
            </a:r>
            <a:endParaRPr lang="zh-CN" altLang="en-US" sz="1466" dirty="0"/>
          </a:p>
        </p:txBody>
      </p:sp>
      <p:sp>
        <p:nvSpPr>
          <p:cNvPr id="142" name="矩形 141"/>
          <p:cNvSpPr/>
          <p:nvPr/>
        </p:nvSpPr>
        <p:spPr>
          <a:xfrm>
            <a:off x="6190398" y="5483482"/>
            <a:ext cx="2135121" cy="317908"/>
          </a:xfrm>
          <a:prstGeom prst="rect">
            <a:avLst/>
          </a:prstGeom>
        </p:spPr>
        <p:txBody>
          <a:bodyPr wrap="square">
            <a:spAutoFit/>
          </a:bodyPr>
          <a:lstStyle/>
          <a:p>
            <a:r>
              <a:rPr lang="zh-CN" altLang="en-US" sz="1466" dirty="0"/>
              <a:t>Order_000000</a:t>
            </a:r>
            <a:r>
              <a:rPr lang="en-US" altLang="zh-CN" sz="1466" dirty="0"/>
              <a:t>2   522.8</a:t>
            </a:r>
            <a:endParaRPr lang="zh-CN" altLang="en-US" sz="1466" dirty="0"/>
          </a:p>
        </p:txBody>
      </p:sp>
      <p:sp>
        <p:nvSpPr>
          <p:cNvPr id="143" name="矩形 142"/>
          <p:cNvSpPr/>
          <p:nvPr/>
        </p:nvSpPr>
        <p:spPr>
          <a:xfrm>
            <a:off x="4444626" y="5739414"/>
            <a:ext cx="1750800" cy="317908"/>
          </a:xfrm>
          <a:prstGeom prst="rect">
            <a:avLst/>
          </a:prstGeom>
        </p:spPr>
        <p:txBody>
          <a:bodyPr wrap="none">
            <a:spAutoFit/>
          </a:bodyPr>
          <a:lstStyle/>
          <a:p>
            <a:r>
              <a:rPr lang="en-US" altLang="zh-CN" sz="1466" dirty="0"/>
              <a:t>bean7, </a:t>
            </a:r>
            <a:r>
              <a:rPr lang="en-US" altLang="zh-CN" sz="1466" dirty="0" err="1"/>
              <a:t>nullwritable</a:t>
            </a:r>
            <a:endParaRPr lang="zh-CN" altLang="en-US" sz="1466" dirty="0"/>
          </a:p>
        </p:txBody>
      </p:sp>
      <p:sp>
        <p:nvSpPr>
          <p:cNvPr id="144" name="矩形 143"/>
          <p:cNvSpPr/>
          <p:nvPr/>
        </p:nvSpPr>
        <p:spPr>
          <a:xfrm>
            <a:off x="6190398" y="5747641"/>
            <a:ext cx="2135121" cy="317908"/>
          </a:xfrm>
          <a:prstGeom prst="rect">
            <a:avLst/>
          </a:prstGeom>
        </p:spPr>
        <p:txBody>
          <a:bodyPr wrap="square">
            <a:spAutoFit/>
          </a:bodyPr>
          <a:lstStyle/>
          <a:p>
            <a:r>
              <a:rPr lang="zh-CN" altLang="en-US" sz="1466" dirty="0"/>
              <a:t>Order_000000</a:t>
            </a:r>
            <a:r>
              <a:rPr lang="en-US" altLang="zh-CN" sz="1466" dirty="0"/>
              <a:t>2   122.4</a:t>
            </a:r>
            <a:endParaRPr lang="zh-CN" altLang="en-US" sz="1466" dirty="0"/>
          </a:p>
        </p:txBody>
      </p:sp>
      <p:sp>
        <p:nvSpPr>
          <p:cNvPr id="146" name="矩形 145"/>
          <p:cNvSpPr/>
          <p:nvPr/>
        </p:nvSpPr>
        <p:spPr>
          <a:xfrm>
            <a:off x="4462812" y="6067321"/>
            <a:ext cx="1750800" cy="317908"/>
          </a:xfrm>
          <a:prstGeom prst="rect">
            <a:avLst/>
          </a:prstGeom>
        </p:spPr>
        <p:txBody>
          <a:bodyPr wrap="none">
            <a:spAutoFit/>
          </a:bodyPr>
          <a:lstStyle/>
          <a:p>
            <a:r>
              <a:rPr lang="en-US" altLang="zh-CN" sz="1466" dirty="0"/>
              <a:t>bean4, </a:t>
            </a:r>
            <a:r>
              <a:rPr lang="en-US" altLang="zh-CN" sz="1466" dirty="0" err="1"/>
              <a:t>nullwritable</a:t>
            </a:r>
            <a:endParaRPr lang="zh-CN" altLang="en-US" sz="1466" dirty="0"/>
          </a:p>
        </p:txBody>
      </p:sp>
      <p:sp>
        <p:nvSpPr>
          <p:cNvPr id="147" name="矩形 146"/>
          <p:cNvSpPr/>
          <p:nvPr/>
        </p:nvSpPr>
        <p:spPr>
          <a:xfrm>
            <a:off x="10512081" y="5726581"/>
            <a:ext cx="790535" cy="317908"/>
          </a:xfrm>
          <a:prstGeom prst="rect">
            <a:avLst/>
          </a:prstGeom>
        </p:spPr>
        <p:txBody>
          <a:bodyPr wrap="square">
            <a:spAutoFit/>
          </a:bodyPr>
          <a:lstStyle/>
          <a:p>
            <a:r>
              <a:rPr lang="en-US" altLang="zh-CN" sz="1466" dirty="0"/>
              <a:t>222.8</a:t>
            </a:r>
            <a:r>
              <a:rPr lang="zh-CN" altLang="en-US" sz="1466" dirty="0"/>
              <a:t> </a:t>
            </a:r>
          </a:p>
        </p:txBody>
      </p:sp>
      <p:sp>
        <p:nvSpPr>
          <p:cNvPr id="148" name="矩形 147"/>
          <p:cNvSpPr/>
          <p:nvPr/>
        </p:nvSpPr>
        <p:spPr>
          <a:xfrm>
            <a:off x="4462812" y="6338471"/>
            <a:ext cx="1750800" cy="317908"/>
          </a:xfrm>
          <a:prstGeom prst="rect">
            <a:avLst/>
          </a:prstGeom>
        </p:spPr>
        <p:txBody>
          <a:bodyPr wrap="none">
            <a:spAutoFit/>
          </a:bodyPr>
          <a:lstStyle/>
          <a:p>
            <a:r>
              <a:rPr lang="en-US" altLang="zh-CN" sz="1466" dirty="0"/>
              <a:t>bean5, </a:t>
            </a:r>
            <a:r>
              <a:rPr lang="en-US" altLang="zh-CN" sz="1466" dirty="0" err="1"/>
              <a:t>nullwritable</a:t>
            </a:r>
            <a:endParaRPr lang="zh-CN" altLang="en-US" sz="1466" dirty="0"/>
          </a:p>
        </p:txBody>
      </p:sp>
      <p:sp>
        <p:nvSpPr>
          <p:cNvPr id="149" name="矩形 148"/>
          <p:cNvSpPr/>
          <p:nvPr/>
        </p:nvSpPr>
        <p:spPr>
          <a:xfrm>
            <a:off x="6208584" y="6346699"/>
            <a:ext cx="2181852" cy="317908"/>
          </a:xfrm>
          <a:prstGeom prst="rect">
            <a:avLst/>
          </a:prstGeom>
        </p:spPr>
        <p:txBody>
          <a:bodyPr wrap="square">
            <a:spAutoFit/>
          </a:bodyPr>
          <a:lstStyle/>
          <a:p>
            <a:r>
              <a:rPr lang="zh-CN" altLang="en-US" sz="1466" dirty="0"/>
              <a:t>Order_000000</a:t>
            </a:r>
            <a:r>
              <a:rPr lang="en-US" altLang="zh-CN" sz="1466" dirty="0"/>
              <a:t>3   33.8</a:t>
            </a:r>
            <a:endParaRPr lang="zh-CN" altLang="en-US" sz="1466" dirty="0"/>
          </a:p>
        </p:txBody>
      </p:sp>
      <p:sp>
        <p:nvSpPr>
          <p:cNvPr id="11" name="矩形 10"/>
          <p:cNvSpPr/>
          <p:nvPr/>
        </p:nvSpPr>
        <p:spPr>
          <a:xfrm>
            <a:off x="4366670" y="4083667"/>
            <a:ext cx="3958849" cy="7954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50" name="矩形 149"/>
          <p:cNvSpPr/>
          <p:nvPr/>
        </p:nvSpPr>
        <p:spPr>
          <a:xfrm>
            <a:off x="4372385" y="5230731"/>
            <a:ext cx="3972941" cy="795450"/>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3199"/>
          </a:p>
        </p:txBody>
      </p:sp>
      <p:sp>
        <p:nvSpPr>
          <p:cNvPr id="153" name="矩形 152"/>
          <p:cNvSpPr/>
          <p:nvPr/>
        </p:nvSpPr>
        <p:spPr>
          <a:xfrm>
            <a:off x="4366833" y="6067317"/>
            <a:ext cx="3978493" cy="61987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3199"/>
          </a:p>
        </p:txBody>
      </p:sp>
      <p:sp>
        <p:nvSpPr>
          <p:cNvPr id="156" name="矩形 155"/>
          <p:cNvSpPr/>
          <p:nvPr/>
        </p:nvSpPr>
        <p:spPr>
          <a:xfrm>
            <a:off x="9549896" y="3212814"/>
            <a:ext cx="1104790" cy="317908"/>
          </a:xfrm>
          <a:prstGeom prst="rect">
            <a:avLst/>
          </a:prstGeom>
        </p:spPr>
        <p:txBody>
          <a:bodyPr wrap="none">
            <a:spAutoFit/>
          </a:bodyPr>
          <a:lstStyle/>
          <a:p>
            <a:r>
              <a:rPr lang="en-US" altLang="zh-CN" sz="1466" dirty="0" err="1"/>
              <a:t>reducetask</a:t>
            </a:r>
            <a:endParaRPr lang="zh-CN" altLang="en-US" sz="1466" dirty="0"/>
          </a:p>
        </p:txBody>
      </p:sp>
      <p:sp>
        <p:nvSpPr>
          <p:cNvPr id="157" name="矩形 156"/>
          <p:cNvSpPr/>
          <p:nvPr/>
        </p:nvSpPr>
        <p:spPr>
          <a:xfrm>
            <a:off x="9207974" y="4321711"/>
            <a:ext cx="2687599" cy="7954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58" name="矩形 157"/>
          <p:cNvSpPr/>
          <p:nvPr/>
        </p:nvSpPr>
        <p:spPr>
          <a:xfrm>
            <a:off x="9315904" y="3574520"/>
            <a:ext cx="2579669" cy="543482"/>
          </a:xfrm>
          <a:prstGeom prst="rect">
            <a:avLst/>
          </a:prstGeom>
        </p:spPr>
        <p:txBody>
          <a:bodyPr wrap="square">
            <a:spAutoFit/>
          </a:bodyPr>
          <a:lstStyle/>
          <a:p>
            <a:r>
              <a:rPr lang="en-US" altLang="zh-CN" sz="1466" dirty="0"/>
              <a:t>3</a:t>
            </a:r>
            <a:r>
              <a:rPr lang="zh-CN" altLang="en-US" sz="1466" dirty="0"/>
              <a:t>）</a:t>
            </a:r>
            <a:r>
              <a:rPr lang="en-US" altLang="zh-CN" sz="1466" dirty="0"/>
              <a:t>reduce</a:t>
            </a:r>
            <a:r>
              <a:rPr lang="zh-CN" altLang="en-US" sz="1466" dirty="0"/>
              <a:t>方法只把一组</a:t>
            </a:r>
            <a:r>
              <a:rPr lang="en-US" altLang="zh-CN" sz="1466" dirty="0"/>
              <a:t>key</a:t>
            </a:r>
            <a:r>
              <a:rPr lang="zh-CN" altLang="en-US" sz="1466" dirty="0"/>
              <a:t>的第一个写出去</a:t>
            </a:r>
          </a:p>
        </p:txBody>
      </p:sp>
      <p:sp>
        <p:nvSpPr>
          <p:cNvPr id="160" name="矩形 159"/>
          <p:cNvSpPr/>
          <p:nvPr/>
        </p:nvSpPr>
        <p:spPr>
          <a:xfrm>
            <a:off x="9207543" y="5225164"/>
            <a:ext cx="2688030" cy="795450"/>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3199"/>
          </a:p>
        </p:txBody>
      </p:sp>
      <p:sp>
        <p:nvSpPr>
          <p:cNvPr id="161" name="矩形 160"/>
          <p:cNvSpPr/>
          <p:nvPr/>
        </p:nvSpPr>
        <p:spPr>
          <a:xfrm>
            <a:off x="9212606" y="6116598"/>
            <a:ext cx="2682968" cy="61987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3199"/>
          </a:p>
        </p:txBody>
      </p:sp>
      <p:sp>
        <p:nvSpPr>
          <p:cNvPr id="162" name="矩形 161"/>
          <p:cNvSpPr/>
          <p:nvPr/>
        </p:nvSpPr>
        <p:spPr>
          <a:xfrm>
            <a:off x="9137839" y="4392213"/>
            <a:ext cx="2120050" cy="543482"/>
          </a:xfrm>
          <a:prstGeom prst="rect">
            <a:avLst/>
          </a:prstGeom>
        </p:spPr>
        <p:txBody>
          <a:bodyPr wrap="square">
            <a:spAutoFit/>
          </a:bodyPr>
          <a:lstStyle/>
          <a:p>
            <a:r>
              <a:rPr lang="zh-CN" altLang="en-US" sz="1466" dirty="0"/>
              <a:t>Order_0000001    222.8</a:t>
            </a:r>
          </a:p>
        </p:txBody>
      </p:sp>
      <p:sp>
        <p:nvSpPr>
          <p:cNvPr id="163" name="矩形 162"/>
          <p:cNvSpPr/>
          <p:nvPr/>
        </p:nvSpPr>
        <p:spPr>
          <a:xfrm>
            <a:off x="10529852" y="4674577"/>
            <a:ext cx="611975" cy="317908"/>
          </a:xfrm>
          <a:prstGeom prst="rect">
            <a:avLst/>
          </a:prstGeom>
        </p:spPr>
        <p:txBody>
          <a:bodyPr wrap="square">
            <a:spAutoFit/>
          </a:bodyPr>
          <a:lstStyle/>
          <a:p>
            <a:r>
              <a:rPr lang="zh-CN" altLang="en-US" sz="1466" dirty="0"/>
              <a:t>25.8 </a:t>
            </a:r>
          </a:p>
        </p:txBody>
      </p:sp>
      <p:sp>
        <p:nvSpPr>
          <p:cNvPr id="165" name="矩形 164"/>
          <p:cNvSpPr/>
          <p:nvPr/>
        </p:nvSpPr>
        <p:spPr>
          <a:xfrm>
            <a:off x="9137840" y="5268157"/>
            <a:ext cx="2120052" cy="317908"/>
          </a:xfrm>
          <a:prstGeom prst="rect">
            <a:avLst/>
          </a:prstGeom>
        </p:spPr>
        <p:txBody>
          <a:bodyPr wrap="square">
            <a:spAutoFit/>
          </a:bodyPr>
          <a:lstStyle/>
          <a:p>
            <a:r>
              <a:rPr lang="zh-CN" altLang="en-US" sz="1466" dirty="0"/>
              <a:t>Order_0000002</a:t>
            </a:r>
            <a:r>
              <a:rPr lang="en-US" altLang="zh-CN" sz="1466" dirty="0"/>
              <a:t>   </a:t>
            </a:r>
            <a:r>
              <a:rPr lang="zh-CN" altLang="en-US" sz="1466" dirty="0"/>
              <a:t>722.4</a:t>
            </a:r>
          </a:p>
        </p:txBody>
      </p:sp>
      <p:sp>
        <p:nvSpPr>
          <p:cNvPr id="166" name="矩形 165"/>
          <p:cNvSpPr/>
          <p:nvPr/>
        </p:nvSpPr>
        <p:spPr>
          <a:xfrm>
            <a:off x="10478280" y="5518016"/>
            <a:ext cx="700014" cy="317908"/>
          </a:xfrm>
          <a:prstGeom prst="rect">
            <a:avLst/>
          </a:prstGeom>
        </p:spPr>
        <p:txBody>
          <a:bodyPr wrap="square">
            <a:spAutoFit/>
          </a:bodyPr>
          <a:lstStyle/>
          <a:p>
            <a:r>
              <a:rPr lang="en-US" altLang="zh-CN" sz="1466" dirty="0"/>
              <a:t>522.8</a:t>
            </a:r>
            <a:endParaRPr lang="zh-CN" altLang="en-US" sz="1466" dirty="0"/>
          </a:p>
        </p:txBody>
      </p:sp>
      <p:sp>
        <p:nvSpPr>
          <p:cNvPr id="167" name="矩形 166"/>
          <p:cNvSpPr/>
          <p:nvPr/>
        </p:nvSpPr>
        <p:spPr>
          <a:xfrm>
            <a:off x="6210081" y="6067321"/>
            <a:ext cx="2135121" cy="317908"/>
          </a:xfrm>
          <a:prstGeom prst="rect">
            <a:avLst/>
          </a:prstGeom>
        </p:spPr>
        <p:txBody>
          <a:bodyPr wrap="square">
            <a:spAutoFit/>
          </a:bodyPr>
          <a:lstStyle/>
          <a:p>
            <a:r>
              <a:rPr lang="zh-CN" altLang="en-US" sz="1466" dirty="0"/>
              <a:t>Order_000000</a:t>
            </a:r>
            <a:r>
              <a:rPr lang="en-US" altLang="zh-CN" sz="1466" dirty="0"/>
              <a:t>3   122.4</a:t>
            </a:r>
            <a:endParaRPr lang="zh-CN" altLang="en-US" sz="1466" dirty="0"/>
          </a:p>
        </p:txBody>
      </p:sp>
      <p:sp>
        <p:nvSpPr>
          <p:cNvPr id="168" name="矩形 167"/>
          <p:cNvSpPr/>
          <p:nvPr/>
        </p:nvSpPr>
        <p:spPr>
          <a:xfrm>
            <a:off x="9167496" y="6116598"/>
            <a:ext cx="2442302" cy="326135"/>
          </a:xfrm>
          <a:prstGeom prst="rect">
            <a:avLst/>
          </a:prstGeom>
        </p:spPr>
        <p:txBody>
          <a:bodyPr wrap="square">
            <a:spAutoFit/>
          </a:bodyPr>
          <a:lstStyle/>
          <a:p>
            <a:r>
              <a:rPr lang="zh-CN" altLang="en-US" sz="1466" dirty="0"/>
              <a:t>Order_000000</a:t>
            </a:r>
            <a:r>
              <a:rPr lang="en-US" altLang="zh-CN" sz="1466" dirty="0"/>
              <a:t>3   122.4</a:t>
            </a:r>
            <a:endParaRPr lang="zh-CN" altLang="en-US" sz="1466" dirty="0"/>
          </a:p>
        </p:txBody>
      </p:sp>
      <p:sp>
        <p:nvSpPr>
          <p:cNvPr id="169" name="矩形 168"/>
          <p:cNvSpPr/>
          <p:nvPr/>
        </p:nvSpPr>
        <p:spPr>
          <a:xfrm>
            <a:off x="10569757" y="6377256"/>
            <a:ext cx="794804" cy="317908"/>
          </a:xfrm>
          <a:prstGeom prst="rect">
            <a:avLst/>
          </a:prstGeom>
        </p:spPr>
        <p:txBody>
          <a:bodyPr wrap="square">
            <a:spAutoFit/>
          </a:bodyPr>
          <a:lstStyle/>
          <a:p>
            <a:r>
              <a:rPr lang="en-US" altLang="zh-CN" sz="1466" dirty="0"/>
              <a:t>33.8</a:t>
            </a:r>
            <a:endParaRPr lang="zh-CN" altLang="en-US" sz="1466" dirty="0"/>
          </a:p>
        </p:txBody>
      </p:sp>
      <p:sp>
        <p:nvSpPr>
          <p:cNvPr id="170" name="矩形 169"/>
          <p:cNvSpPr/>
          <p:nvPr/>
        </p:nvSpPr>
        <p:spPr>
          <a:xfrm>
            <a:off x="8782011" y="1477132"/>
            <a:ext cx="2582550" cy="163969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2" name="矩形 1"/>
          <p:cNvSpPr/>
          <p:nvPr/>
        </p:nvSpPr>
        <p:spPr>
          <a:xfrm>
            <a:off x="3203827" y="754370"/>
            <a:ext cx="5934013" cy="420564"/>
          </a:xfrm>
          <a:prstGeom prst="rect">
            <a:avLst/>
          </a:prstGeom>
        </p:spPr>
        <p:txBody>
          <a:bodyPr wrap="square">
            <a:spAutoFit/>
          </a:bodyPr>
          <a:lstStyle/>
          <a:p>
            <a:r>
              <a:rPr lang="zh-CN" altLang="zh-CN" sz="2133" kern="100" dirty="0">
                <a:latin typeface="Times New Roman" panose="02020603050405020304" pitchFamily="18" charset="0"/>
                <a:cs typeface="Times New Roman" panose="02020603050405020304" pitchFamily="18" charset="0"/>
              </a:rPr>
              <a:t>求每个订单中最贵的商品（</a:t>
            </a:r>
            <a:r>
              <a:rPr lang="en-US" altLang="zh-CN" sz="2133" kern="100" dirty="0" err="1">
                <a:latin typeface="Times New Roman" panose="02020603050405020304" pitchFamily="18" charset="0"/>
              </a:rPr>
              <a:t>GroupingComparator</a:t>
            </a:r>
            <a:r>
              <a:rPr lang="zh-CN" altLang="zh-CN" sz="2133" kern="100" dirty="0">
                <a:latin typeface="Times New Roman" panose="02020603050405020304" pitchFamily="18" charset="0"/>
                <a:cs typeface="Times New Roman" panose="02020603050405020304" pitchFamily="18" charset="0"/>
              </a:rPr>
              <a:t>）</a:t>
            </a:r>
            <a:endParaRPr lang="zh-CN" altLang="en-US" sz="213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anim calcmode="lin" valueType="num">
                                      <p:cBhvr>
                                        <p:cTn id="8" dur="1000" fill="hold"/>
                                        <p:tgtEl>
                                          <p:spTgt spid="99"/>
                                        </p:tgtEl>
                                        <p:attrNameLst>
                                          <p:attrName>ppt_x</p:attrName>
                                        </p:attrNameLst>
                                      </p:cBhvr>
                                      <p:tavLst>
                                        <p:tav tm="0">
                                          <p:val>
                                            <p:strVal val="#ppt_x"/>
                                          </p:val>
                                        </p:tav>
                                        <p:tav tm="100000">
                                          <p:val>
                                            <p:strVal val="#ppt_x"/>
                                          </p:val>
                                        </p:tav>
                                      </p:tavLst>
                                    </p:anim>
                                    <p:anim calcmode="lin" valueType="num">
                                      <p:cBhvr>
                                        <p:cTn id="9" dur="1000" fill="hold"/>
                                        <p:tgtEl>
                                          <p:spTgt spid="9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anim calcmode="lin" valueType="num">
                                      <p:cBhvr>
                                        <p:cTn id="13" dur="1000" fill="hold"/>
                                        <p:tgtEl>
                                          <p:spTgt spid="107"/>
                                        </p:tgtEl>
                                        <p:attrNameLst>
                                          <p:attrName>ppt_x</p:attrName>
                                        </p:attrNameLst>
                                      </p:cBhvr>
                                      <p:tavLst>
                                        <p:tav tm="0">
                                          <p:val>
                                            <p:strVal val="#ppt_x"/>
                                          </p:val>
                                        </p:tav>
                                        <p:tav tm="100000">
                                          <p:val>
                                            <p:strVal val="#ppt_x"/>
                                          </p:val>
                                        </p:tav>
                                      </p:tavLst>
                                    </p:anim>
                                    <p:anim calcmode="lin" valueType="num">
                                      <p:cBhvr>
                                        <p:cTn id="14"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1000"/>
                                        <p:tgtEl>
                                          <p:spTgt spid="105"/>
                                        </p:tgtEl>
                                      </p:cBhvr>
                                    </p:animEffect>
                                    <p:anim calcmode="lin" valueType="num">
                                      <p:cBhvr>
                                        <p:cTn id="35" dur="1000" fill="hold"/>
                                        <p:tgtEl>
                                          <p:spTgt spid="105"/>
                                        </p:tgtEl>
                                        <p:attrNameLst>
                                          <p:attrName>ppt_x</p:attrName>
                                        </p:attrNameLst>
                                      </p:cBhvr>
                                      <p:tavLst>
                                        <p:tav tm="0">
                                          <p:val>
                                            <p:strVal val="#ppt_x"/>
                                          </p:val>
                                        </p:tav>
                                        <p:tav tm="100000">
                                          <p:val>
                                            <p:strVal val="#ppt_x"/>
                                          </p:val>
                                        </p:tav>
                                      </p:tavLst>
                                    </p:anim>
                                    <p:anim calcmode="lin" valueType="num">
                                      <p:cBhvr>
                                        <p:cTn id="36" dur="1000" fill="hold"/>
                                        <p:tgtEl>
                                          <p:spTgt spid="10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0"/>
                                        </p:tgtEl>
                                        <p:attrNameLst>
                                          <p:attrName>style.visibility</p:attrName>
                                        </p:attrNameLst>
                                      </p:cBhvr>
                                      <p:to>
                                        <p:strVal val="visible"/>
                                      </p:to>
                                    </p:set>
                                    <p:animEffect transition="in" filter="fade">
                                      <p:cBhvr>
                                        <p:cTn id="39" dur="1000"/>
                                        <p:tgtEl>
                                          <p:spTgt spid="170"/>
                                        </p:tgtEl>
                                      </p:cBhvr>
                                    </p:animEffect>
                                    <p:anim calcmode="lin" valueType="num">
                                      <p:cBhvr>
                                        <p:cTn id="40" dur="1000" fill="hold"/>
                                        <p:tgtEl>
                                          <p:spTgt spid="170"/>
                                        </p:tgtEl>
                                        <p:attrNameLst>
                                          <p:attrName>ppt_x</p:attrName>
                                        </p:attrNameLst>
                                      </p:cBhvr>
                                      <p:tavLst>
                                        <p:tav tm="0">
                                          <p:val>
                                            <p:strVal val="#ppt_x"/>
                                          </p:val>
                                        </p:tav>
                                        <p:tav tm="100000">
                                          <p:val>
                                            <p:strVal val="#ppt_x"/>
                                          </p:val>
                                        </p:tav>
                                      </p:tavLst>
                                    </p:anim>
                                    <p:anim calcmode="lin" valueType="num">
                                      <p:cBhvr>
                                        <p:cTn id="41"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06"/>
                                        </p:tgtEl>
                                        <p:attrNameLst>
                                          <p:attrName>style.visibility</p:attrName>
                                        </p:attrNameLst>
                                      </p:cBhvr>
                                      <p:to>
                                        <p:strVal val="visible"/>
                                      </p:to>
                                    </p:set>
                                    <p:animEffect transition="in" filter="fade">
                                      <p:cBhvr>
                                        <p:cTn id="46" dur="1000"/>
                                        <p:tgtEl>
                                          <p:spTgt spid="106"/>
                                        </p:tgtEl>
                                      </p:cBhvr>
                                    </p:animEffect>
                                    <p:anim calcmode="lin" valueType="num">
                                      <p:cBhvr>
                                        <p:cTn id="47" dur="1000" fill="hold"/>
                                        <p:tgtEl>
                                          <p:spTgt spid="106"/>
                                        </p:tgtEl>
                                        <p:attrNameLst>
                                          <p:attrName>ppt_x</p:attrName>
                                        </p:attrNameLst>
                                      </p:cBhvr>
                                      <p:tavLst>
                                        <p:tav tm="0">
                                          <p:val>
                                            <p:strVal val="#ppt_x"/>
                                          </p:val>
                                        </p:tav>
                                        <p:tav tm="100000">
                                          <p:val>
                                            <p:strVal val="#ppt_x"/>
                                          </p:val>
                                        </p:tav>
                                      </p:tavLst>
                                    </p:anim>
                                    <p:anim calcmode="lin" valueType="num">
                                      <p:cBhvr>
                                        <p:cTn id="48" dur="1000" fill="hold"/>
                                        <p:tgtEl>
                                          <p:spTgt spid="10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1000"/>
                                        <p:tgtEl>
                                          <p:spTgt spid="109"/>
                                        </p:tgtEl>
                                      </p:cBhvr>
                                    </p:animEffect>
                                    <p:anim calcmode="lin" valueType="num">
                                      <p:cBhvr>
                                        <p:cTn id="52" dur="1000" fill="hold"/>
                                        <p:tgtEl>
                                          <p:spTgt spid="109"/>
                                        </p:tgtEl>
                                        <p:attrNameLst>
                                          <p:attrName>ppt_x</p:attrName>
                                        </p:attrNameLst>
                                      </p:cBhvr>
                                      <p:tavLst>
                                        <p:tav tm="0">
                                          <p:val>
                                            <p:strVal val="#ppt_x"/>
                                          </p:val>
                                        </p:tav>
                                        <p:tav tm="100000">
                                          <p:val>
                                            <p:strVal val="#ppt_x"/>
                                          </p:val>
                                        </p:tav>
                                      </p:tavLst>
                                    </p:anim>
                                    <p:anim calcmode="lin" valueType="num">
                                      <p:cBhvr>
                                        <p:cTn id="53"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11"/>
                                        </p:tgtEl>
                                        <p:attrNameLst>
                                          <p:attrName>style.visibility</p:attrName>
                                        </p:attrNameLst>
                                      </p:cBhvr>
                                      <p:to>
                                        <p:strVal val="visible"/>
                                      </p:to>
                                    </p:set>
                                    <p:animEffect transition="in" filter="fade">
                                      <p:cBhvr>
                                        <p:cTn id="58" dur="1000"/>
                                        <p:tgtEl>
                                          <p:spTgt spid="111"/>
                                        </p:tgtEl>
                                      </p:cBhvr>
                                    </p:animEffect>
                                    <p:anim calcmode="lin" valueType="num">
                                      <p:cBhvr>
                                        <p:cTn id="59" dur="1000" fill="hold"/>
                                        <p:tgtEl>
                                          <p:spTgt spid="111"/>
                                        </p:tgtEl>
                                        <p:attrNameLst>
                                          <p:attrName>ppt_x</p:attrName>
                                        </p:attrNameLst>
                                      </p:cBhvr>
                                      <p:tavLst>
                                        <p:tav tm="0">
                                          <p:val>
                                            <p:strVal val="#ppt_x"/>
                                          </p:val>
                                        </p:tav>
                                        <p:tav tm="100000">
                                          <p:val>
                                            <p:strVal val="#ppt_x"/>
                                          </p:val>
                                        </p:tav>
                                      </p:tavLst>
                                    </p:anim>
                                    <p:anim calcmode="lin" valueType="num">
                                      <p:cBhvr>
                                        <p:cTn id="60" dur="1000" fill="hold"/>
                                        <p:tgtEl>
                                          <p:spTgt spid="11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1000"/>
                                        <p:tgtEl>
                                          <p:spTgt spid="10"/>
                                        </p:tgtEl>
                                      </p:cBhvr>
                                    </p:animEffect>
                                    <p:anim calcmode="lin" valueType="num">
                                      <p:cBhvr>
                                        <p:cTn id="64" dur="1000" fill="hold"/>
                                        <p:tgtEl>
                                          <p:spTgt spid="10"/>
                                        </p:tgtEl>
                                        <p:attrNameLst>
                                          <p:attrName>ppt_x</p:attrName>
                                        </p:attrNameLst>
                                      </p:cBhvr>
                                      <p:tavLst>
                                        <p:tav tm="0">
                                          <p:val>
                                            <p:strVal val="#ppt_x"/>
                                          </p:val>
                                        </p:tav>
                                        <p:tav tm="100000">
                                          <p:val>
                                            <p:strVal val="#ppt_x"/>
                                          </p:val>
                                        </p:tav>
                                      </p:tavLst>
                                    </p:anim>
                                    <p:anim calcmode="lin" valueType="num">
                                      <p:cBhvr>
                                        <p:cTn id="65" dur="1000" fill="hold"/>
                                        <p:tgtEl>
                                          <p:spTgt spid="1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13"/>
                                        </p:tgtEl>
                                        <p:attrNameLst>
                                          <p:attrName>style.visibility</p:attrName>
                                        </p:attrNameLst>
                                      </p:cBhvr>
                                      <p:to>
                                        <p:strVal val="visible"/>
                                      </p:to>
                                    </p:set>
                                    <p:animEffect transition="in" filter="fade">
                                      <p:cBhvr>
                                        <p:cTn id="68" dur="1000"/>
                                        <p:tgtEl>
                                          <p:spTgt spid="113"/>
                                        </p:tgtEl>
                                      </p:cBhvr>
                                    </p:animEffect>
                                    <p:anim calcmode="lin" valueType="num">
                                      <p:cBhvr>
                                        <p:cTn id="69" dur="1000" fill="hold"/>
                                        <p:tgtEl>
                                          <p:spTgt spid="113"/>
                                        </p:tgtEl>
                                        <p:attrNameLst>
                                          <p:attrName>ppt_x</p:attrName>
                                        </p:attrNameLst>
                                      </p:cBhvr>
                                      <p:tavLst>
                                        <p:tav tm="0">
                                          <p:val>
                                            <p:strVal val="#ppt_x"/>
                                          </p:val>
                                        </p:tav>
                                        <p:tav tm="100000">
                                          <p:val>
                                            <p:strVal val="#ppt_x"/>
                                          </p:val>
                                        </p:tav>
                                      </p:tavLst>
                                    </p:anim>
                                    <p:anim calcmode="lin" valueType="num">
                                      <p:cBhvr>
                                        <p:cTn id="70" dur="1000" fill="hold"/>
                                        <p:tgtEl>
                                          <p:spTgt spid="11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14"/>
                                        </p:tgtEl>
                                        <p:attrNameLst>
                                          <p:attrName>style.visibility</p:attrName>
                                        </p:attrNameLst>
                                      </p:cBhvr>
                                      <p:to>
                                        <p:strVal val="visible"/>
                                      </p:to>
                                    </p:set>
                                    <p:animEffect transition="in" filter="fade">
                                      <p:cBhvr>
                                        <p:cTn id="73" dur="1000"/>
                                        <p:tgtEl>
                                          <p:spTgt spid="114"/>
                                        </p:tgtEl>
                                      </p:cBhvr>
                                    </p:animEffect>
                                    <p:anim calcmode="lin" valueType="num">
                                      <p:cBhvr>
                                        <p:cTn id="74" dur="1000" fill="hold"/>
                                        <p:tgtEl>
                                          <p:spTgt spid="114"/>
                                        </p:tgtEl>
                                        <p:attrNameLst>
                                          <p:attrName>ppt_x</p:attrName>
                                        </p:attrNameLst>
                                      </p:cBhvr>
                                      <p:tavLst>
                                        <p:tav tm="0">
                                          <p:val>
                                            <p:strVal val="#ppt_x"/>
                                          </p:val>
                                        </p:tav>
                                        <p:tav tm="100000">
                                          <p:val>
                                            <p:strVal val="#ppt_x"/>
                                          </p:val>
                                        </p:tav>
                                      </p:tavLst>
                                    </p:anim>
                                    <p:anim calcmode="lin" valueType="num">
                                      <p:cBhvr>
                                        <p:cTn id="75" dur="1000" fill="hold"/>
                                        <p:tgtEl>
                                          <p:spTgt spid="114"/>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15"/>
                                        </p:tgtEl>
                                        <p:attrNameLst>
                                          <p:attrName>style.visibility</p:attrName>
                                        </p:attrNameLst>
                                      </p:cBhvr>
                                      <p:to>
                                        <p:strVal val="visible"/>
                                      </p:to>
                                    </p:set>
                                    <p:animEffect transition="in" filter="fade">
                                      <p:cBhvr>
                                        <p:cTn id="78" dur="1000"/>
                                        <p:tgtEl>
                                          <p:spTgt spid="115"/>
                                        </p:tgtEl>
                                      </p:cBhvr>
                                    </p:animEffect>
                                    <p:anim calcmode="lin" valueType="num">
                                      <p:cBhvr>
                                        <p:cTn id="79" dur="1000" fill="hold"/>
                                        <p:tgtEl>
                                          <p:spTgt spid="115"/>
                                        </p:tgtEl>
                                        <p:attrNameLst>
                                          <p:attrName>ppt_x</p:attrName>
                                        </p:attrNameLst>
                                      </p:cBhvr>
                                      <p:tavLst>
                                        <p:tav tm="0">
                                          <p:val>
                                            <p:strVal val="#ppt_x"/>
                                          </p:val>
                                        </p:tav>
                                        <p:tav tm="100000">
                                          <p:val>
                                            <p:strVal val="#ppt_x"/>
                                          </p:val>
                                        </p:tav>
                                      </p:tavLst>
                                    </p:anim>
                                    <p:anim calcmode="lin" valueType="num">
                                      <p:cBhvr>
                                        <p:cTn id="80" dur="1000" fill="hold"/>
                                        <p:tgtEl>
                                          <p:spTgt spid="11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16"/>
                                        </p:tgtEl>
                                        <p:attrNameLst>
                                          <p:attrName>style.visibility</p:attrName>
                                        </p:attrNameLst>
                                      </p:cBhvr>
                                      <p:to>
                                        <p:strVal val="visible"/>
                                      </p:to>
                                    </p:set>
                                    <p:animEffect transition="in" filter="fade">
                                      <p:cBhvr>
                                        <p:cTn id="83" dur="1000"/>
                                        <p:tgtEl>
                                          <p:spTgt spid="116"/>
                                        </p:tgtEl>
                                      </p:cBhvr>
                                    </p:animEffect>
                                    <p:anim calcmode="lin" valueType="num">
                                      <p:cBhvr>
                                        <p:cTn id="84" dur="1000" fill="hold"/>
                                        <p:tgtEl>
                                          <p:spTgt spid="116"/>
                                        </p:tgtEl>
                                        <p:attrNameLst>
                                          <p:attrName>ppt_x</p:attrName>
                                        </p:attrNameLst>
                                      </p:cBhvr>
                                      <p:tavLst>
                                        <p:tav tm="0">
                                          <p:val>
                                            <p:strVal val="#ppt_x"/>
                                          </p:val>
                                        </p:tav>
                                        <p:tav tm="100000">
                                          <p:val>
                                            <p:strVal val="#ppt_x"/>
                                          </p:val>
                                        </p:tav>
                                      </p:tavLst>
                                    </p:anim>
                                    <p:anim calcmode="lin" valueType="num">
                                      <p:cBhvr>
                                        <p:cTn id="85" dur="1000" fill="hold"/>
                                        <p:tgtEl>
                                          <p:spTgt spid="116"/>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23"/>
                                        </p:tgtEl>
                                        <p:attrNameLst>
                                          <p:attrName>style.visibility</p:attrName>
                                        </p:attrNameLst>
                                      </p:cBhvr>
                                      <p:to>
                                        <p:strVal val="visible"/>
                                      </p:to>
                                    </p:set>
                                    <p:animEffect transition="in" filter="fade">
                                      <p:cBhvr>
                                        <p:cTn id="88" dur="1000"/>
                                        <p:tgtEl>
                                          <p:spTgt spid="123"/>
                                        </p:tgtEl>
                                      </p:cBhvr>
                                    </p:animEffect>
                                    <p:anim calcmode="lin" valueType="num">
                                      <p:cBhvr>
                                        <p:cTn id="89" dur="1000" fill="hold"/>
                                        <p:tgtEl>
                                          <p:spTgt spid="123"/>
                                        </p:tgtEl>
                                        <p:attrNameLst>
                                          <p:attrName>ppt_x</p:attrName>
                                        </p:attrNameLst>
                                      </p:cBhvr>
                                      <p:tavLst>
                                        <p:tav tm="0">
                                          <p:val>
                                            <p:strVal val="#ppt_x"/>
                                          </p:val>
                                        </p:tav>
                                        <p:tav tm="100000">
                                          <p:val>
                                            <p:strVal val="#ppt_x"/>
                                          </p:val>
                                        </p:tav>
                                      </p:tavLst>
                                    </p:anim>
                                    <p:anim calcmode="lin" valueType="num">
                                      <p:cBhvr>
                                        <p:cTn id="90" dur="1000" fill="hold"/>
                                        <p:tgtEl>
                                          <p:spTgt spid="123"/>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fade">
                                      <p:cBhvr>
                                        <p:cTn id="93" dur="1000"/>
                                        <p:tgtEl>
                                          <p:spTgt spid="124"/>
                                        </p:tgtEl>
                                      </p:cBhvr>
                                    </p:animEffect>
                                    <p:anim calcmode="lin" valueType="num">
                                      <p:cBhvr>
                                        <p:cTn id="94" dur="1000" fill="hold"/>
                                        <p:tgtEl>
                                          <p:spTgt spid="124"/>
                                        </p:tgtEl>
                                        <p:attrNameLst>
                                          <p:attrName>ppt_x</p:attrName>
                                        </p:attrNameLst>
                                      </p:cBhvr>
                                      <p:tavLst>
                                        <p:tav tm="0">
                                          <p:val>
                                            <p:strVal val="#ppt_x"/>
                                          </p:val>
                                        </p:tav>
                                        <p:tav tm="100000">
                                          <p:val>
                                            <p:strVal val="#ppt_x"/>
                                          </p:val>
                                        </p:tav>
                                      </p:tavLst>
                                    </p:anim>
                                    <p:anim calcmode="lin" valueType="num">
                                      <p:cBhvr>
                                        <p:cTn id="95" dur="1000" fill="hold"/>
                                        <p:tgtEl>
                                          <p:spTgt spid="124"/>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25"/>
                                        </p:tgtEl>
                                        <p:attrNameLst>
                                          <p:attrName>style.visibility</p:attrName>
                                        </p:attrNameLst>
                                      </p:cBhvr>
                                      <p:to>
                                        <p:strVal val="visible"/>
                                      </p:to>
                                    </p:set>
                                    <p:animEffect transition="in" filter="fade">
                                      <p:cBhvr>
                                        <p:cTn id="98" dur="1000"/>
                                        <p:tgtEl>
                                          <p:spTgt spid="125"/>
                                        </p:tgtEl>
                                      </p:cBhvr>
                                    </p:animEffect>
                                    <p:anim calcmode="lin" valueType="num">
                                      <p:cBhvr>
                                        <p:cTn id="99" dur="1000" fill="hold"/>
                                        <p:tgtEl>
                                          <p:spTgt spid="125"/>
                                        </p:tgtEl>
                                        <p:attrNameLst>
                                          <p:attrName>ppt_x</p:attrName>
                                        </p:attrNameLst>
                                      </p:cBhvr>
                                      <p:tavLst>
                                        <p:tav tm="0">
                                          <p:val>
                                            <p:strVal val="#ppt_x"/>
                                          </p:val>
                                        </p:tav>
                                        <p:tav tm="100000">
                                          <p:val>
                                            <p:strVal val="#ppt_x"/>
                                          </p:val>
                                        </p:tav>
                                      </p:tavLst>
                                    </p:anim>
                                    <p:anim calcmode="lin" valueType="num">
                                      <p:cBhvr>
                                        <p:cTn id="100" dur="1000" fill="hold"/>
                                        <p:tgtEl>
                                          <p:spTgt spid="125"/>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26"/>
                                        </p:tgtEl>
                                        <p:attrNameLst>
                                          <p:attrName>style.visibility</p:attrName>
                                        </p:attrNameLst>
                                      </p:cBhvr>
                                      <p:to>
                                        <p:strVal val="visible"/>
                                      </p:to>
                                    </p:set>
                                    <p:animEffect transition="in" filter="fade">
                                      <p:cBhvr>
                                        <p:cTn id="103" dur="1000"/>
                                        <p:tgtEl>
                                          <p:spTgt spid="126"/>
                                        </p:tgtEl>
                                      </p:cBhvr>
                                    </p:animEffect>
                                    <p:anim calcmode="lin" valueType="num">
                                      <p:cBhvr>
                                        <p:cTn id="104" dur="1000" fill="hold"/>
                                        <p:tgtEl>
                                          <p:spTgt spid="126"/>
                                        </p:tgtEl>
                                        <p:attrNameLst>
                                          <p:attrName>ppt_x</p:attrName>
                                        </p:attrNameLst>
                                      </p:cBhvr>
                                      <p:tavLst>
                                        <p:tav tm="0">
                                          <p:val>
                                            <p:strVal val="#ppt_x"/>
                                          </p:val>
                                        </p:tav>
                                        <p:tav tm="100000">
                                          <p:val>
                                            <p:strVal val="#ppt_x"/>
                                          </p:val>
                                        </p:tav>
                                      </p:tavLst>
                                    </p:anim>
                                    <p:anim calcmode="lin" valueType="num">
                                      <p:cBhvr>
                                        <p:cTn id="105" dur="1000" fill="hold"/>
                                        <p:tgtEl>
                                          <p:spTgt spid="126"/>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28"/>
                                        </p:tgtEl>
                                        <p:attrNameLst>
                                          <p:attrName>style.visibility</p:attrName>
                                        </p:attrNameLst>
                                      </p:cBhvr>
                                      <p:to>
                                        <p:strVal val="visible"/>
                                      </p:to>
                                    </p:set>
                                    <p:animEffect transition="in" filter="fade">
                                      <p:cBhvr>
                                        <p:cTn id="108" dur="1000"/>
                                        <p:tgtEl>
                                          <p:spTgt spid="128"/>
                                        </p:tgtEl>
                                      </p:cBhvr>
                                    </p:animEffect>
                                    <p:anim calcmode="lin" valueType="num">
                                      <p:cBhvr>
                                        <p:cTn id="109" dur="1000" fill="hold"/>
                                        <p:tgtEl>
                                          <p:spTgt spid="128"/>
                                        </p:tgtEl>
                                        <p:attrNameLst>
                                          <p:attrName>ppt_x</p:attrName>
                                        </p:attrNameLst>
                                      </p:cBhvr>
                                      <p:tavLst>
                                        <p:tav tm="0">
                                          <p:val>
                                            <p:strVal val="#ppt_x"/>
                                          </p:val>
                                        </p:tav>
                                        <p:tav tm="100000">
                                          <p:val>
                                            <p:strVal val="#ppt_x"/>
                                          </p:val>
                                        </p:tav>
                                      </p:tavLst>
                                    </p:anim>
                                    <p:anim calcmode="lin" valueType="num">
                                      <p:cBhvr>
                                        <p:cTn id="110" dur="1000" fill="hold"/>
                                        <p:tgtEl>
                                          <p:spTgt spid="128"/>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1000"/>
                                        <p:tgtEl>
                                          <p:spTgt spid="129"/>
                                        </p:tgtEl>
                                      </p:cBhvr>
                                    </p:animEffect>
                                    <p:anim calcmode="lin" valueType="num">
                                      <p:cBhvr>
                                        <p:cTn id="114" dur="1000" fill="hold"/>
                                        <p:tgtEl>
                                          <p:spTgt spid="129"/>
                                        </p:tgtEl>
                                        <p:attrNameLst>
                                          <p:attrName>ppt_x</p:attrName>
                                        </p:attrNameLst>
                                      </p:cBhvr>
                                      <p:tavLst>
                                        <p:tav tm="0">
                                          <p:val>
                                            <p:strVal val="#ppt_x"/>
                                          </p:val>
                                        </p:tav>
                                        <p:tav tm="100000">
                                          <p:val>
                                            <p:strVal val="#ppt_x"/>
                                          </p:val>
                                        </p:tav>
                                      </p:tavLst>
                                    </p:anim>
                                    <p:anim calcmode="lin" valueType="num">
                                      <p:cBhvr>
                                        <p:cTn id="115" dur="1000" fill="hold"/>
                                        <p:tgtEl>
                                          <p:spTgt spid="129"/>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1000"/>
                                        <p:tgtEl>
                                          <p:spTgt spid="130"/>
                                        </p:tgtEl>
                                      </p:cBhvr>
                                    </p:animEffect>
                                    <p:anim calcmode="lin" valueType="num">
                                      <p:cBhvr>
                                        <p:cTn id="119" dur="1000" fill="hold"/>
                                        <p:tgtEl>
                                          <p:spTgt spid="130"/>
                                        </p:tgtEl>
                                        <p:attrNameLst>
                                          <p:attrName>ppt_x</p:attrName>
                                        </p:attrNameLst>
                                      </p:cBhvr>
                                      <p:tavLst>
                                        <p:tav tm="0">
                                          <p:val>
                                            <p:strVal val="#ppt_x"/>
                                          </p:val>
                                        </p:tav>
                                        <p:tav tm="100000">
                                          <p:val>
                                            <p:strVal val="#ppt_x"/>
                                          </p:val>
                                        </p:tav>
                                      </p:tavLst>
                                    </p:anim>
                                    <p:anim calcmode="lin" valueType="num">
                                      <p:cBhvr>
                                        <p:cTn id="120" dur="1000" fill="hold"/>
                                        <p:tgtEl>
                                          <p:spTgt spid="130"/>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131"/>
                                        </p:tgtEl>
                                        <p:attrNameLst>
                                          <p:attrName>style.visibility</p:attrName>
                                        </p:attrNameLst>
                                      </p:cBhvr>
                                      <p:to>
                                        <p:strVal val="visible"/>
                                      </p:to>
                                    </p:set>
                                    <p:animEffect transition="in" filter="fade">
                                      <p:cBhvr>
                                        <p:cTn id="123" dur="1000"/>
                                        <p:tgtEl>
                                          <p:spTgt spid="131"/>
                                        </p:tgtEl>
                                      </p:cBhvr>
                                    </p:animEffect>
                                    <p:anim calcmode="lin" valueType="num">
                                      <p:cBhvr>
                                        <p:cTn id="124" dur="1000" fill="hold"/>
                                        <p:tgtEl>
                                          <p:spTgt spid="131"/>
                                        </p:tgtEl>
                                        <p:attrNameLst>
                                          <p:attrName>ppt_x</p:attrName>
                                        </p:attrNameLst>
                                      </p:cBhvr>
                                      <p:tavLst>
                                        <p:tav tm="0">
                                          <p:val>
                                            <p:strVal val="#ppt_x"/>
                                          </p:val>
                                        </p:tav>
                                        <p:tav tm="100000">
                                          <p:val>
                                            <p:strVal val="#ppt_x"/>
                                          </p:val>
                                        </p:tav>
                                      </p:tavLst>
                                    </p:anim>
                                    <p:anim calcmode="lin" valueType="num">
                                      <p:cBhvr>
                                        <p:cTn id="125"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132"/>
                                        </p:tgtEl>
                                        <p:attrNameLst>
                                          <p:attrName>style.visibility</p:attrName>
                                        </p:attrNameLst>
                                      </p:cBhvr>
                                      <p:to>
                                        <p:strVal val="visible"/>
                                      </p:to>
                                    </p:set>
                                    <p:animEffect transition="in" filter="fade">
                                      <p:cBhvr>
                                        <p:cTn id="130" dur="1000"/>
                                        <p:tgtEl>
                                          <p:spTgt spid="132"/>
                                        </p:tgtEl>
                                      </p:cBhvr>
                                    </p:animEffect>
                                    <p:anim calcmode="lin" valueType="num">
                                      <p:cBhvr>
                                        <p:cTn id="131" dur="1000" fill="hold"/>
                                        <p:tgtEl>
                                          <p:spTgt spid="132"/>
                                        </p:tgtEl>
                                        <p:attrNameLst>
                                          <p:attrName>ppt_x</p:attrName>
                                        </p:attrNameLst>
                                      </p:cBhvr>
                                      <p:tavLst>
                                        <p:tav tm="0">
                                          <p:val>
                                            <p:strVal val="#ppt_x"/>
                                          </p:val>
                                        </p:tav>
                                        <p:tav tm="100000">
                                          <p:val>
                                            <p:strVal val="#ppt_x"/>
                                          </p:val>
                                        </p:tav>
                                      </p:tavLst>
                                    </p:anim>
                                    <p:anim calcmode="lin" valueType="num">
                                      <p:cBhvr>
                                        <p:cTn id="132"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133"/>
                                        </p:tgtEl>
                                        <p:attrNameLst>
                                          <p:attrName>style.visibility</p:attrName>
                                        </p:attrNameLst>
                                      </p:cBhvr>
                                      <p:to>
                                        <p:strVal val="visible"/>
                                      </p:to>
                                    </p:set>
                                    <p:animEffect transition="in" filter="fade">
                                      <p:cBhvr>
                                        <p:cTn id="137" dur="1000"/>
                                        <p:tgtEl>
                                          <p:spTgt spid="133"/>
                                        </p:tgtEl>
                                      </p:cBhvr>
                                    </p:animEffect>
                                    <p:anim calcmode="lin" valueType="num">
                                      <p:cBhvr>
                                        <p:cTn id="138" dur="1000" fill="hold"/>
                                        <p:tgtEl>
                                          <p:spTgt spid="133"/>
                                        </p:tgtEl>
                                        <p:attrNameLst>
                                          <p:attrName>ppt_x</p:attrName>
                                        </p:attrNameLst>
                                      </p:cBhvr>
                                      <p:tavLst>
                                        <p:tav tm="0">
                                          <p:val>
                                            <p:strVal val="#ppt_x"/>
                                          </p:val>
                                        </p:tav>
                                        <p:tav tm="100000">
                                          <p:val>
                                            <p:strVal val="#ppt_x"/>
                                          </p:val>
                                        </p:tav>
                                      </p:tavLst>
                                    </p:anim>
                                    <p:anim calcmode="lin" valueType="num">
                                      <p:cBhvr>
                                        <p:cTn id="139" dur="1000" fill="hold"/>
                                        <p:tgtEl>
                                          <p:spTgt spid="13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135"/>
                                        </p:tgtEl>
                                        <p:attrNameLst>
                                          <p:attrName>style.visibility</p:attrName>
                                        </p:attrNameLst>
                                      </p:cBhvr>
                                      <p:to>
                                        <p:strVal val="visible"/>
                                      </p:to>
                                    </p:set>
                                    <p:animEffect transition="in" filter="fade">
                                      <p:cBhvr>
                                        <p:cTn id="142" dur="1000"/>
                                        <p:tgtEl>
                                          <p:spTgt spid="135"/>
                                        </p:tgtEl>
                                      </p:cBhvr>
                                    </p:animEffect>
                                    <p:anim calcmode="lin" valueType="num">
                                      <p:cBhvr>
                                        <p:cTn id="143" dur="1000" fill="hold"/>
                                        <p:tgtEl>
                                          <p:spTgt spid="135"/>
                                        </p:tgtEl>
                                        <p:attrNameLst>
                                          <p:attrName>ppt_x</p:attrName>
                                        </p:attrNameLst>
                                      </p:cBhvr>
                                      <p:tavLst>
                                        <p:tav tm="0">
                                          <p:val>
                                            <p:strVal val="#ppt_x"/>
                                          </p:val>
                                        </p:tav>
                                        <p:tav tm="100000">
                                          <p:val>
                                            <p:strVal val="#ppt_x"/>
                                          </p:val>
                                        </p:tav>
                                      </p:tavLst>
                                    </p:anim>
                                    <p:anim calcmode="lin" valueType="num">
                                      <p:cBhvr>
                                        <p:cTn id="144" dur="1000" fill="hold"/>
                                        <p:tgtEl>
                                          <p:spTgt spid="13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136"/>
                                        </p:tgtEl>
                                        <p:attrNameLst>
                                          <p:attrName>style.visibility</p:attrName>
                                        </p:attrNameLst>
                                      </p:cBhvr>
                                      <p:to>
                                        <p:strVal val="visible"/>
                                      </p:to>
                                    </p:set>
                                    <p:animEffect transition="in" filter="fade">
                                      <p:cBhvr>
                                        <p:cTn id="147" dur="1000"/>
                                        <p:tgtEl>
                                          <p:spTgt spid="136"/>
                                        </p:tgtEl>
                                      </p:cBhvr>
                                    </p:animEffect>
                                    <p:anim calcmode="lin" valueType="num">
                                      <p:cBhvr>
                                        <p:cTn id="148" dur="1000" fill="hold"/>
                                        <p:tgtEl>
                                          <p:spTgt spid="136"/>
                                        </p:tgtEl>
                                        <p:attrNameLst>
                                          <p:attrName>ppt_x</p:attrName>
                                        </p:attrNameLst>
                                      </p:cBhvr>
                                      <p:tavLst>
                                        <p:tav tm="0">
                                          <p:val>
                                            <p:strVal val="#ppt_x"/>
                                          </p:val>
                                        </p:tav>
                                        <p:tav tm="100000">
                                          <p:val>
                                            <p:strVal val="#ppt_x"/>
                                          </p:val>
                                        </p:tav>
                                      </p:tavLst>
                                    </p:anim>
                                    <p:anim calcmode="lin" valueType="num">
                                      <p:cBhvr>
                                        <p:cTn id="149" dur="1000" fill="hold"/>
                                        <p:tgtEl>
                                          <p:spTgt spid="13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137"/>
                                        </p:tgtEl>
                                        <p:attrNameLst>
                                          <p:attrName>style.visibility</p:attrName>
                                        </p:attrNameLst>
                                      </p:cBhvr>
                                      <p:to>
                                        <p:strVal val="visible"/>
                                      </p:to>
                                    </p:set>
                                    <p:animEffect transition="in" filter="fade">
                                      <p:cBhvr>
                                        <p:cTn id="152" dur="1000"/>
                                        <p:tgtEl>
                                          <p:spTgt spid="137"/>
                                        </p:tgtEl>
                                      </p:cBhvr>
                                    </p:animEffect>
                                    <p:anim calcmode="lin" valueType="num">
                                      <p:cBhvr>
                                        <p:cTn id="153" dur="1000" fill="hold"/>
                                        <p:tgtEl>
                                          <p:spTgt spid="137"/>
                                        </p:tgtEl>
                                        <p:attrNameLst>
                                          <p:attrName>ppt_x</p:attrName>
                                        </p:attrNameLst>
                                      </p:cBhvr>
                                      <p:tavLst>
                                        <p:tav tm="0">
                                          <p:val>
                                            <p:strVal val="#ppt_x"/>
                                          </p:val>
                                        </p:tav>
                                        <p:tav tm="100000">
                                          <p:val>
                                            <p:strVal val="#ppt_x"/>
                                          </p:val>
                                        </p:tav>
                                      </p:tavLst>
                                    </p:anim>
                                    <p:anim calcmode="lin" valueType="num">
                                      <p:cBhvr>
                                        <p:cTn id="154" dur="1000" fill="hold"/>
                                        <p:tgtEl>
                                          <p:spTgt spid="13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11"/>
                                        </p:tgtEl>
                                        <p:attrNameLst>
                                          <p:attrName>style.visibility</p:attrName>
                                        </p:attrNameLst>
                                      </p:cBhvr>
                                      <p:to>
                                        <p:strVal val="visible"/>
                                      </p:to>
                                    </p:set>
                                    <p:animEffect transition="in" filter="fade">
                                      <p:cBhvr>
                                        <p:cTn id="157" dur="1000"/>
                                        <p:tgtEl>
                                          <p:spTgt spid="11"/>
                                        </p:tgtEl>
                                      </p:cBhvr>
                                    </p:animEffect>
                                    <p:anim calcmode="lin" valueType="num">
                                      <p:cBhvr>
                                        <p:cTn id="158" dur="1000" fill="hold"/>
                                        <p:tgtEl>
                                          <p:spTgt spid="11"/>
                                        </p:tgtEl>
                                        <p:attrNameLst>
                                          <p:attrName>ppt_x</p:attrName>
                                        </p:attrNameLst>
                                      </p:cBhvr>
                                      <p:tavLst>
                                        <p:tav tm="0">
                                          <p:val>
                                            <p:strVal val="#ppt_x"/>
                                          </p:val>
                                        </p:tav>
                                        <p:tav tm="100000">
                                          <p:val>
                                            <p:strVal val="#ppt_x"/>
                                          </p:val>
                                        </p:tav>
                                      </p:tavLst>
                                    </p:anim>
                                    <p:anim calcmode="lin" valueType="num">
                                      <p:cBhvr>
                                        <p:cTn id="1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138"/>
                                        </p:tgtEl>
                                        <p:attrNameLst>
                                          <p:attrName>style.visibility</p:attrName>
                                        </p:attrNameLst>
                                      </p:cBhvr>
                                      <p:to>
                                        <p:strVal val="visible"/>
                                      </p:to>
                                    </p:set>
                                    <p:animEffect transition="in" filter="fade">
                                      <p:cBhvr>
                                        <p:cTn id="164" dur="1000"/>
                                        <p:tgtEl>
                                          <p:spTgt spid="138"/>
                                        </p:tgtEl>
                                      </p:cBhvr>
                                    </p:animEffect>
                                    <p:anim calcmode="lin" valueType="num">
                                      <p:cBhvr>
                                        <p:cTn id="165" dur="1000" fill="hold"/>
                                        <p:tgtEl>
                                          <p:spTgt spid="138"/>
                                        </p:tgtEl>
                                        <p:attrNameLst>
                                          <p:attrName>ppt_x</p:attrName>
                                        </p:attrNameLst>
                                      </p:cBhvr>
                                      <p:tavLst>
                                        <p:tav tm="0">
                                          <p:val>
                                            <p:strVal val="#ppt_x"/>
                                          </p:val>
                                        </p:tav>
                                        <p:tav tm="100000">
                                          <p:val>
                                            <p:strVal val="#ppt_x"/>
                                          </p:val>
                                        </p:tav>
                                      </p:tavLst>
                                    </p:anim>
                                    <p:anim calcmode="lin" valueType="num">
                                      <p:cBhvr>
                                        <p:cTn id="166" dur="1000" fill="hold"/>
                                        <p:tgtEl>
                                          <p:spTgt spid="138"/>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139"/>
                                        </p:tgtEl>
                                        <p:attrNameLst>
                                          <p:attrName>style.visibility</p:attrName>
                                        </p:attrNameLst>
                                      </p:cBhvr>
                                      <p:to>
                                        <p:strVal val="visible"/>
                                      </p:to>
                                    </p:set>
                                    <p:animEffect transition="in" filter="fade">
                                      <p:cBhvr>
                                        <p:cTn id="169" dur="1000"/>
                                        <p:tgtEl>
                                          <p:spTgt spid="139"/>
                                        </p:tgtEl>
                                      </p:cBhvr>
                                    </p:animEffect>
                                    <p:anim calcmode="lin" valueType="num">
                                      <p:cBhvr>
                                        <p:cTn id="170" dur="1000" fill="hold"/>
                                        <p:tgtEl>
                                          <p:spTgt spid="139"/>
                                        </p:tgtEl>
                                        <p:attrNameLst>
                                          <p:attrName>ppt_x</p:attrName>
                                        </p:attrNameLst>
                                      </p:cBhvr>
                                      <p:tavLst>
                                        <p:tav tm="0">
                                          <p:val>
                                            <p:strVal val="#ppt_x"/>
                                          </p:val>
                                        </p:tav>
                                        <p:tav tm="100000">
                                          <p:val>
                                            <p:strVal val="#ppt_x"/>
                                          </p:val>
                                        </p:tav>
                                      </p:tavLst>
                                    </p:anim>
                                    <p:anim calcmode="lin" valueType="num">
                                      <p:cBhvr>
                                        <p:cTn id="171" dur="1000" fill="hold"/>
                                        <p:tgtEl>
                                          <p:spTgt spid="139"/>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141"/>
                                        </p:tgtEl>
                                        <p:attrNameLst>
                                          <p:attrName>style.visibility</p:attrName>
                                        </p:attrNameLst>
                                      </p:cBhvr>
                                      <p:to>
                                        <p:strVal val="visible"/>
                                      </p:to>
                                    </p:set>
                                    <p:animEffect transition="in" filter="fade">
                                      <p:cBhvr>
                                        <p:cTn id="174" dur="1000"/>
                                        <p:tgtEl>
                                          <p:spTgt spid="141"/>
                                        </p:tgtEl>
                                      </p:cBhvr>
                                    </p:animEffect>
                                    <p:anim calcmode="lin" valueType="num">
                                      <p:cBhvr>
                                        <p:cTn id="175" dur="1000" fill="hold"/>
                                        <p:tgtEl>
                                          <p:spTgt spid="141"/>
                                        </p:tgtEl>
                                        <p:attrNameLst>
                                          <p:attrName>ppt_x</p:attrName>
                                        </p:attrNameLst>
                                      </p:cBhvr>
                                      <p:tavLst>
                                        <p:tav tm="0">
                                          <p:val>
                                            <p:strVal val="#ppt_x"/>
                                          </p:val>
                                        </p:tav>
                                        <p:tav tm="100000">
                                          <p:val>
                                            <p:strVal val="#ppt_x"/>
                                          </p:val>
                                        </p:tav>
                                      </p:tavLst>
                                    </p:anim>
                                    <p:anim calcmode="lin" valueType="num">
                                      <p:cBhvr>
                                        <p:cTn id="176" dur="1000" fill="hold"/>
                                        <p:tgtEl>
                                          <p:spTgt spid="141"/>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142"/>
                                        </p:tgtEl>
                                        <p:attrNameLst>
                                          <p:attrName>style.visibility</p:attrName>
                                        </p:attrNameLst>
                                      </p:cBhvr>
                                      <p:to>
                                        <p:strVal val="visible"/>
                                      </p:to>
                                    </p:set>
                                    <p:animEffect transition="in" filter="fade">
                                      <p:cBhvr>
                                        <p:cTn id="179" dur="1000"/>
                                        <p:tgtEl>
                                          <p:spTgt spid="142"/>
                                        </p:tgtEl>
                                      </p:cBhvr>
                                    </p:animEffect>
                                    <p:anim calcmode="lin" valueType="num">
                                      <p:cBhvr>
                                        <p:cTn id="180" dur="1000" fill="hold"/>
                                        <p:tgtEl>
                                          <p:spTgt spid="142"/>
                                        </p:tgtEl>
                                        <p:attrNameLst>
                                          <p:attrName>ppt_x</p:attrName>
                                        </p:attrNameLst>
                                      </p:cBhvr>
                                      <p:tavLst>
                                        <p:tav tm="0">
                                          <p:val>
                                            <p:strVal val="#ppt_x"/>
                                          </p:val>
                                        </p:tav>
                                        <p:tav tm="100000">
                                          <p:val>
                                            <p:strVal val="#ppt_x"/>
                                          </p:val>
                                        </p:tav>
                                      </p:tavLst>
                                    </p:anim>
                                    <p:anim calcmode="lin" valueType="num">
                                      <p:cBhvr>
                                        <p:cTn id="181" dur="1000" fill="hold"/>
                                        <p:tgtEl>
                                          <p:spTgt spid="142"/>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143"/>
                                        </p:tgtEl>
                                        <p:attrNameLst>
                                          <p:attrName>style.visibility</p:attrName>
                                        </p:attrNameLst>
                                      </p:cBhvr>
                                      <p:to>
                                        <p:strVal val="visible"/>
                                      </p:to>
                                    </p:set>
                                    <p:animEffect transition="in" filter="fade">
                                      <p:cBhvr>
                                        <p:cTn id="184" dur="1000"/>
                                        <p:tgtEl>
                                          <p:spTgt spid="143"/>
                                        </p:tgtEl>
                                      </p:cBhvr>
                                    </p:animEffect>
                                    <p:anim calcmode="lin" valueType="num">
                                      <p:cBhvr>
                                        <p:cTn id="185" dur="1000" fill="hold"/>
                                        <p:tgtEl>
                                          <p:spTgt spid="143"/>
                                        </p:tgtEl>
                                        <p:attrNameLst>
                                          <p:attrName>ppt_x</p:attrName>
                                        </p:attrNameLst>
                                      </p:cBhvr>
                                      <p:tavLst>
                                        <p:tav tm="0">
                                          <p:val>
                                            <p:strVal val="#ppt_x"/>
                                          </p:val>
                                        </p:tav>
                                        <p:tav tm="100000">
                                          <p:val>
                                            <p:strVal val="#ppt_x"/>
                                          </p:val>
                                        </p:tav>
                                      </p:tavLst>
                                    </p:anim>
                                    <p:anim calcmode="lin" valueType="num">
                                      <p:cBhvr>
                                        <p:cTn id="186" dur="1000" fill="hold"/>
                                        <p:tgtEl>
                                          <p:spTgt spid="143"/>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144"/>
                                        </p:tgtEl>
                                        <p:attrNameLst>
                                          <p:attrName>style.visibility</p:attrName>
                                        </p:attrNameLst>
                                      </p:cBhvr>
                                      <p:to>
                                        <p:strVal val="visible"/>
                                      </p:to>
                                    </p:set>
                                    <p:animEffect transition="in" filter="fade">
                                      <p:cBhvr>
                                        <p:cTn id="189" dur="1000"/>
                                        <p:tgtEl>
                                          <p:spTgt spid="144"/>
                                        </p:tgtEl>
                                      </p:cBhvr>
                                    </p:animEffect>
                                    <p:anim calcmode="lin" valueType="num">
                                      <p:cBhvr>
                                        <p:cTn id="190" dur="1000" fill="hold"/>
                                        <p:tgtEl>
                                          <p:spTgt spid="144"/>
                                        </p:tgtEl>
                                        <p:attrNameLst>
                                          <p:attrName>ppt_x</p:attrName>
                                        </p:attrNameLst>
                                      </p:cBhvr>
                                      <p:tavLst>
                                        <p:tav tm="0">
                                          <p:val>
                                            <p:strVal val="#ppt_x"/>
                                          </p:val>
                                        </p:tav>
                                        <p:tav tm="100000">
                                          <p:val>
                                            <p:strVal val="#ppt_x"/>
                                          </p:val>
                                        </p:tav>
                                      </p:tavLst>
                                    </p:anim>
                                    <p:anim calcmode="lin" valueType="num">
                                      <p:cBhvr>
                                        <p:cTn id="191" dur="1000" fill="hold"/>
                                        <p:tgtEl>
                                          <p:spTgt spid="144"/>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150"/>
                                        </p:tgtEl>
                                        <p:attrNameLst>
                                          <p:attrName>style.visibility</p:attrName>
                                        </p:attrNameLst>
                                      </p:cBhvr>
                                      <p:to>
                                        <p:strVal val="visible"/>
                                      </p:to>
                                    </p:set>
                                    <p:animEffect transition="in" filter="fade">
                                      <p:cBhvr>
                                        <p:cTn id="194" dur="1000"/>
                                        <p:tgtEl>
                                          <p:spTgt spid="150"/>
                                        </p:tgtEl>
                                      </p:cBhvr>
                                    </p:animEffect>
                                    <p:anim calcmode="lin" valueType="num">
                                      <p:cBhvr>
                                        <p:cTn id="195" dur="1000" fill="hold"/>
                                        <p:tgtEl>
                                          <p:spTgt spid="150"/>
                                        </p:tgtEl>
                                        <p:attrNameLst>
                                          <p:attrName>ppt_x</p:attrName>
                                        </p:attrNameLst>
                                      </p:cBhvr>
                                      <p:tavLst>
                                        <p:tav tm="0">
                                          <p:val>
                                            <p:strVal val="#ppt_x"/>
                                          </p:val>
                                        </p:tav>
                                        <p:tav tm="100000">
                                          <p:val>
                                            <p:strVal val="#ppt_x"/>
                                          </p:val>
                                        </p:tav>
                                      </p:tavLst>
                                    </p:anim>
                                    <p:anim calcmode="lin" valueType="num">
                                      <p:cBhvr>
                                        <p:cTn id="196"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42" presetClass="entr" presetSubtype="0" fill="hold" grpId="0" nodeType="clickEffect">
                                  <p:stCondLst>
                                    <p:cond delay="0"/>
                                  </p:stCondLst>
                                  <p:childTnLst>
                                    <p:set>
                                      <p:cBhvr>
                                        <p:cTn id="200" dur="1" fill="hold">
                                          <p:stCondLst>
                                            <p:cond delay="0"/>
                                          </p:stCondLst>
                                        </p:cTn>
                                        <p:tgtEl>
                                          <p:spTgt spid="146"/>
                                        </p:tgtEl>
                                        <p:attrNameLst>
                                          <p:attrName>style.visibility</p:attrName>
                                        </p:attrNameLst>
                                      </p:cBhvr>
                                      <p:to>
                                        <p:strVal val="visible"/>
                                      </p:to>
                                    </p:set>
                                    <p:animEffect transition="in" filter="fade">
                                      <p:cBhvr>
                                        <p:cTn id="201" dur="1000"/>
                                        <p:tgtEl>
                                          <p:spTgt spid="146"/>
                                        </p:tgtEl>
                                      </p:cBhvr>
                                    </p:animEffect>
                                    <p:anim calcmode="lin" valueType="num">
                                      <p:cBhvr>
                                        <p:cTn id="202" dur="1000" fill="hold"/>
                                        <p:tgtEl>
                                          <p:spTgt spid="146"/>
                                        </p:tgtEl>
                                        <p:attrNameLst>
                                          <p:attrName>ppt_x</p:attrName>
                                        </p:attrNameLst>
                                      </p:cBhvr>
                                      <p:tavLst>
                                        <p:tav tm="0">
                                          <p:val>
                                            <p:strVal val="#ppt_x"/>
                                          </p:val>
                                        </p:tav>
                                        <p:tav tm="100000">
                                          <p:val>
                                            <p:strVal val="#ppt_x"/>
                                          </p:val>
                                        </p:tav>
                                      </p:tavLst>
                                    </p:anim>
                                    <p:anim calcmode="lin" valueType="num">
                                      <p:cBhvr>
                                        <p:cTn id="203" dur="1000" fill="hold"/>
                                        <p:tgtEl>
                                          <p:spTgt spid="146"/>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148"/>
                                        </p:tgtEl>
                                        <p:attrNameLst>
                                          <p:attrName>style.visibility</p:attrName>
                                        </p:attrNameLst>
                                      </p:cBhvr>
                                      <p:to>
                                        <p:strVal val="visible"/>
                                      </p:to>
                                    </p:set>
                                    <p:animEffect transition="in" filter="fade">
                                      <p:cBhvr>
                                        <p:cTn id="206" dur="1000"/>
                                        <p:tgtEl>
                                          <p:spTgt spid="148"/>
                                        </p:tgtEl>
                                      </p:cBhvr>
                                    </p:animEffect>
                                    <p:anim calcmode="lin" valueType="num">
                                      <p:cBhvr>
                                        <p:cTn id="207" dur="1000" fill="hold"/>
                                        <p:tgtEl>
                                          <p:spTgt spid="148"/>
                                        </p:tgtEl>
                                        <p:attrNameLst>
                                          <p:attrName>ppt_x</p:attrName>
                                        </p:attrNameLst>
                                      </p:cBhvr>
                                      <p:tavLst>
                                        <p:tav tm="0">
                                          <p:val>
                                            <p:strVal val="#ppt_x"/>
                                          </p:val>
                                        </p:tav>
                                        <p:tav tm="100000">
                                          <p:val>
                                            <p:strVal val="#ppt_x"/>
                                          </p:val>
                                        </p:tav>
                                      </p:tavLst>
                                    </p:anim>
                                    <p:anim calcmode="lin" valueType="num">
                                      <p:cBhvr>
                                        <p:cTn id="208" dur="1000" fill="hold"/>
                                        <p:tgtEl>
                                          <p:spTgt spid="148"/>
                                        </p:tgtEl>
                                        <p:attrNameLst>
                                          <p:attrName>ppt_y</p:attrName>
                                        </p:attrNameLst>
                                      </p:cBhvr>
                                      <p:tavLst>
                                        <p:tav tm="0">
                                          <p:val>
                                            <p:strVal val="#ppt_y+.1"/>
                                          </p:val>
                                        </p:tav>
                                        <p:tav tm="100000">
                                          <p:val>
                                            <p:strVal val="#ppt_y"/>
                                          </p:val>
                                        </p:tav>
                                      </p:tavLst>
                                    </p:anim>
                                  </p:childTnLst>
                                </p:cTn>
                              </p:par>
                              <p:par>
                                <p:cTn id="209" presetID="42" presetClass="entr" presetSubtype="0" fill="hold" grpId="0" nodeType="withEffect">
                                  <p:stCondLst>
                                    <p:cond delay="0"/>
                                  </p:stCondLst>
                                  <p:childTnLst>
                                    <p:set>
                                      <p:cBhvr>
                                        <p:cTn id="210" dur="1" fill="hold">
                                          <p:stCondLst>
                                            <p:cond delay="0"/>
                                          </p:stCondLst>
                                        </p:cTn>
                                        <p:tgtEl>
                                          <p:spTgt spid="149"/>
                                        </p:tgtEl>
                                        <p:attrNameLst>
                                          <p:attrName>style.visibility</p:attrName>
                                        </p:attrNameLst>
                                      </p:cBhvr>
                                      <p:to>
                                        <p:strVal val="visible"/>
                                      </p:to>
                                    </p:set>
                                    <p:animEffect transition="in" filter="fade">
                                      <p:cBhvr>
                                        <p:cTn id="211" dur="1000"/>
                                        <p:tgtEl>
                                          <p:spTgt spid="149"/>
                                        </p:tgtEl>
                                      </p:cBhvr>
                                    </p:animEffect>
                                    <p:anim calcmode="lin" valueType="num">
                                      <p:cBhvr>
                                        <p:cTn id="212" dur="1000" fill="hold"/>
                                        <p:tgtEl>
                                          <p:spTgt spid="149"/>
                                        </p:tgtEl>
                                        <p:attrNameLst>
                                          <p:attrName>ppt_x</p:attrName>
                                        </p:attrNameLst>
                                      </p:cBhvr>
                                      <p:tavLst>
                                        <p:tav tm="0">
                                          <p:val>
                                            <p:strVal val="#ppt_x"/>
                                          </p:val>
                                        </p:tav>
                                        <p:tav tm="100000">
                                          <p:val>
                                            <p:strVal val="#ppt_x"/>
                                          </p:val>
                                        </p:tav>
                                      </p:tavLst>
                                    </p:anim>
                                    <p:anim calcmode="lin" valueType="num">
                                      <p:cBhvr>
                                        <p:cTn id="213" dur="1000" fill="hold"/>
                                        <p:tgtEl>
                                          <p:spTgt spid="149"/>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153"/>
                                        </p:tgtEl>
                                        <p:attrNameLst>
                                          <p:attrName>style.visibility</p:attrName>
                                        </p:attrNameLst>
                                      </p:cBhvr>
                                      <p:to>
                                        <p:strVal val="visible"/>
                                      </p:to>
                                    </p:set>
                                    <p:animEffect transition="in" filter="fade">
                                      <p:cBhvr>
                                        <p:cTn id="216" dur="1000"/>
                                        <p:tgtEl>
                                          <p:spTgt spid="153"/>
                                        </p:tgtEl>
                                      </p:cBhvr>
                                    </p:animEffect>
                                    <p:anim calcmode="lin" valueType="num">
                                      <p:cBhvr>
                                        <p:cTn id="217" dur="1000" fill="hold"/>
                                        <p:tgtEl>
                                          <p:spTgt spid="153"/>
                                        </p:tgtEl>
                                        <p:attrNameLst>
                                          <p:attrName>ppt_x</p:attrName>
                                        </p:attrNameLst>
                                      </p:cBhvr>
                                      <p:tavLst>
                                        <p:tav tm="0">
                                          <p:val>
                                            <p:strVal val="#ppt_x"/>
                                          </p:val>
                                        </p:tav>
                                        <p:tav tm="100000">
                                          <p:val>
                                            <p:strVal val="#ppt_x"/>
                                          </p:val>
                                        </p:tav>
                                      </p:tavLst>
                                    </p:anim>
                                    <p:anim calcmode="lin" valueType="num">
                                      <p:cBhvr>
                                        <p:cTn id="218" dur="1000" fill="hold"/>
                                        <p:tgtEl>
                                          <p:spTgt spid="153"/>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167"/>
                                        </p:tgtEl>
                                        <p:attrNameLst>
                                          <p:attrName>style.visibility</p:attrName>
                                        </p:attrNameLst>
                                      </p:cBhvr>
                                      <p:to>
                                        <p:strVal val="visible"/>
                                      </p:to>
                                    </p:set>
                                    <p:animEffect transition="in" filter="fade">
                                      <p:cBhvr>
                                        <p:cTn id="221" dur="1000"/>
                                        <p:tgtEl>
                                          <p:spTgt spid="167"/>
                                        </p:tgtEl>
                                      </p:cBhvr>
                                    </p:animEffect>
                                    <p:anim calcmode="lin" valueType="num">
                                      <p:cBhvr>
                                        <p:cTn id="222" dur="1000" fill="hold"/>
                                        <p:tgtEl>
                                          <p:spTgt spid="167"/>
                                        </p:tgtEl>
                                        <p:attrNameLst>
                                          <p:attrName>ppt_x</p:attrName>
                                        </p:attrNameLst>
                                      </p:cBhvr>
                                      <p:tavLst>
                                        <p:tav tm="0">
                                          <p:val>
                                            <p:strVal val="#ppt_x"/>
                                          </p:val>
                                        </p:tav>
                                        <p:tav tm="100000">
                                          <p:val>
                                            <p:strVal val="#ppt_x"/>
                                          </p:val>
                                        </p:tav>
                                      </p:tavLst>
                                    </p:anim>
                                    <p:anim calcmode="lin" valueType="num">
                                      <p:cBhvr>
                                        <p:cTn id="223" dur="10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2" presetClass="entr" presetSubtype="0" fill="hold" grpId="0" nodeType="clickEffect">
                                  <p:stCondLst>
                                    <p:cond delay="0"/>
                                  </p:stCondLst>
                                  <p:childTnLst>
                                    <p:set>
                                      <p:cBhvr>
                                        <p:cTn id="227" dur="1" fill="hold">
                                          <p:stCondLst>
                                            <p:cond delay="0"/>
                                          </p:stCondLst>
                                        </p:cTn>
                                        <p:tgtEl>
                                          <p:spTgt spid="156"/>
                                        </p:tgtEl>
                                        <p:attrNameLst>
                                          <p:attrName>style.visibility</p:attrName>
                                        </p:attrNameLst>
                                      </p:cBhvr>
                                      <p:to>
                                        <p:strVal val="visible"/>
                                      </p:to>
                                    </p:set>
                                    <p:animEffect transition="in" filter="fade">
                                      <p:cBhvr>
                                        <p:cTn id="228" dur="1000"/>
                                        <p:tgtEl>
                                          <p:spTgt spid="156"/>
                                        </p:tgtEl>
                                      </p:cBhvr>
                                    </p:animEffect>
                                    <p:anim calcmode="lin" valueType="num">
                                      <p:cBhvr>
                                        <p:cTn id="229" dur="1000" fill="hold"/>
                                        <p:tgtEl>
                                          <p:spTgt spid="156"/>
                                        </p:tgtEl>
                                        <p:attrNameLst>
                                          <p:attrName>ppt_x</p:attrName>
                                        </p:attrNameLst>
                                      </p:cBhvr>
                                      <p:tavLst>
                                        <p:tav tm="0">
                                          <p:val>
                                            <p:strVal val="#ppt_x"/>
                                          </p:val>
                                        </p:tav>
                                        <p:tav tm="100000">
                                          <p:val>
                                            <p:strVal val="#ppt_x"/>
                                          </p:val>
                                        </p:tav>
                                      </p:tavLst>
                                    </p:anim>
                                    <p:anim calcmode="lin" valueType="num">
                                      <p:cBhvr>
                                        <p:cTn id="230" dur="1000" fill="hold"/>
                                        <p:tgtEl>
                                          <p:spTgt spid="156"/>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158"/>
                                        </p:tgtEl>
                                        <p:attrNameLst>
                                          <p:attrName>style.visibility</p:attrName>
                                        </p:attrNameLst>
                                      </p:cBhvr>
                                      <p:to>
                                        <p:strVal val="visible"/>
                                      </p:to>
                                    </p:set>
                                    <p:animEffect transition="in" filter="fade">
                                      <p:cBhvr>
                                        <p:cTn id="233" dur="1000"/>
                                        <p:tgtEl>
                                          <p:spTgt spid="158"/>
                                        </p:tgtEl>
                                      </p:cBhvr>
                                    </p:animEffect>
                                    <p:anim calcmode="lin" valueType="num">
                                      <p:cBhvr>
                                        <p:cTn id="234" dur="1000" fill="hold"/>
                                        <p:tgtEl>
                                          <p:spTgt spid="158"/>
                                        </p:tgtEl>
                                        <p:attrNameLst>
                                          <p:attrName>ppt_x</p:attrName>
                                        </p:attrNameLst>
                                      </p:cBhvr>
                                      <p:tavLst>
                                        <p:tav tm="0">
                                          <p:val>
                                            <p:strVal val="#ppt_x"/>
                                          </p:val>
                                        </p:tav>
                                        <p:tav tm="100000">
                                          <p:val>
                                            <p:strVal val="#ppt_x"/>
                                          </p:val>
                                        </p:tav>
                                      </p:tavLst>
                                    </p:anim>
                                    <p:anim calcmode="lin" valueType="num">
                                      <p:cBhvr>
                                        <p:cTn id="235" dur="1000" fill="hold"/>
                                        <p:tgtEl>
                                          <p:spTgt spid="158"/>
                                        </p:tgtEl>
                                        <p:attrNameLst>
                                          <p:attrName>ppt_y</p:attrName>
                                        </p:attrNameLst>
                                      </p:cBhvr>
                                      <p:tavLst>
                                        <p:tav tm="0">
                                          <p:val>
                                            <p:strVal val="#ppt_y+.1"/>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2" presetClass="entr" presetSubtype="4" fill="hold" grpId="0" nodeType="clickEffect">
                                  <p:stCondLst>
                                    <p:cond delay="0"/>
                                  </p:stCondLst>
                                  <p:childTnLst>
                                    <p:set>
                                      <p:cBhvr>
                                        <p:cTn id="239" dur="1" fill="hold">
                                          <p:stCondLst>
                                            <p:cond delay="0"/>
                                          </p:stCondLst>
                                        </p:cTn>
                                        <p:tgtEl>
                                          <p:spTgt spid="147"/>
                                        </p:tgtEl>
                                        <p:attrNameLst>
                                          <p:attrName>style.visibility</p:attrName>
                                        </p:attrNameLst>
                                      </p:cBhvr>
                                      <p:to>
                                        <p:strVal val="visible"/>
                                      </p:to>
                                    </p:set>
                                    <p:anim calcmode="lin" valueType="num">
                                      <p:cBhvr additive="base">
                                        <p:cTn id="240" dur="500" fill="hold"/>
                                        <p:tgtEl>
                                          <p:spTgt spid="147"/>
                                        </p:tgtEl>
                                        <p:attrNameLst>
                                          <p:attrName>ppt_x</p:attrName>
                                        </p:attrNameLst>
                                      </p:cBhvr>
                                      <p:tavLst>
                                        <p:tav tm="0">
                                          <p:val>
                                            <p:strVal val="#ppt_x"/>
                                          </p:val>
                                        </p:tav>
                                        <p:tav tm="100000">
                                          <p:val>
                                            <p:strVal val="#ppt_x"/>
                                          </p:val>
                                        </p:tav>
                                      </p:tavLst>
                                    </p:anim>
                                    <p:anim calcmode="lin" valueType="num">
                                      <p:cBhvr additive="base">
                                        <p:cTn id="241" dur="500" fill="hold"/>
                                        <p:tgtEl>
                                          <p:spTgt spid="147"/>
                                        </p:tgtEl>
                                        <p:attrNameLst>
                                          <p:attrName>ppt_y</p:attrName>
                                        </p:attrNameLst>
                                      </p:cBhvr>
                                      <p:tavLst>
                                        <p:tav tm="0">
                                          <p:val>
                                            <p:strVal val="1+#ppt_h/2"/>
                                          </p:val>
                                        </p:tav>
                                        <p:tav tm="100000">
                                          <p:val>
                                            <p:strVal val="#ppt_y"/>
                                          </p:val>
                                        </p:tav>
                                      </p:tavLst>
                                    </p:anim>
                                  </p:childTnLst>
                                </p:cTn>
                              </p:par>
                              <p:par>
                                <p:cTn id="242" presetID="2" presetClass="entr" presetSubtype="4" fill="hold" grpId="0" nodeType="withEffect">
                                  <p:stCondLst>
                                    <p:cond delay="0"/>
                                  </p:stCondLst>
                                  <p:childTnLst>
                                    <p:set>
                                      <p:cBhvr>
                                        <p:cTn id="243" dur="1" fill="hold">
                                          <p:stCondLst>
                                            <p:cond delay="0"/>
                                          </p:stCondLst>
                                        </p:cTn>
                                        <p:tgtEl>
                                          <p:spTgt spid="157"/>
                                        </p:tgtEl>
                                        <p:attrNameLst>
                                          <p:attrName>style.visibility</p:attrName>
                                        </p:attrNameLst>
                                      </p:cBhvr>
                                      <p:to>
                                        <p:strVal val="visible"/>
                                      </p:to>
                                    </p:set>
                                    <p:anim calcmode="lin" valueType="num">
                                      <p:cBhvr additive="base">
                                        <p:cTn id="244" dur="500" fill="hold"/>
                                        <p:tgtEl>
                                          <p:spTgt spid="157"/>
                                        </p:tgtEl>
                                        <p:attrNameLst>
                                          <p:attrName>ppt_x</p:attrName>
                                        </p:attrNameLst>
                                      </p:cBhvr>
                                      <p:tavLst>
                                        <p:tav tm="0">
                                          <p:val>
                                            <p:strVal val="#ppt_x"/>
                                          </p:val>
                                        </p:tav>
                                        <p:tav tm="100000">
                                          <p:val>
                                            <p:strVal val="#ppt_x"/>
                                          </p:val>
                                        </p:tav>
                                      </p:tavLst>
                                    </p:anim>
                                    <p:anim calcmode="lin" valueType="num">
                                      <p:cBhvr additive="base">
                                        <p:cTn id="245" dur="500" fill="hold"/>
                                        <p:tgtEl>
                                          <p:spTgt spid="157"/>
                                        </p:tgtEl>
                                        <p:attrNameLst>
                                          <p:attrName>ppt_y</p:attrName>
                                        </p:attrNameLst>
                                      </p:cBhvr>
                                      <p:tavLst>
                                        <p:tav tm="0">
                                          <p:val>
                                            <p:strVal val="1+#ppt_h/2"/>
                                          </p:val>
                                        </p:tav>
                                        <p:tav tm="100000">
                                          <p:val>
                                            <p:strVal val="#ppt_y"/>
                                          </p:val>
                                        </p:tav>
                                      </p:tavLst>
                                    </p:anim>
                                  </p:childTnLst>
                                </p:cTn>
                              </p:par>
                              <p:par>
                                <p:cTn id="246" presetID="2" presetClass="entr" presetSubtype="4" fill="hold" grpId="0" nodeType="withEffect">
                                  <p:stCondLst>
                                    <p:cond delay="0"/>
                                  </p:stCondLst>
                                  <p:childTnLst>
                                    <p:set>
                                      <p:cBhvr>
                                        <p:cTn id="247" dur="1" fill="hold">
                                          <p:stCondLst>
                                            <p:cond delay="0"/>
                                          </p:stCondLst>
                                        </p:cTn>
                                        <p:tgtEl>
                                          <p:spTgt spid="160"/>
                                        </p:tgtEl>
                                        <p:attrNameLst>
                                          <p:attrName>style.visibility</p:attrName>
                                        </p:attrNameLst>
                                      </p:cBhvr>
                                      <p:to>
                                        <p:strVal val="visible"/>
                                      </p:to>
                                    </p:set>
                                    <p:anim calcmode="lin" valueType="num">
                                      <p:cBhvr additive="base">
                                        <p:cTn id="248" dur="500" fill="hold"/>
                                        <p:tgtEl>
                                          <p:spTgt spid="160"/>
                                        </p:tgtEl>
                                        <p:attrNameLst>
                                          <p:attrName>ppt_x</p:attrName>
                                        </p:attrNameLst>
                                      </p:cBhvr>
                                      <p:tavLst>
                                        <p:tav tm="0">
                                          <p:val>
                                            <p:strVal val="#ppt_x"/>
                                          </p:val>
                                        </p:tav>
                                        <p:tav tm="100000">
                                          <p:val>
                                            <p:strVal val="#ppt_x"/>
                                          </p:val>
                                        </p:tav>
                                      </p:tavLst>
                                    </p:anim>
                                    <p:anim calcmode="lin" valueType="num">
                                      <p:cBhvr additive="base">
                                        <p:cTn id="249" dur="500" fill="hold"/>
                                        <p:tgtEl>
                                          <p:spTgt spid="160"/>
                                        </p:tgtEl>
                                        <p:attrNameLst>
                                          <p:attrName>ppt_y</p:attrName>
                                        </p:attrNameLst>
                                      </p:cBhvr>
                                      <p:tavLst>
                                        <p:tav tm="0">
                                          <p:val>
                                            <p:strVal val="1+#ppt_h/2"/>
                                          </p:val>
                                        </p:tav>
                                        <p:tav tm="100000">
                                          <p:val>
                                            <p:strVal val="#ppt_y"/>
                                          </p:val>
                                        </p:tav>
                                      </p:tavLst>
                                    </p:anim>
                                  </p:childTnLst>
                                </p:cTn>
                              </p:par>
                              <p:par>
                                <p:cTn id="250" presetID="2" presetClass="entr" presetSubtype="4" fill="hold" grpId="0" nodeType="withEffect">
                                  <p:stCondLst>
                                    <p:cond delay="0"/>
                                  </p:stCondLst>
                                  <p:childTnLst>
                                    <p:set>
                                      <p:cBhvr>
                                        <p:cTn id="251" dur="1" fill="hold">
                                          <p:stCondLst>
                                            <p:cond delay="0"/>
                                          </p:stCondLst>
                                        </p:cTn>
                                        <p:tgtEl>
                                          <p:spTgt spid="161"/>
                                        </p:tgtEl>
                                        <p:attrNameLst>
                                          <p:attrName>style.visibility</p:attrName>
                                        </p:attrNameLst>
                                      </p:cBhvr>
                                      <p:to>
                                        <p:strVal val="visible"/>
                                      </p:to>
                                    </p:set>
                                    <p:anim calcmode="lin" valueType="num">
                                      <p:cBhvr additive="base">
                                        <p:cTn id="252" dur="500" fill="hold"/>
                                        <p:tgtEl>
                                          <p:spTgt spid="161"/>
                                        </p:tgtEl>
                                        <p:attrNameLst>
                                          <p:attrName>ppt_x</p:attrName>
                                        </p:attrNameLst>
                                      </p:cBhvr>
                                      <p:tavLst>
                                        <p:tav tm="0">
                                          <p:val>
                                            <p:strVal val="#ppt_x"/>
                                          </p:val>
                                        </p:tav>
                                        <p:tav tm="100000">
                                          <p:val>
                                            <p:strVal val="#ppt_x"/>
                                          </p:val>
                                        </p:tav>
                                      </p:tavLst>
                                    </p:anim>
                                    <p:anim calcmode="lin" valueType="num">
                                      <p:cBhvr additive="base">
                                        <p:cTn id="253" dur="500" fill="hold"/>
                                        <p:tgtEl>
                                          <p:spTgt spid="161"/>
                                        </p:tgtEl>
                                        <p:attrNameLst>
                                          <p:attrName>ppt_y</p:attrName>
                                        </p:attrNameLst>
                                      </p:cBhvr>
                                      <p:tavLst>
                                        <p:tav tm="0">
                                          <p:val>
                                            <p:strVal val="1+#ppt_h/2"/>
                                          </p:val>
                                        </p:tav>
                                        <p:tav tm="100000">
                                          <p:val>
                                            <p:strVal val="#ppt_y"/>
                                          </p:val>
                                        </p:tav>
                                      </p:tavLst>
                                    </p:anim>
                                  </p:childTnLst>
                                </p:cTn>
                              </p:par>
                              <p:par>
                                <p:cTn id="254" presetID="2" presetClass="entr" presetSubtype="4" fill="hold" grpId="0" nodeType="withEffect">
                                  <p:stCondLst>
                                    <p:cond delay="0"/>
                                  </p:stCondLst>
                                  <p:childTnLst>
                                    <p:set>
                                      <p:cBhvr>
                                        <p:cTn id="255" dur="1" fill="hold">
                                          <p:stCondLst>
                                            <p:cond delay="0"/>
                                          </p:stCondLst>
                                        </p:cTn>
                                        <p:tgtEl>
                                          <p:spTgt spid="162"/>
                                        </p:tgtEl>
                                        <p:attrNameLst>
                                          <p:attrName>style.visibility</p:attrName>
                                        </p:attrNameLst>
                                      </p:cBhvr>
                                      <p:to>
                                        <p:strVal val="visible"/>
                                      </p:to>
                                    </p:set>
                                    <p:anim calcmode="lin" valueType="num">
                                      <p:cBhvr additive="base">
                                        <p:cTn id="256" dur="500" fill="hold"/>
                                        <p:tgtEl>
                                          <p:spTgt spid="162"/>
                                        </p:tgtEl>
                                        <p:attrNameLst>
                                          <p:attrName>ppt_x</p:attrName>
                                        </p:attrNameLst>
                                      </p:cBhvr>
                                      <p:tavLst>
                                        <p:tav tm="0">
                                          <p:val>
                                            <p:strVal val="#ppt_x"/>
                                          </p:val>
                                        </p:tav>
                                        <p:tav tm="100000">
                                          <p:val>
                                            <p:strVal val="#ppt_x"/>
                                          </p:val>
                                        </p:tav>
                                      </p:tavLst>
                                    </p:anim>
                                    <p:anim calcmode="lin" valueType="num">
                                      <p:cBhvr additive="base">
                                        <p:cTn id="257" dur="500" fill="hold"/>
                                        <p:tgtEl>
                                          <p:spTgt spid="162"/>
                                        </p:tgtEl>
                                        <p:attrNameLst>
                                          <p:attrName>ppt_y</p:attrName>
                                        </p:attrNameLst>
                                      </p:cBhvr>
                                      <p:tavLst>
                                        <p:tav tm="0">
                                          <p:val>
                                            <p:strVal val="1+#ppt_h/2"/>
                                          </p:val>
                                        </p:tav>
                                        <p:tav tm="100000">
                                          <p:val>
                                            <p:strVal val="#ppt_y"/>
                                          </p:val>
                                        </p:tav>
                                      </p:tavLst>
                                    </p:anim>
                                  </p:childTnLst>
                                </p:cTn>
                              </p:par>
                              <p:par>
                                <p:cTn id="258" presetID="2" presetClass="entr" presetSubtype="4" fill="hold" grpId="0" nodeType="withEffect">
                                  <p:stCondLst>
                                    <p:cond delay="0"/>
                                  </p:stCondLst>
                                  <p:childTnLst>
                                    <p:set>
                                      <p:cBhvr>
                                        <p:cTn id="259" dur="1" fill="hold">
                                          <p:stCondLst>
                                            <p:cond delay="0"/>
                                          </p:stCondLst>
                                        </p:cTn>
                                        <p:tgtEl>
                                          <p:spTgt spid="163"/>
                                        </p:tgtEl>
                                        <p:attrNameLst>
                                          <p:attrName>style.visibility</p:attrName>
                                        </p:attrNameLst>
                                      </p:cBhvr>
                                      <p:to>
                                        <p:strVal val="visible"/>
                                      </p:to>
                                    </p:set>
                                    <p:anim calcmode="lin" valueType="num">
                                      <p:cBhvr additive="base">
                                        <p:cTn id="260" dur="500" fill="hold"/>
                                        <p:tgtEl>
                                          <p:spTgt spid="163"/>
                                        </p:tgtEl>
                                        <p:attrNameLst>
                                          <p:attrName>ppt_x</p:attrName>
                                        </p:attrNameLst>
                                      </p:cBhvr>
                                      <p:tavLst>
                                        <p:tav tm="0">
                                          <p:val>
                                            <p:strVal val="#ppt_x"/>
                                          </p:val>
                                        </p:tav>
                                        <p:tav tm="100000">
                                          <p:val>
                                            <p:strVal val="#ppt_x"/>
                                          </p:val>
                                        </p:tav>
                                      </p:tavLst>
                                    </p:anim>
                                    <p:anim calcmode="lin" valueType="num">
                                      <p:cBhvr additive="base">
                                        <p:cTn id="261" dur="500" fill="hold"/>
                                        <p:tgtEl>
                                          <p:spTgt spid="163"/>
                                        </p:tgtEl>
                                        <p:attrNameLst>
                                          <p:attrName>ppt_y</p:attrName>
                                        </p:attrNameLst>
                                      </p:cBhvr>
                                      <p:tavLst>
                                        <p:tav tm="0">
                                          <p:val>
                                            <p:strVal val="1+#ppt_h/2"/>
                                          </p:val>
                                        </p:tav>
                                        <p:tav tm="100000">
                                          <p:val>
                                            <p:strVal val="#ppt_y"/>
                                          </p:val>
                                        </p:tav>
                                      </p:tavLst>
                                    </p:anim>
                                  </p:childTnLst>
                                </p:cTn>
                              </p:par>
                              <p:par>
                                <p:cTn id="262" presetID="2" presetClass="entr" presetSubtype="4" fill="hold" grpId="0" nodeType="withEffect">
                                  <p:stCondLst>
                                    <p:cond delay="0"/>
                                  </p:stCondLst>
                                  <p:childTnLst>
                                    <p:set>
                                      <p:cBhvr>
                                        <p:cTn id="263" dur="1" fill="hold">
                                          <p:stCondLst>
                                            <p:cond delay="0"/>
                                          </p:stCondLst>
                                        </p:cTn>
                                        <p:tgtEl>
                                          <p:spTgt spid="165"/>
                                        </p:tgtEl>
                                        <p:attrNameLst>
                                          <p:attrName>style.visibility</p:attrName>
                                        </p:attrNameLst>
                                      </p:cBhvr>
                                      <p:to>
                                        <p:strVal val="visible"/>
                                      </p:to>
                                    </p:set>
                                    <p:anim calcmode="lin" valueType="num">
                                      <p:cBhvr additive="base">
                                        <p:cTn id="264" dur="500" fill="hold"/>
                                        <p:tgtEl>
                                          <p:spTgt spid="165"/>
                                        </p:tgtEl>
                                        <p:attrNameLst>
                                          <p:attrName>ppt_x</p:attrName>
                                        </p:attrNameLst>
                                      </p:cBhvr>
                                      <p:tavLst>
                                        <p:tav tm="0">
                                          <p:val>
                                            <p:strVal val="#ppt_x"/>
                                          </p:val>
                                        </p:tav>
                                        <p:tav tm="100000">
                                          <p:val>
                                            <p:strVal val="#ppt_x"/>
                                          </p:val>
                                        </p:tav>
                                      </p:tavLst>
                                    </p:anim>
                                    <p:anim calcmode="lin" valueType="num">
                                      <p:cBhvr additive="base">
                                        <p:cTn id="265" dur="500" fill="hold"/>
                                        <p:tgtEl>
                                          <p:spTgt spid="165"/>
                                        </p:tgtEl>
                                        <p:attrNameLst>
                                          <p:attrName>ppt_y</p:attrName>
                                        </p:attrNameLst>
                                      </p:cBhvr>
                                      <p:tavLst>
                                        <p:tav tm="0">
                                          <p:val>
                                            <p:strVal val="1+#ppt_h/2"/>
                                          </p:val>
                                        </p:tav>
                                        <p:tav tm="100000">
                                          <p:val>
                                            <p:strVal val="#ppt_y"/>
                                          </p:val>
                                        </p:tav>
                                      </p:tavLst>
                                    </p:anim>
                                  </p:childTnLst>
                                </p:cTn>
                              </p:par>
                              <p:par>
                                <p:cTn id="266" presetID="2" presetClass="entr" presetSubtype="4" fill="hold" grpId="0" nodeType="withEffect">
                                  <p:stCondLst>
                                    <p:cond delay="0"/>
                                  </p:stCondLst>
                                  <p:childTnLst>
                                    <p:set>
                                      <p:cBhvr>
                                        <p:cTn id="267" dur="1" fill="hold">
                                          <p:stCondLst>
                                            <p:cond delay="0"/>
                                          </p:stCondLst>
                                        </p:cTn>
                                        <p:tgtEl>
                                          <p:spTgt spid="166"/>
                                        </p:tgtEl>
                                        <p:attrNameLst>
                                          <p:attrName>style.visibility</p:attrName>
                                        </p:attrNameLst>
                                      </p:cBhvr>
                                      <p:to>
                                        <p:strVal val="visible"/>
                                      </p:to>
                                    </p:set>
                                    <p:anim calcmode="lin" valueType="num">
                                      <p:cBhvr additive="base">
                                        <p:cTn id="268" dur="500" fill="hold"/>
                                        <p:tgtEl>
                                          <p:spTgt spid="166"/>
                                        </p:tgtEl>
                                        <p:attrNameLst>
                                          <p:attrName>ppt_x</p:attrName>
                                        </p:attrNameLst>
                                      </p:cBhvr>
                                      <p:tavLst>
                                        <p:tav tm="0">
                                          <p:val>
                                            <p:strVal val="#ppt_x"/>
                                          </p:val>
                                        </p:tav>
                                        <p:tav tm="100000">
                                          <p:val>
                                            <p:strVal val="#ppt_x"/>
                                          </p:val>
                                        </p:tav>
                                      </p:tavLst>
                                    </p:anim>
                                    <p:anim calcmode="lin" valueType="num">
                                      <p:cBhvr additive="base">
                                        <p:cTn id="269" dur="500" fill="hold"/>
                                        <p:tgtEl>
                                          <p:spTgt spid="166"/>
                                        </p:tgtEl>
                                        <p:attrNameLst>
                                          <p:attrName>ppt_y</p:attrName>
                                        </p:attrNameLst>
                                      </p:cBhvr>
                                      <p:tavLst>
                                        <p:tav tm="0">
                                          <p:val>
                                            <p:strVal val="1+#ppt_h/2"/>
                                          </p:val>
                                        </p:tav>
                                        <p:tav tm="100000">
                                          <p:val>
                                            <p:strVal val="#ppt_y"/>
                                          </p:val>
                                        </p:tav>
                                      </p:tavLst>
                                    </p:anim>
                                  </p:childTnLst>
                                </p:cTn>
                              </p:par>
                              <p:par>
                                <p:cTn id="270" presetID="2" presetClass="entr" presetSubtype="4" fill="hold" grpId="0" nodeType="withEffect">
                                  <p:stCondLst>
                                    <p:cond delay="0"/>
                                  </p:stCondLst>
                                  <p:childTnLst>
                                    <p:set>
                                      <p:cBhvr>
                                        <p:cTn id="271" dur="1" fill="hold">
                                          <p:stCondLst>
                                            <p:cond delay="0"/>
                                          </p:stCondLst>
                                        </p:cTn>
                                        <p:tgtEl>
                                          <p:spTgt spid="168"/>
                                        </p:tgtEl>
                                        <p:attrNameLst>
                                          <p:attrName>style.visibility</p:attrName>
                                        </p:attrNameLst>
                                      </p:cBhvr>
                                      <p:to>
                                        <p:strVal val="visible"/>
                                      </p:to>
                                    </p:set>
                                    <p:anim calcmode="lin" valueType="num">
                                      <p:cBhvr additive="base">
                                        <p:cTn id="272" dur="500" fill="hold"/>
                                        <p:tgtEl>
                                          <p:spTgt spid="168"/>
                                        </p:tgtEl>
                                        <p:attrNameLst>
                                          <p:attrName>ppt_x</p:attrName>
                                        </p:attrNameLst>
                                      </p:cBhvr>
                                      <p:tavLst>
                                        <p:tav tm="0">
                                          <p:val>
                                            <p:strVal val="#ppt_x"/>
                                          </p:val>
                                        </p:tav>
                                        <p:tav tm="100000">
                                          <p:val>
                                            <p:strVal val="#ppt_x"/>
                                          </p:val>
                                        </p:tav>
                                      </p:tavLst>
                                    </p:anim>
                                    <p:anim calcmode="lin" valueType="num">
                                      <p:cBhvr additive="base">
                                        <p:cTn id="273" dur="500" fill="hold"/>
                                        <p:tgtEl>
                                          <p:spTgt spid="168"/>
                                        </p:tgtEl>
                                        <p:attrNameLst>
                                          <p:attrName>ppt_y</p:attrName>
                                        </p:attrNameLst>
                                      </p:cBhvr>
                                      <p:tavLst>
                                        <p:tav tm="0">
                                          <p:val>
                                            <p:strVal val="1+#ppt_h/2"/>
                                          </p:val>
                                        </p:tav>
                                        <p:tav tm="100000">
                                          <p:val>
                                            <p:strVal val="#ppt_y"/>
                                          </p:val>
                                        </p:tav>
                                      </p:tavLst>
                                    </p:anim>
                                  </p:childTnLst>
                                </p:cTn>
                              </p:par>
                              <p:par>
                                <p:cTn id="274" presetID="2" presetClass="entr" presetSubtype="4" fill="hold" grpId="0" nodeType="withEffect">
                                  <p:stCondLst>
                                    <p:cond delay="0"/>
                                  </p:stCondLst>
                                  <p:childTnLst>
                                    <p:set>
                                      <p:cBhvr>
                                        <p:cTn id="275" dur="1" fill="hold">
                                          <p:stCondLst>
                                            <p:cond delay="0"/>
                                          </p:stCondLst>
                                        </p:cTn>
                                        <p:tgtEl>
                                          <p:spTgt spid="169"/>
                                        </p:tgtEl>
                                        <p:attrNameLst>
                                          <p:attrName>style.visibility</p:attrName>
                                        </p:attrNameLst>
                                      </p:cBhvr>
                                      <p:to>
                                        <p:strVal val="visible"/>
                                      </p:to>
                                    </p:set>
                                    <p:anim calcmode="lin" valueType="num">
                                      <p:cBhvr additive="base">
                                        <p:cTn id="276" dur="500" fill="hold"/>
                                        <p:tgtEl>
                                          <p:spTgt spid="169"/>
                                        </p:tgtEl>
                                        <p:attrNameLst>
                                          <p:attrName>ppt_x</p:attrName>
                                        </p:attrNameLst>
                                      </p:cBhvr>
                                      <p:tavLst>
                                        <p:tav tm="0">
                                          <p:val>
                                            <p:strVal val="#ppt_x"/>
                                          </p:val>
                                        </p:tav>
                                        <p:tav tm="100000">
                                          <p:val>
                                            <p:strVal val="#ppt_x"/>
                                          </p:val>
                                        </p:tav>
                                      </p:tavLst>
                                    </p:anim>
                                    <p:anim calcmode="lin" valueType="num">
                                      <p:cBhvr additive="base">
                                        <p:cTn id="277"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99" grpId="0"/>
      <p:bldP spid="105" grpId="0"/>
      <p:bldP spid="106" grpId="0"/>
      <p:bldP spid="107" grpId="0" bldLvl="0" animBg="1"/>
      <p:bldP spid="109" grpId="0"/>
      <p:bldP spid="111" grpId="0"/>
      <p:bldP spid="10" grpId="0"/>
      <p:bldP spid="113" grpId="0"/>
      <p:bldP spid="114" grpId="0"/>
      <p:bldP spid="115" grpId="0"/>
      <p:bldP spid="116" grpId="0"/>
      <p:bldP spid="123" grpId="0"/>
      <p:bldP spid="124" grpId="0"/>
      <p:bldP spid="125" grpId="0"/>
      <p:bldP spid="126" grpId="0"/>
      <p:bldP spid="128" grpId="0"/>
      <p:bldP spid="129" grpId="0"/>
      <p:bldP spid="130" grpId="0"/>
      <p:bldP spid="131" grpId="0"/>
      <p:bldP spid="132" grpId="0"/>
      <p:bldP spid="133" grpId="0"/>
      <p:bldP spid="135" grpId="0"/>
      <p:bldP spid="136" grpId="0"/>
      <p:bldP spid="137" grpId="0"/>
      <p:bldP spid="138" grpId="0"/>
      <p:bldP spid="139" grpId="0"/>
      <p:bldP spid="141" grpId="0"/>
      <p:bldP spid="142" grpId="0"/>
      <p:bldP spid="143" grpId="0"/>
      <p:bldP spid="144" grpId="0"/>
      <p:bldP spid="146" grpId="0"/>
      <p:bldP spid="147" grpId="0"/>
      <p:bldP spid="148" grpId="0"/>
      <p:bldP spid="149" grpId="0"/>
      <p:bldP spid="11" grpId="0" bldLvl="0" animBg="1"/>
      <p:bldP spid="150" grpId="0" bldLvl="0" animBg="1"/>
      <p:bldP spid="153" grpId="0" bldLvl="0" animBg="1"/>
      <p:bldP spid="156" grpId="0"/>
      <p:bldP spid="157" grpId="0" bldLvl="0" animBg="1"/>
      <p:bldP spid="158" grpId="0"/>
      <p:bldP spid="160" grpId="0" bldLvl="0" animBg="1"/>
      <p:bldP spid="161" grpId="0" bldLvl="0" animBg="1"/>
      <p:bldP spid="162" grpId="0"/>
      <p:bldP spid="163" grpId="0"/>
      <p:bldP spid="165" grpId="0"/>
      <p:bldP spid="166" grpId="0"/>
      <p:bldP spid="167" grpId="0"/>
      <p:bldP spid="168" grpId="0"/>
      <p:bldP spid="169" grpId="0"/>
      <p:bldP spid="170"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690909" y="1543876"/>
            <a:ext cx="2751074" cy="1445780"/>
          </a:xfrm>
          <a:prstGeom prst="rect">
            <a:avLst/>
          </a:prstGeom>
        </p:spPr>
        <p:txBody>
          <a:bodyPr wrap="none">
            <a:spAutoFit/>
          </a:bodyPr>
          <a:lstStyle/>
          <a:p>
            <a:r>
              <a:rPr lang="en-US" altLang="zh-CN" sz="1466" dirty="0"/>
              <a:t>1001	</a:t>
            </a:r>
            <a:r>
              <a:rPr lang="zh-CN" altLang="en-US" sz="1466" dirty="0"/>
              <a:t>小米</a:t>
            </a:r>
            <a:r>
              <a:rPr lang="en-US" altLang="zh-CN" sz="1466" dirty="0"/>
              <a:t>	1</a:t>
            </a:r>
          </a:p>
          <a:p>
            <a:r>
              <a:rPr lang="en-US" altLang="zh-CN" sz="1466" dirty="0"/>
              <a:t>1001	</a:t>
            </a:r>
            <a:r>
              <a:rPr lang="zh-CN" altLang="en-US" sz="1466" dirty="0"/>
              <a:t>小米</a:t>
            </a:r>
            <a:r>
              <a:rPr lang="en-US" altLang="zh-CN" sz="1466" dirty="0"/>
              <a:t>	1</a:t>
            </a:r>
          </a:p>
          <a:p>
            <a:r>
              <a:rPr lang="en-US" altLang="zh-CN" sz="1466" dirty="0"/>
              <a:t>1002	</a:t>
            </a:r>
            <a:r>
              <a:rPr lang="zh-CN" altLang="en-US" sz="1466" dirty="0"/>
              <a:t>华为</a:t>
            </a:r>
            <a:r>
              <a:rPr lang="en-US" altLang="zh-CN" sz="1466" dirty="0"/>
              <a:t>	2</a:t>
            </a:r>
          </a:p>
          <a:p>
            <a:r>
              <a:rPr lang="en-US" altLang="zh-CN" sz="1466" dirty="0"/>
              <a:t>1002	</a:t>
            </a:r>
            <a:r>
              <a:rPr lang="zh-CN" altLang="en-US" sz="1466" dirty="0"/>
              <a:t>华为</a:t>
            </a:r>
            <a:r>
              <a:rPr lang="en-US" altLang="zh-CN" sz="1466" dirty="0"/>
              <a:t>	2</a:t>
            </a:r>
          </a:p>
          <a:p>
            <a:r>
              <a:rPr lang="en-US" altLang="zh-CN" sz="1466" dirty="0"/>
              <a:t>1003	</a:t>
            </a:r>
            <a:r>
              <a:rPr lang="zh-CN" altLang="en-US" sz="1466" dirty="0"/>
              <a:t>格力</a:t>
            </a:r>
            <a:r>
              <a:rPr lang="en-US" altLang="zh-CN" sz="1466" dirty="0"/>
              <a:t>	3</a:t>
            </a:r>
          </a:p>
          <a:p>
            <a:r>
              <a:rPr lang="en-US" altLang="zh-CN" sz="1466" dirty="0"/>
              <a:t>1003	</a:t>
            </a:r>
            <a:r>
              <a:rPr lang="zh-CN" altLang="en-US" sz="1466" dirty="0"/>
              <a:t>格力</a:t>
            </a:r>
            <a:r>
              <a:rPr lang="en-US" altLang="zh-CN" sz="1466" dirty="0"/>
              <a:t>	3</a:t>
            </a:r>
            <a:endParaRPr lang="zh-CN" altLang="en-US" sz="1466" dirty="0"/>
          </a:p>
        </p:txBody>
      </p:sp>
      <p:sp>
        <p:nvSpPr>
          <p:cNvPr id="99" name="矩形 98"/>
          <p:cNvSpPr/>
          <p:nvPr/>
        </p:nvSpPr>
        <p:spPr>
          <a:xfrm>
            <a:off x="1131264" y="949662"/>
            <a:ext cx="934871" cy="317908"/>
          </a:xfrm>
          <a:prstGeom prst="rect">
            <a:avLst/>
          </a:prstGeom>
        </p:spPr>
        <p:txBody>
          <a:bodyPr wrap="none">
            <a:spAutoFit/>
          </a:bodyPr>
          <a:lstStyle/>
          <a:p>
            <a:r>
              <a:rPr lang="zh-CN" altLang="en-US" sz="1466" dirty="0"/>
              <a:t>输入数据</a:t>
            </a:r>
          </a:p>
        </p:txBody>
      </p:sp>
      <p:sp>
        <p:nvSpPr>
          <p:cNvPr id="105" name="矩形 104"/>
          <p:cNvSpPr/>
          <p:nvPr/>
        </p:nvSpPr>
        <p:spPr>
          <a:xfrm>
            <a:off x="9207542" y="987423"/>
            <a:ext cx="1309974" cy="317908"/>
          </a:xfrm>
          <a:prstGeom prst="rect">
            <a:avLst/>
          </a:prstGeom>
        </p:spPr>
        <p:txBody>
          <a:bodyPr wrap="none">
            <a:spAutoFit/>
          </a:bodyPr>
          <a:lstStyle/>
          <a:p>
            <a:r>
              <a:rPr lang="zh-CN" altLang="en-US" sz="1466" dirty="0"/>
              <a:t>预期输出数据</a:t>
            </a:r>
          </a:p>
        </p:txBody>
      </p:sp>
      <p:sp>
        <p:nvSpPr>
          <p:cNvPr id="106" name="矩形 105"/>
          <p:cNvSpPr/>
          <p:nvPr/>
        </p:nvSpPr>
        <p:spPr>
          <a:xfrm>
            <a:off x="3451783" y="3201874"/>
            <a:ext cx="896399" cy="317908"/>
          </a:xfrm>
          <a:prstGeom prst="rect">
            <a:avLst/>
          </a:prstGeom>
        </p:spPr>
        <p:txBody>
          <a:bodyPr wrap="none">
            <a:spAutoFit/>
          </a:bodyPr>
          <a:lstStyle/>
          <a:p>
            <a:r>
              <a:rPr lang="en-US" altLang="zh-CN" sz="1466" dirty="0" err="1"/>
              <a:t>maptask</a:t>
            </a:r>
            <a:endParaRPr lang="zh-CN" altLang="en-US" sz="1466" dirty="0"/>
          </a:p>
        </p:txBody>
      </p:sp>
      <p:sp>
        <p:nvSpPr>
          <p:cNvPr id="107" name="矩形 106"/>
          <p:cNvSpPr/>
          <p:nvPr/>
        </p:nvSpPr>
        <p:spPr>
          <a:xfrm>
            <a:off x="442433" y="1568114"/>
            <a:ext cx="3263513" cy="14457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1466" dirty="0"/>
              <a:t>1001	01	1</a:t>
            </a:r>
          </a:p>
          <a:p>
            <a:r>
              <a:rPr lang="en-US" altLang="zh-CN" sz="1466" dirty="0"/>
              <a:t>1002	02	2</a:t>
            </a:r>
          </a:p>
          <a:p>
            <a:r>
              <a:rPr lang="en-US" altLang="zh-CN" sz="1466" dirty="0"/>
              <a:t>1003	03	3</a:t>
            </a:r>
          </a:p>
          <a:p>
            <a:r>
              <a:rPr lang="en-US" altLang="zh-CN" sz="1466" dirty="0"/>
              <a:t>1001	01	1</a:t>
            </a:r>
          </a:p>
          <a:p>
            <a:r>
              <a:rPr lang="en-US" altLang="zh-CN" sz="1466" dirty="0"/>
              <a:t>1002	02	2</a:t>
            </a:r>
          </a:p>
          <a:p>
            <a:r>
              <a:rPr lang="en-US" altLang="zh-CN" sz="1466" dirty="0"/>
              <a:t>1003	03	3</a:t>
            </a:r>
            <a:endParaRPr lang="zh-CN" altLang="en-US" sz="1466" dirty="0"/>
          </a:p>
        </p:txBody>
      </p:sp>
      <p:sp>
        <p:nvSpPr>
          <p:cNvPr id="109" name="矩形 108"/>
          <p:cNvSpPr/>
          <p:nvPr/>
        </p:nvSpPr>
        <p:spPr>
          <a:xfrm>
            <a:off x="373969" y="3524963"/>
            <a:ext cx="2206053" cy="1220206"/>
          </a:xfrm>
          <a:prstGeom prst="rect">
            <a:avLst/>
          </a:prstGeom>
        </p:spPr>
        <p:txBody>
          <a:bodyPr wrap="none">
            <a:spAutoFit/>
          </a:bodyPr>
          <a:lstStyle/>
          <a:p>
            <a:r>
              <a:rPr lang="en-US" altLang="zh-CN" sz="1466" dirty="0"/>
              <a:t>1</a:t>
            </a:r>
            <a:r>
              <a:rPr lang="zh-CN" altLang="en-US" sz="1466" dirty="0"/>
              <a:t>）</a:t>
            </a:r>
            <a:r>
              <a:rPr lang="en-US" altLang="zh-CN" sz="1466" dirty="0"/>
              <a:t>map</a:t>
            </a:r>
            <a:r>
              <a:rPr lang="zh-CN" altLang="en-US" sz="1466" dirty="0"/>
              <a:t>中处理的事情</a:t>
            </a:r>
            <a:endParaRPr lang="en-US" altLang="zh-CN" sz="1466" dirty="0"/>
          </a:p>
          <a:p>
            <a:r>
              <a:rPr lang="zh-CN" altLang="en-US" sz="1466" dirty="0"/>
              <a:t>（</a:t>
            </a:r>
            <a:r>
              <a:rPr lang="en-US" altLang="zh-CN" sz="1466" dirty="0"/>
              <a:t>1</a:t>
            </a:r>
            <a:r>
              <a:rPr lang="zh-CN" altLang="en-US" sz="1466" dirty="0"/>
              <a:t>）</a:t>
            </a:r>
            <a:r>
              <a:rPr lang="zh-CN" altLang="zh-CN" sz="1466" dirty="0"/>
              <a:t>获取输入文件类型</a:t>
            </a:r>
            <a:endParaRPr lang="en-US" altLang="zh-CN" sz="1466" dirty="0"/>
          </a:p>
          <a:p>
            <a:r>
              <a:rPr lang="zh-CN" altLang="en-US" sz="1466" dirty="0"/>
              <a:t>（</a:t>
            </a:r>
            <a:r>
              <a:rPr lang="en-US" altLang="zh-CN" sz="1466" dirty="0"/>
              <a:t>2</a:t>
            </a:r>
            <a:r>
              <a:rPr lang="zh-CN" altLang="en-US" sz="1466" dirty="0"/>
              <a:t>）</a:t>
            </a:r>
            <a:r>
              <a:rPr lang="zh-CN" altLang="zh-CN" sz="1466" dirty="0"/>
              <a:t>获取输入数据</a:t>
            </a:r>
            <a:endParaRPr lang="en-US" altLang="zh-CN" sz="1466" dirty="0"/>
          </a:p>
          <a:p>
            <a:r>
              <a:rPr lang="zh-CN" altLang="en-US" sz="1466" dirty="0"/>
              <a:t>（</a:t>
            </a:r>
            <a:r>
              <a:rPr lang="en-US" altLang="zh-CN" sz="1466" dirty="0"/>
              <a:t>3</a:t>
            </a:r>
            <a:r>
              <a:rPr lang="zh-CN" altLang="en-US" sz="1466" dirty="0"/>
              <a:t>）</a:t>
            </a:r>
            <a:r>
              <a:rPr lang="zh-CN" altLang="zh-CN" sz="1466" dirty="0"/>
              <a:t>不同文件分别处理</a:t>
            </a:r>
            <a:endParaRPr lang="en-US" altLang="zh-CN" sz="1466" dirty="0"/>
          </a:p>
          <a:p>
            <a:r>
              <a:rPr lang="zh-CN" altLang="en-US" sz="1466" dirty="0"/>
              <a:t>（</a:t>
            </a:r>
            <a:r>
              <a:rPr lang="en-US" altLang="zh-CN" sz="1466" dirty="0"/>
              <a:t>4</a:t>
            </a:r>
            <a:r>
              <a:rPr lang="zh-CN" altLang="en-US" sz="1466" dirty="0"/>
              <a:t>）封装</a:t>
            </a:r>
            <a:r>
              <a:rPr lang="en-US" altLang="zh-CN" sz="1466" dirty="0"/>
              <a:t>bean</a:t>
            </a:r>
            <a:r>
              <a:rPr lang="zh-CN" altLang="en-US" sz="1466" dirty="0"/>
              <a:t>对象输出</a:t>
            </a:r>
          </a:p>
        </p:txBody>
      </p:sp>
      <p:sp>
        <p:nvSpPr>
          <p:cNvPr id="132" name="矩形 131"/>
          <p:cNvSpPr/>
          <p:nvPr/>
        </p:nvSpPr>
        <p:spPr>
          <a:xfrm>
            <a:off x="4397059" y="3687341"/>
            <a:ext cx="2177281" cy="317908"/>
          </a:xfrm>
          <a:prstGeom prst="rect">
            <a:avLst/>
          </a:prstGeom>
        </p:spPr>
        <p:txBody>
          <a:bodyPr wrap="square">
            <a:spAutoFit/>
          </a:bodyPr>
          <a:lstStyle/>
          <a:p>
            <a:r>
              <a:rPr lang="en-US" altLang="zh-CN" sz="1466" dirty="0"/>
              <a:t>2</a:t>
            </a:r>
            <a:r>
              <a:rPr lang="zh-CN" altLang="en-US" sz="1466" dirty="0"/>
              <a:t>）默认对产品</a:t>
            </a:r>
            <a:r>
              <a:rPr lang="en-US" altLang="zh-CN" sz="1466" dirty="0"/>
              <a:t>id</a:t>
            </a:r>
            <a:r>
              <a:rPr lang="zh-CN" altLang="en-US" sz="1466" dirty="0"/>
              <a:t>排序</a:t>
            </a:r>
          </a:p>
        </p:txBody>
      </p:sp>
      <p:sp>
        <p:nvSpPr>
          <p:cNvPr id="156" name="矩形 155"/>
          <p:cNvSpPr/>
          <p:nvPr/>
        </p:nvSpPr>
        <p:spPr>
          <a:xfrm>
            <a:off x="9019574" y="3227106"/>
            <a:ext cx="1104790" cy="317908"/>
          </a:xfrm>
          <a:prstGeom prst="rect">
            <a:avLst/>
          </a:prstGeom>
        </p:spPr>
        <p:txBody>
          <a:bodyPr wrap="none">
            <a:spAutoFit/>
          </a:bodyPr>
          <a:lstStyle/>
          <a:p>
            <a:r>
              <a:rPr lang="en-US" altLang="zh-CN" sz="1466" dirty="0" err="1"/>
              <a:t>reducetask</a:t>
            </a:r>
            <a:endParaRPr lang="zh-CN" altLang="en-US" sz="1466" dirty="0"/>
          </a:p>
        </p:txBody>
      </p:sp>
      <p:sp>
        <p:nvSpPr>
          <p:cNvPr id="158" name="矩形 157"/>
          <p:cNvSpPr/>
          <p:nvPr/>
        </p:nvSpPr>
        <p:spPr>
          <a:xfrm>
            <a:off x="8260061" y="3674777"/>
            <a:ext cx="3104499" cy="543482"/>
          </a:xfrm>
          <a:prstGeom prst="rect">
            <a:avLst/>
          </a:prstGeom>
        </p:spPr>
        <p:txBody>
          <a:bodyPr wrap="square">
            <a:spAutoFit/>
          </a:bodyPr>
          <a:lstStyle/>
          <a:p>
            <a:r>
              <a:rPr lang="en-US" altLang="zh-CN" sz="1466" dirty="0"/>
              <a:t>3</a:t>
            </a:r>
            <a:r>
              <a:rPr lang="zh-CN" altLang="en-US" sz="1466" dirty="0"/>
              <a:t>）</a:t>
            </a:r>
            <a:r>
              <a:rPr lang="en-US" altLang="zh-CN" sz="1466" dirty="0"/>
              <a:t>reduce</a:t>
            </a:r>
            <a:r>
              <a:rPr lang="zh-CN" altLang="en-US" sz="1466" dirty="0"/>
              <a:t>方法缓存订单数据集合，和产品表，然后合并</a:t>
            </a:r>
          </a:p>
        </p:txBody>
      </p:sp>
      <p:sp>
        <p:nvSpPr>
          <p:cNvPr id="170" name="矩形 169"/>
          <p:cNvSpPr/>
          <p:nvPr/>
        </p:nvSpPr>
        <p:spPr>
          <a:xfrm>
            <a:off x="8206097" y="1477132"/>
            <a:ext cx="3158464" cy="163969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2" name="矩形 1"/>
          <p:cNvSpPr/>
          <p:nvPr/>
        </p:nvSpPr>
        <p:spPr>
          <a:xfrm>
            <a:off x="4148202" y="1555389"/>
            <a:ext cx="2944036" cy="76905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466" dirty="0"/>
              <a:t>01	小米</a:t>
            </a:r>
          </a:p>
          <a:p>
            <a:r>
              <a:rPr lang="zh-CN" altLang="en-US" sz="1466" dirty="0"/>
              <a:t>02	华为</a:t>
            </a:r>
          </a:p>
          <a:p>
            <a:r>
              <a:rPr lang="zh-CN" altLang="en-US" sz="1466" dirty="0"/>
              <a:t>03	格力</a:t>
            </a:r>
          </a:p>
        </p:txBody>
      </p:sp>
      <p:sp>
        <p:nvSpPr>
          <p:cNvPr id="56" name="矩形 55"/>
          <p:cNvSpPr/>
          <p:nvPr/>
        </p:nvSpPr>
        <p:spPr>
          <a:xfrm>
            <a:off x="1629541" y="1233505"/>
            <a:ext cx="865173" cy="317908"/>
          </a:xfrm>
          <a:prstGeom prst="rect">
            <a:avLst/>
          </a:prstGeom>
        </p:spPr>
        <p:txBody>
          <a:bodyPr wrap="none">
            <a:spAutoFit/>
          </a:bodyPr>
          <a:lstStyle/>
          <a:p>
            <a:r>
              <a:rPr lang="en-US" altLang="zh-CN" sz="1466" dirty="0"/>
              <a:t>order.txt</a:t>
            </a:r>
            <a:endParaRPr lang="zh-CN" altLang="en-US" sz="1466" dirty="0"/>
          </a:p>
        </p:txBody>
      </p:sp>
      <p:sp>
        <p:nvSpPr>
          <p:cNvPr id="57" name="矩形 56"/>
          <p:cNvSpPr/>
          <p:nvPr/>
        </p:nvSpPr>
        <p:spPr>
          <a:xfrm>
            <a:off x="4540348" y="1209160"/>
            <a:ext cx="646331" cy="317908"/>
          </a:xfrm>
          <a:prstGeom prst="rect">
            <a:avLst/>
          </a:prstGeom>
        </p:spPr>
        <p:txBody>
          <a:bodyPr wrap="none">
            <a:spAutoFit/>
          </a:bodyPr>
          <a:lstStyle/>
          <a:p>
            <a:r>
              <a:rPr lang="en-US" altLang="zh-CN" sz="1466" dirty="0"/>
              <a:t>pd.txt</a:t>
            </a:r>
            <a:endParaRPr lang="zh-CN" altLang="en-US" sz="1466" dirty="0"/>
          </a:p>
        </p:txBody>
      </p:sp>
      <p:sp>
        <p:nvSpPr>
          <p:cNvPr id="4" name="矩形 3"/>
          <p:cNvSpPr/>
          <p:nvPr/>
        </p:nvSpPr>
        <p:spPr>
          <a:xfrm>
            <a:off x="352814" y="4719435"/>
            <a:ext cx="2751074" cy="317908"/>
          </a:xfrm>
          <a:prstGeom prst="rect">
            <a:avLst/>
          </a:prstGeom>
        </p:spPr>
        <p:txBody>
          <a:bodyPr wrap="none">
            <a:spAutoFit/>
          </a:bodyPr>
          <a:lstStyle/>
          <a:p>
            <a:r>
              <a:rPr lang="en-US" altLang="zh-CN" sz="1466" dirty="0"/>
              <a:t>01 	1001	1</a:t>
            </a:r>
          </a:p>
        </p:txBody>
      </p:sp>
      <p:sp>
        <p:nvSpPr>
          <p:cNvPr id="5" name="矩形 4"/>
          <p:cNvSpPr/>
          <p:nvPr/>
        </p:nvSpPr>
        <p:spPr>
          <a:xfrm>
            <a:off x="335272" y="4964771"/>
            <a:ext cx="2751074" cy="317908"/>
          </a:xfrm>
          <a:prstGeom prst="rect">
            <a:avLst/>
          </a:prstGeom>
        </p:spPr>
        <p:txBody>
          <a:bodyPr wrap="none">
            <a:spAutoFit/>
          </a:bodyPr>
          <a:lstStyle/>
          <a:p>
            <a:r>
              <a:rPr lang="en-US" altLang="zh-CN" sz="1466" dirty="0"/>
              <a:t>02 	1002	2</a:t>
            </a:r>
          </a:p>
        </p:txBody>
      </p:sp>
      <p:sp>
        <p:nvSpPr>
          <p:cNvPr id="61" name="矩形 60"/>
          <p:cNvSpPr/>
          <p:nvPr/>
        </p:nvSpPr>
        <p:spPr>
          <a:xfrm>
            <a:off x="335272" y="5156742"/>
            <a:ext cx="2751074" cy="317908"/>
          </a:xfrm>
          <a:prstGeom prst="rect">
            <a:avLst/>
          </a:prstGeom>
        </p:spPr>
        <p:txBody>
          <a:bodyPr wrap="none">
            <a:spAutoFit/>
          </a:bodyPr>
          <a:lstStyle/>
          <a:p>
            <a:r>
              <a:rPr lang="en-US" altLang="zh-CN" sz="1466" dirty="0"/>
              <a:t>03	1003	3</a:t>
            </a:r>
          </a:p>
        </p:txBody>
      </p:sp>
      <p:sp>
        <p:nvSpPr>
          <p:cNvPr id="62" name="矩形 61"/>
          <p:cNvSpPr/>
          <p:nvPr/>
        </p:nvSpPr>
        <p:spPr>
          <a:xfrm>
            <a:off x="335272" y="5402078"/>
            <a:ext cx="2751074" cy="317908"/>
          </a:xfrm>
          <a:prstGeom prst="rect">
            <a:avLst/>
          </a:prstGeom>
        </p:spPr>
        <p:txBody>
          <a:bodyPr wrap="none">
            <a:spAutoFit/>
          </a:bodyPr>
          <a:lstStyle/>
          <a:p>
            <a:r>
              <a:rPr lang="en-US" altLang="zh-CN" sz="1466" dirty="0"/>
              <a:t>01 	1001	1</a:t>
            </a:r>
          </a:p>
        </p:txBody>
      </p:sp>
      <p:sp>
        <p:nvSpPr>
          <p:cNvPr id="63" name="矩形 62"/>
          <p:cNvSpPr/>
          <p:nvPr/>
        </p:nvSpPr>
        <p:spPr>
          <a:xfrm>
            <a:off x="317730" y="5647414"/>
            <a:ext cx="2751074" cy="317908"/>
          </a:xfrm>
          <a:prstGeom prst="rect">
            <a:avLst/>
          </a:prstGeom>
        </p:spPr>
        <p:txBody>
          <a:bodyPr wrap="none">
            <a:spAutoFit/>
          </a:bodyPr>
          <a:lstStyle/>
          <a:p>
            <a:r>
              <a:rPr lang="en-US" altLang="zh-CN" sz="1466" dirty="0"/>
              <a:t>02 	1002	2</a:t>
            </a:r>
          </a:p>
        </p:txBody>
      </p:sp>
      <p:sp>
        <p:nvSpPr>
          <p:cNvPr id="64" name="矩形 63"/>
          <p:cNvSpPr/>
          <p:nvPr/>
        </p:nvSpPr>
        <p:spPr>
          <a:xfrm>
            <a:off x="317730" y="5839385"/>
            <a:ext cx="2751074" cy="317908"/>
          </a:xfrm>
          <a:prstGeom prst="rect">
            <a:avLst/>
          </a:prstGeom>
        </p:spPr>
        <p:txBody>
          <a:bodyPr wrap="none">
            <a:spAutoFit/>
          </a:bodyPr>
          <a:lstStyle/>
          <a:p>
            <a:r>
              <a:rPr lang="en-US" altLang="zh-CN" sz="1466" dirty="0"/>
              <a:t>03	1003	3</a:t>
            </a:r>
          </a:p>
        </p:txBody>
      </p:sp>
      <p:sp>
        <p:nvSpPr>
          <p:cNvPr id="8" name="矩形 7"/>
          <p:cNvSpPr/>
          <p:nvPr/>
        </p:nvSpPr>
        <p:spPr>
          <a:xfrm>
            <a:off x="317730" y="6116599"/>
            <a:ext cx="1790875" cy="317908"/>
          </a:xfrm>
          <a:prstGeom prst="rect">
            <a:avLst/>
          </a:prstGeom>
        </p:spPr>
        <p:txBody>
          <a:bodyPr wrap="none">
            <a:spAutoFit/>
          </a:bodyPr>
          <a:lstStyle/>
          <a:p>
            <a:r>
              <a:rPr lang="zh-CN" altLang="en-US" sz="1466" dirty="0"/>
              <a:t>01	小米</a:t>
            </a:r>
          </a:p>
        </p:txBody>
      </p:sp>
      <p:sp>
        <p:nvSpPr>
          <p:cNvPr id="12" name="矩形 11"/>
          <p:cNvSpPr/>
          <p:nvPr/>
        </p:nvSpPr>
        <p:spPr>
          <a:xfrm>
            <a:off x="309499" y="6308570"/>
            <a:ext cx="1790875" cy="317908"/>
          </a:xfrm>
          <a:prstGeom prst="rect">
            <a:avLst/>
          </a:prstGeom>
        </p:spPr>
        <p:txBody>
          <a:bodyPr wrap="none">
            <a:spAutoFit/>
          </a:bodyPr>
          <a:lstStyle/>
          <a:p>
            <a:r>
              <a:rPr lang="zh-CN" altLang="en-US" sz="1466" dirty="0"/>
              <a:t>02	华为</a:t>
            </a:r>
          </a:p>
        </p:txBody>
      </p:sp>
      <p:sp>
        <p:nvSpPr>
          <p:cNvPr id="13" name="矩形 12"/>
          <p:cNvSpPr/>
          <p:nvPr/>
        </p:nvSpPr>
        <p:spPr>
          <a:xfrm>
            <a:off x="317730" y="6500541"/>
            <a:ext cx="1790875" cy="317908"/>
          </a:xfrm>
          <a:prstGeom prst="rect">
            <a:avLst/>
          </a:prstGeom>
        </p:spPr>
        <p:txBody>
          <a:bodyPr wrap="none">
            <a:spAutoFit/>
          </a:bodyPr>
          <a:lstStyle/>
          <a:p>
            <a:r>
              <a:rPr lang="zh-CN" altLang="en-US" sz="1466" dirty="0"/>
              <a:t>03	格力</a:t>
            </a:r>
          </a:p>
        </p:txBody>
      </p:sp>
      <p:sp>
        <p:nvSpPr>
          <p:cNvPr id="68" name="矩形 67"/>
          <p:cNvSpPr/>
          <p:nvPr/>
        </p:nvSpPr>
        <p:spPr>
          <a:xfrm>
            <a:off x="4176486" y="4484842"/>
            <a:ext cx="2751074" cy="317908"/>
          </a:xfrm>
          <a:prstGeom prst="rect">
            <a:avLst/>
          </a:prstGeom>
        </p:spPr>
        <p:txBody>
          <a:bodyPr wrap="none">
            <a:spAutoFit/>
          </a:bodyPr>
          <a:lstStyle/>
          <a:p>
            <a:r>
              <a:rPr lang="en-US" altLang="zh-CN" sz="1466" dirty="0"/>
              <a:t>01 	1001	1</a:t>
            </a:r>
          </a:p>
        </p:txBody>
      </p:sp>
      <p:sp>
        <p:nvSpPr>
          <p:cNvPr id="69" name="矩形 68"/>
          <p:cNvSpPr/>
          <p:nvPr/>
        </p:nvSpPr>
        <p:spPr>
          <a:xfrm>
            <a:off x="4165744" y="4759160"/>
            <a:ext cx="2751074" cy="317908"/>
          </a:xfrm>
          <a:prstGeom prst="rect">
            <a:avLst/>
          </a:prstGeom>
        </p:spPr>
        <p:txBody>
          <a:bodyPr wrap="none">
            <a:spAutoFit/>
          </a:bodyPr>
          <a:lstStyle/>
          <a:p>
            <a:r>
              <a:rPr lang="en-US" altLang="zh-CN" sz="1466" dirty="0"/>
              <a:t>01 	1001	1</a:t>
            </a:r>
          </a:p>
        </p:txBody>
      </p:sp>
      <p:sp>
        <p:nvSpPr>
          <p:cNvPr id="70" name="矩形 69"/>
          <p:cNvSpPr/>
          <p:nvPr/>
        </p:nvSpPr>
        <p:spPr>
          <a:xfrm>
            <a:off x="4179859" y="5269517"/>
            <a:ext cx="2751074" cy="317908"/>
          </a:xfrm>
          <a:prstGeom prst="rect">
            <a:avLst/>
          </a:prstGeom>
        </p:spPr>
        <p:txBody>
          <a:bodyPr wrap="none">
            <a:spAutoFit/>
          </a:bodyPr>
          <a:lstStyle/>
          <a:p>
            <a:r>
              <a:rPr lang="en-US" altLang="zh-CN" sz="1466" dirty="0"/>
              <a:t>02 	1002	2</a:t>
            </a:r>
          </a:p>
        </p:txBody>
      </p:sp>
      <p:sp>
        <p:nvSpPr>
          <p:cNvPr id="71" name="矩形 70"/>
          <p:cNvSpPr/>
          <p:nvPr/>
        </p:nvSpPr>
        <p:spPr>
          <a:xfrm>
            <a:off x="4162317" y="5473446"/>
            <a:ext cx="2751074" cy="317908"/>
          </a:xfrm>
          <a:prstGeom prst="rect">
            <a:avLst/>
          </a:prstGeom>
        </p:spPr>
        <p:txBody>
          <a:bodyPr wrap="none">
            <a:spAutoFit/>
          </a:bodyPr>
          <a:lstStyle/>
          <a:p>
            <a:r>
              <a:rPr lang="en-US" altLang="zh-CN" sz="1466" dirty="0"/>
              <a:t>02 	1002	2</a:t>
            </a:r>
          </a:p>
        </p:txBody>
      </p:sp>
      <p:sp>
        <p:nvSpPr>
          <p:cNvPr id="72" name="矩形 71"/>
          <p:cNvSpPr/>
          <p:nvPr/>
        </p:nvSpPr>
        <p:spPr>
          <a:xfrm>
            <a:off x="4159948" y="5950126"/>
            <a:ext cx="2751074" cy="317908"/>
          </a:xfrm>
          <a:prstGeom prst="rect">
            <a:avLst/>
          </a:prstGeom>
        </p:spPr>
        <p:txBody>
          <a:bodyPr wrap="none">
            <a:spAutoFit/>
          </a:bodyPr>
          <a:lstStyle/>
          <a:p>
            <a:r>
              <a:rPr lang="en-US" altLang="zh-CN" sz="1466" dirty="0"/>
              <a:t>03	1003	3</a:t>
            </a:r>
          </a:p>
        </p:txBody>
      </p:sp>
      <p:sp>
        <p:nvSpPr>
          <p:cNvPr id="73" name="矩形 72"/>
          <p:cNvSpPr/>
          <p:nvPr/>
        </p:nvSpPr>
        <p:spPr>
          <a:xfrm>
            <a:off x="4156556" y="6154055"/>
            <a:ext cx="2751074" cy="317908"/>
          </a:xfrm>
          <a:prstGeom prst="rect">
            <a:avLst/>
          </a:prstGeom>
        </p:spPr>
        <p:txBody>
          <a:bodyPr wrap="none">
            <a:spAutoFit/>
          </a:bodyPr>
          <a:lstStyle/>
          <a:p>
            <a:r>
              <a:rPr lang="en-US" altLang="zh-CN" sz="1466" dirty="0"/>
              <a:t>03	1003	3</a:t>
            </a:r>
          </a:p>
        </p:txBody>
      </p:sp>
      <p:sp>
        <p:nvSpPr>
          <p:cNvPr id="74" name="矩形 73"/>
          <p:cNvSpPr/>
          <p:nvPr/>
        </p:nvSpPr>
        <p:spPr>
          <a:xfrm>
            <a:off x="4148202" y="4955794"/>
            <a:ext cx="1790875" cy="317908"/>
          </a:xfrm>
          <a:prstGeom prst="rect">
            <a:avLst/>
          </a:prstGeom>
        </p:spPr>
        <p:txBody>
          <a:bodyPr wrap="none">
            <a:spAutoFit/>
          </a:bodyPr>
          <a:lstStyle/>
          <a:p>
            <a:r>
              <a:rPr lang="zh-CN" altLang="en-US" sz="1466" dirty="0"/>
              <a:t>01	小米</a:t>
            </a:r>
          </a:p>
        </p:txBody>
      </p:sp>
      <p:sp>
        <p:nvSpPr>
          <p:cNvPr id="75" name="矩形 74"/>
          <p:cNvSpPr/>
          <p:nvPr/>
        </p:nvSpPr>
        <p:spPr>
          <a:xfrm>
            <a:off x="4176487" y="5705468"/>
            <a:ext cx="1790875" cy="317908"/>
          </a:xfrm>
          <a:prstGeom prst="rect">
            <a:avLst/>
          </a:prstGeom>
        </p:spPr>
        <p:txBody>
          <a:bodyPr wrap="none">
            <a:spAutoFit/>
          </a:bodyPr>
          <a:lstStyle/>
          <a:p>
            <a:r>
              <a:rPr lang="zh-CN" altLang="en-US" sz="1466" dirty="0"/>
              <a:t>02	华为</a:t>
            </a:r>
          </a:p>
        </p:txBody>
      </p:sp>
      <p:sp>
        <p:nvSpPr>
          <p:cNvPr id="76" name="矩形 75"/>
          <p:cNvSpPr/>
          <p:nvPr/>
        </p:nvSpPr>
        <p:spPr>
          <a:xfrm>
            <a:off x="4193536" y="6361883"/>
            <a:ext cx="1790875" cy="317908"/>
          </a:xfrm>
          <a:prstGeom prst="rect">
            <a:avLst/>
          </a:prstGeom>
        </p:spPr>
        <p:txBody>
          <a:bodyPr wrap="none">
            <a:spAutoFit/>
          </a:bodyPr>
          <a:lstStyle/>
          <a:p>
            <a:r>
              <a:rPr lang="zh-CN" altLang="en-US" sz="1466" dirty="0"/>
              <a:t>03	格力</a:t>
            </a:r>
          </a:p>
        </p:txBody>
      </p:sp>
      <p:sp>
        <p:nvSpPr>
          <p:cNvPr id="77" name="矩形 76"/>
          <p:cNvSpPr/>
          <p:nvPr/>
        </p:nvSpPr>
        <p:spPr>
          <a:xfrm>
            <a:off x="8498938" y="4636443"/>
            <a:ext cx="2751074" cy="1896930"/>
          </a:xfrm>
          <a:prstGeom prst="rect">
            <a:avLst/>
          </a:prstGeom>
        </p:spPr>
        <p:txBody>
          <a:bodyPr wrap="none">
            <a:spAutoFit/>
          </a:bodyPr>
          <a:lstStyle/>
          <a:p>
            <a:r>
              <a:rPr lang="en-US" altLang="zh-CN" sz="1466" dirty="0"/>
              <a:t>1001	</a:t>
            </a:r>
            <a:r>
              <a:rPr lang="zh-CN" altLang="en-US" sz="1466" dirty="0"/>
              <a:t>小米</a:t>
            </a:r>
            <a:r>
              <a:rPr lang="en-US" altLang="zh-CN" sz="1466" dirty="0"/>
              <a:t>	1</a:t>
            </a:r>
          </a:p>
          <a:p>
            <a:r>
              <a:rPr lang="en-US" altLang="zh-CN" sz="1466" dirty="0"/>
              <a:t>1001	</a:t>
            </a:r>
            <a:r>
              <a:rPr lang="zh-CN" altLang="en-US" sz="1466" dirty="0"/>
              <a:t>小米</a:t>
            </a:r>
            <a:r>
              <a:rPr lang="en-US" altLang="zh-CN" sz="1466" dirty="0"/>
              <a:t>	1</a:t>
            </a:r>
          </a:p>
          <a:p>
            <a:endParaRPr lang="en-US" altLang="zh-CN" sz="1466" dirty="0"/>
          </a:p>
          <a:p>
            <a:r>
              <a:rPr lang="en-US" altLang="zh-CN" sz="1466" dirty="0"/>
              <a:t>1002	</a:t>
            </a:r>
            <a:r>
              <a:rPr lang="zh-CN" altLang="en-US" sz="1466" dirty="0"/>
              <a:t>华为</a:t>
            </a:r>
            <a:r>
              <a:rPr lang="en-US" altLang="zh-CN" sz="1466" dirty="0"/>
              <a:t>	2</a:t>
            </a:r>
          </a:p>
          <a:p>
            <a:r>
              <a:rPr lang="en-US" altLang="zh-CN" sz="1466" dirty="0"/>
              <a:t>1002	</a:t>
            </a:r>
            <a:r>
              <a:rPr lang="zh-CN" altLang="en-US" sz="1466" dirty="0"/>
              <a:t>华为</a:t>
            </a:r>
            <a:r>
              <a:rPr lang="en-US" altLang="zh-CN" sz="1466" dirty="0"/>
              <a:t>	2</a:t>
            </a:r>
          </a:p>
          <a:p>
            <a:endParaRPr lang="en-US" altLang="zh-CN" sz="1466" dirty="0"/>
          </a:p>
          <a:p>
            <a:r>
              <a:rPr lang="en-US" altLang="zh-CN" sz="1466" dirty="0"/>
              <a:t>1003	</a:t>
            </a:r>
            <a:r>
              <a:rPr lang="zh-CN" altLang="en-US" sz="1466" dirty="0"/>
              <a:t>格力</a:t>
            </a:r>
            <a:r>
              <a:rPr lang="en-US" altLang="zh-CN" sz="1466" dirty="0"/>
              <a:t>	3</a:t>
            </a:r>
          </a:p>
          <a:p>
            <a:r>
              <a:rPr lang="en-US" altLang="zh-CN" sz="1466" dirty="0"/>
              <a:t>1003	</a:t>
            </a:r>
            <a:r>
              <a:rPr lang="zh-CN" altLang="en-US" sz="1466" dirty="0"/>
              <a:t>格力</a:t>
            </a:r>
            <a:r>
              <a:rPr lang="en-US" altLang="zh-CN" sz="1466" dirty="0"/>
              <a:t>	3</a:t>
            </a:r>
            <a:endParaRPr lang="zh-CN" altLang="en-US" sz="1466" dirty="0"/>
          </a:p>
        </p:txBody>
      </p:sp>
      <p:sp>
        <p:nvSpPr>
          <p:cNvPr id="78" name="矩形 77"/>
          <p:cNvSpPr/>
          <p:nvPr/>
        </p:nvSpPr>
        <p:spPr>
          <a:xfrm>
            <a:off x="8206097" y="4569698"/>
            <a:ext cx="3158464" cy="199497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3199"/>
          </a:p>
        </p:txBody>
      </p:sp>
      <p:sp>
        <p:nvSpPr>
          <p:cNvPr id="14" name="矩形 13"/>
          <p:cNvSpPr/>
          <p:nvPr/>
        </p:nvSpPr>
        <p:spPr>
          <a:xfrm>
            <a:off x="309499" y="4719434"/>
            <a:ext cx="2970148" cy="213767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80" name="矩形 79"/>
          <p:cNvSpPr/>
          <p:nvPr/>
        </p:nvSpPr>
        <p:spPr>
          <a:xfrm>
            <a:off x="4122090" y="4537230"/>
            <a:ext cx="2970148" cy="2137673"/>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3199"/>
          </a:p>
        </p:txBody>
      </p:sp>
      <p:sp>
        <p:nvSpPr>
          <p:cNvPr id="3" name="矩形 2"/>
          <p:cNvSpPr/>
          <p:nvPr/>
        </p:nvSpPr>
        <p:spPr>
          <a:xfrm>
            <a:off x="4084060" y="725292"/>
            <a:ext cx="3655168" cy="420564"/>
          </a:xfrm>
          <a:prstGeom prst="rect">
            <a:avLst/>
          </a:prstGeom>
        </p:spPr>
        <p:txBody>
          <a:bodyPr wrap="none">
            <a:spAutoFit/>
          </a:bodyPr>
          <a:lstStyle/>
          <a:p>
            <a:r>
              <a:rPr lang="en-US" altLang="zh-CN" sz="2133" kern="100" dirty="0">
                <a:latin typeface="Times New Roman" panose="02020603050405020304" pitchFamily="18" charset="0"/>
              </a:rPr>
              <a:t>reduce</a:t>
            </a:r>
            <a:r>
              <a:rPr lang="zh-CN" altLang="zh-CN" sz="2133" kern="100" dirty="0">
                <a:latin typeface="Times New Roman" panose="02020603050405020304" pitchFamily="18" charset="0"/>
                <a:cs typeface="Times New Roman" panose="02020603050405020304" pitchFamily="18" charset="0"/>
              </a:rPr>
              <a:t>端表合并（数据倾斜）</a:t>
            </a:r>
            <a:endParaRPr lang="zh-CN" altLang="en-US" sz="213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anim calcmode="lin" valueType="num">
                                      <p:cBhvr>
                                        <p:cTn id="8" dur="1000" fill="hold"/>
                                        <p:tgtEl>
                                          <p:spTgt spid="99"/>
                                        </p:tgtEl>
                                        <p:attrNameLst>
                                          <p:attrName>ppt_x</p:attrName>
                                        </p:attrNameLst>
                                      </p:cBhvr>
                                      <p:tavLst>
                                        <p:tav tm="0">
                                          <p:val>
                                            <p:strVal val="#ppt_x"/>
                                          </p:val>
                                        </p:tav>
                                        <p:tav tm="100000">
                                          <p:val>
                                            <p:strVal val="#ppt_x"/>
                                          </p:val>
                                        </p:tav>
                                      </p:tavLst>
                                    </p:anim>
                                    <p:anim calcmode="lin" valueType="num">
                                      <p:cBhvr>
                                        <p:cTn id="9" dur="1000" fill="hold"/>
                                        <p:tgtEl>
                                          <p:spTgt spid="9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anim calcmode="lin" valueType="num">
                                      <p:cBhvr>
                                        <p:cTn id="13" dur="1000" fill="hold"/>
                                        <p:tgtEl>
                                          <p:spTgt spid="107"/>
                                        </p:tgtEl>
                                        <p:attrNameLst>
                                          <p:attrName>ppt_x</p:attrName>
                                        </p:attrNameLst>
                                      </p:cBhvr>
                                      <p:tavLst>
                                        <p:tav tm="0">
                                          <p:val>
                                            <p:strVal val="#ppt_x"/>
                                          </p:val>
                                        </p:tav>
                                        <p:tav tm="100000">
                                          <p:val>
                                            <p:strVal val="#ppt_x"/>
                                          </p:val>
                                        </p:tav>
                                      </p:tavLst>
                                    </p:anim>
                                    <p:anim calcmode="lin" valueType="num">
                                      <p:cBhvr>
                                        <p:cTn id="14" dur="1000" fill="hold"/>
                                        <p:tgtEl>
                                          <p:spTgt spid="10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1000"/>
                                        <p:tgtEl>
                                          <p:spTgt spid="57"/>
                                        </p:tgtEl>
                                      </p:cBhvr>
                                    </p:animEffect>
                                    <p:anim calcmode="lin" valueType="num">
                                      <p:cBhvr>
                                        <p:cTn id="28" dur="1000" fill="hold"/>
                                        <p:tgtEl>
                                          <p:spTgt spid="57"/>
                                        </p:tgtEl>
                                        <p:attrNameLst>
                                          <p:attrName>ppt_x</p:attrName>
                                        </p:attrNameLst>
                                      </p:cBhvr>
                                      <p:tavLst>
                                        <p:tav tm="0">
                                          <p:val>
                                            <p:strVal val="#ppt_x"/>
                                          </p:val>
                                        </p:tav>
                                        <p:tav tm="100000">
                                          <p:val>
                                            <p:strVal val="#ppt_x"/>
                                          </p:val>
                                        </p:tav>
                                      </p:tavLst>
                                    </p:anim>
                                    <p:anim calcmode="lin" valueType="num">
                                      <p:cBhvr>
                                        <p:cTn id="2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fade">
                                      <p:cBhvr>
                                        <p:cTn id="39" dur="1000"/>
                                        <p:tgtEl>
                                          <p:spTgt spid="105"/>
                                        </p:tgtEl>
                                      </p:cBhvr>
                                    </p:animEffect>
                                    <p:anim calcmode="lin" valueType="num">
                                      <p:cBhvr>
                                        <p:cTn id="40" dur="1000" fill="hold"/>
                                        <p:tgtEl>
                                          <p:spTgt spid="105"/>
                                        </p:tgtEl>
                                        <p:attrNameLst>
                                          <p:attrName>ppt_x</p:attrName>
                                        </p:attrNameLst>
                                      </p:cBhvr>
                                      <p:tavLst>
                                        <p:tav tm="0">
                                          <p:val>
                                            <p:strVal val="#ppt_x"/>
                                          </p:val>
                                        </p:tav>
                                        <p:tav tm="100000">
                                          <p:val>
                                            <p:strVal val="#ppt_x"/>
                                          </p:val>
                                        </p:tav>
                                      </p:tavLst>
                                    </p:anim>
                                    <p:anim calcmode="lin" valueType="num">
                                      <p:cBhvr>
                                        <p:cTn id="41" dur="1000" fill="hold"/>
                                        <p:tgtEl>
                                          <p:spTgt spid="10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70"/>
                                        </p:tgtEl>
                                        <p:attrNameLst>
                                          <p:attrName>style.visibility</p:attrName>
                                        </p:attrNameLst>
                                      </p:cBhvr>
                                      <p:to>
                                        <p:strVal val="visible"/>
                                      </p:to>
                                    </p:set>
                                    <p:animEffect transition="in" filter="fade">
                                      <p:cBhvr>
                                        <p:cTn id="44" dur="1000"/>
                                        <p:tgtEl>
                                          <p:spTgt spid="170"/>
                                        </p:tgtEl>
                                      </p:cBhvr>
                                    </p:animEffect>
                                    <p:anim calcmode="lin" valueType="num">
                                      <p:cBhvr>
                                        <p:cTn id="45" dur="1000" fill="hold"/>
                                        <p:tgtEl>
                                          <p:spTgt spid="170"/>
                                        </p:tgtEl>
                                        <p:attrNameLst>
                                          <p:attrName>ppt_x</p:attrName>
                                        </p:attrNameLst>
                                      </p:cBhvr>
                                      <p:tavLst>
                                        <p:tav tm="0">
                                          <p:val>
                                            <p:strVal val="#ppt_x"/>
                                          </p:val>
                                        </p:tav>
                                        <p:tav tm="100000">
                                          <p:val>
                                            <p:strVal val="#ppt_x"/>
                                          </p:val>
                                        </p:tav>
                                      </p:tavLst>
                                    </p:anim>
                                    <p:anim calcmode="lin" valueType="num">
                                      <p:cBhvr>
                                        <p:cTn id="46"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1000"/>
                                        <p:tgtEl>
                                          <p:spTgt spid="109"/>
                                        </p:tgtEl>
                                      </p:cBhvr>
                                    </p:animEffect>
                                    <p:anim calcmode="lin" valueType="num">
                                      <p:cBhvr>
                                        <p:cTn id="52" dur="1000" fill="hold"/>
                                        <p:tgtEl>
                                          <p:spTgt spid="109"/>
                                        </p:tgtEl>
                                        <p:attrNameLst>
                                          <p:attrName>ppt_x</p:attrName>
                                        </p:attrNameLst>
                                      </p:cBhvr>
                                      <p:tavLst>
                                        <p:tav tm="0">
                                          <p:val>
                                            <p:strVal val="#ppt_x"/>
                                          </p:val>
                                        </p:tav>
                                        <p:tav tm="100000">
                                          <p:val>
                                            <p:strVal val="#ppt_x"/>
                                          </p:val>
                                        </p:tav>
                                      </p:tavLst>
                                    </p:anim>
                                    <p:anim calcmode="lin" valueType="num">
                                      <p:cBhvr>
                                        <p:cTn id="53" dur="1000" fill="hold"/>
                                        <p:tgtEl>
                                          <p:spTgt spid="10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fade">
                                      <p:cBhvr>
                                        <p:cTn id="56" dur="1000"/>
                                        <p:tgtEl>
                                          <p:spTgt spid="106"/>
                                        </p:tgtEl>
                                      </p:cBhvr>
                                    </p:animEffect>
                                    <p:anim calcmode="lin" valueType="num">
                                      <p:cBhvr>
                                        <p:cTn id="57" dur="1000" fill="hold"/>
                                        <p:tgtEl>
                                          <p:spTgt spid="106"/>
                                        </p:tgtEl>
                                        <p:attrNameLst>
                                          <p:attrName>ppt_x</p:attrName>
                                        </p:attrNameLst>
                                      </p:cBhvr>
                                      <p:tavLst>
                                        <p:tav tm="0">
                                          <p:val>
                                            <p:strVal val="#ppt_x"/>
                                          </p:val>
                                        </p:tav>
                                        <p:tav tm="100000">
                                          <p:val>
                                            <p:strVal val="#ppt_x"/>
                                          </p:val>
                                        </p:tav>
                                      </p:tavLst>
                                    </p:anim>
                                    <p:anim calcmode="lin" valueType="num">
                                      <p:cBhvr>
                                        <p:cTn id="58"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1000"/>
                                        <p:tgtEl>
                                          <p:spTgt spid="4"/>
                                        </p:tgtEl>
                                      </p:cBhvr>
                                    </p:animEffect>
                                    <p:anim calcmode="lin" valueType="num">
                                      <p:cBhvr>
                                        <p:cTn id="64" dur="1000" fill="hold"/>
                                        <p:tgtEl>
                                          <p:spTgt spid="4"/>
                                        </p:tgtEl>
                                        <p:attrNameLst>
                                          <p:attrName>ppt_x</p:attrName>
                                        </p:attrNameLst>
                                      </p:cBhvr>
                                      <p:tavLst>
                                        <p:tav tm="0">
                                          <p:val>
                                            <p:strVal val="#ppt_x"/>
                                          </p:val>
                                        </p:tav>
                                        <p:tav tm="100000">
                                          <p:val>
                                            <p:strVal val="#ppt_x"/>
                                          </p:val>
                                        </p:tav>
                                      </p:tavLst>
                                    </p:anim>
                                    <p:anim calcmode="lin" valueType="num">
                                      <p:cBhvr>
                                        <p:cTn id="65" dur="1000" fill="hold"/>
                                        <p:tgtEl>
                                          <p:spTgt spid="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1000"/>
                                        <p:tgtEl>
                                          <p:spTgt spid="5"/>
                                        </p:tgtEl>
                                      </p:cBhvr>
                                    </p:animEffect>
                                    <p:anim calcmode="lin" valueType="num">
                                      <p:cBhvr>
                                        <p:cTn id="69" dur="1000" fill="hold"/>
                                        <p:tgtEl>
                                          <p:spTgt spid="5"/>
                                        </p:tgtEl>
                                        <p:attrNameLst>
                                          <p:attrName>ppt_x</p:attrName>
                                        </p:attrNameLst>
                                      </p:cBhvr>
                                      <p:tavLst>
                                        <p:tav tm="0">
                                          <p:val>
                                            <p:strVal val="#ppt_x"/>
                                          </p:val>
                                        </p:tav>
                                        <p:tav tm="100000">
                                          <p:val>
                                            <p:strVal val="#ppt_x"/>
                                          </p:val>
                                        </p:tav>
                                      </p:tavLst>
                                    </p:anim>
                                    <p:anim calcmode="lin" valueType="num">
                                      <p:cBhvr>
                                        <p:cTn id="70" dur="1000" fill="hold"/>
                                        <p:tgtEl>
                                          <p:spTgt spid="5"/>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1000"/>
                                        <p:tgtEl>
                                          <p:spTgt spid="61"/>
                                        </p:tgtEl>
                                      </p:cBhvr>
                                    </p:animEffect>
                                    <p:anim calcmode="lin" valueType="num">
                                      <p:cBhvr>
                                        <p:cTn id="74" dur="1000" fill="hold"/>
                                        <p:tgtEl>
                                          <p:spTgt spid="61"/>
                                        </p:tgtEl>
                                        <p:attrNameLst>
                                          <p:attrName>ppt_x</p:attrName>
                                        </p:attrNameLst>
                                      </p:cBhvr>
                                      <p:tavLst>
                                        <p:tav tm="0">
                                          <p:val>
                                            <p:strVal val="#ppt_x"/>
                                          </p:val>
                                        </p:tav>
                                        <p:tav tm="100000">
                                          <p:val>
                                            <p:strVal val="#ppt_x"/>
                                          </p:val>
                                        </p:tav>
                                      </p:tavLst>
                                    </p:anim>
                                    <p:anim calcmode="lin" valueType="num">
                                      <p:cBhvr>
                                        <p:cTn id="75" dur="1000" fill="hold"/>
                                        <p:tgtEl>
                                          <p:spTgt spid="6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1000"/>
                                        <p:tgtEl>
                                          <p:spTgt spid="62"/>
                                        </p:tgtEl>
                                      </p:cBhvr>
                                    </p:animEffect>
                                    <p:anim calcmode="lin" valueType="num">
                                      <p:cBhvr>
                                        <p:cTn id="79" dur="1000" fill="hold"/>
                                        <p:tgtEl>
                                          <p:spTgt spid="62"/>
                                        </p:tgtEl>
                                        <p:attrNameLst>
                                          <p:attrName>ppt_x</p:attrName>
                                        </p:attrNameLst>
                                      </p:cBhvr>
                                      <p:tavLst>
                                        <p:tav tm="0">
                                          <p:val>
                                            <p:strVal val="#ppt_x"/>
                                          </p:val>
                                        </p:tav>
                                        <p:tav tm="100000">
                                          <p:val>
                                            <p:strVal val="#ppt_x"/>
                                          </p:val>
                                        </p:tav>
                                      </p:tavLst>
                                    </p:anim>
                                    <p:anim calcmode="lin" valueType="num">
                                      <p:cBhvr>
                                        <p:cTn id="80" dur="1000" fill="hold"/>
                                        <p:tgtEl>
                                          <p:spTgt spid="62"/>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1000" fill="hold"/>
                                        <p:tgtEl>
                                          <p:spTgt spid="63"/>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1000"/>
                                        <p:tgtEl>
                                          <p:spTgt spid="64"/>
                                        </p:tgtEl>
                                      </p:cBhvr>
                                    </p:animEffect>
                                    <p:anim calcmode="lin" valueType="num">
                                      <p:cBhvr>
                                        <p:cTn id="89" dur="1000" fill="hold"/>
                                        <p:tgtEl>
                                          <p:spTgt spid="64"/>
                                        </p:tgtEl>
                                        <p:attrNameLst>
                                          <p:attrName>ppt_x</p:attrName>
                                        </p:attrNameLst>
                                      </p:cBhvr>
                                      <p:tavLst>
                                        <p:tav tm="0">
                                          <p:val>
                                            <p:strVal val="#ppt_x"/>
                                          </p:val>
                                        </p:tav>
                                        <p:tav tm="100000">
                                          <p:val>
                                            <p:strVal val="#ppt_x"/>
                                          </p:val>
                                        </p:tav>
                                      </p:tavLst>
                                    </p:anim>
                                    <p:anim calcmode="lin" valueType="num">
                                      <p:cBhvr>
                                        <p:cTn id="90" dur="1000" fill="hold"/>
                                        <p:tgtEl>
                                          <p:spTgt spid="64"/>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1000"/>
                                        <p:tgtEl>
                                          <p:spTgt spid="8"/>
                                        </p:tgtEl>
                                      </p:cBhvr>
                                    </p:animEffect>
                                    <p:anim calcmode="lin" valueType="num">
                                      <p:cBhvr>
                                        <p:cTn id="94" dur="1000" fill="hold"/>
                                        <p:tgtEl>
                                          <p:spTgt spid="8"/>
                                        </p:tgtEl>
                                        <p:attrNameLst>
                                          <p:attrName>ppt_x</p:attrName>
                                        </p:attrNameLst>
                                      </p:cBhvr>
                                      <p:tavLst>
                                        <p:tav tm="0">
                                          <p:val>
                                            <p:strVal val="#ppt_x"/>
                                          </p:val>
                                        </p:tav>
                                        <p:tav tm="100000">
                                          <p:val>
                                            <p:strVal val="#ppt_x"/>
                                          </p:val>
                                        </p:tav>
                                      </p:tavLst>
                                    </p:anim>
                                    <p:anim calcmode="lin" valueType="num">
                                      <p:cBhvr>
                                        <p:cTn id="95" dur="1000" fill="hold"/>
                                        <p:tgtEl>
                                          <p:spTgt spid="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fade">
                                      <p:cBhvr>
                                        <p:cTn id="98" dur="1000"/>
                                        <p:tgtEl>
                                          <p:spTgt spid="12"/>
                                        </p:tgtEl>
                                      </p:cBhvr>
                                    </p:animEffect>
                                    <p:anim calcmode="lin" valueType="num">
                                      <p:cBhvr>
                                        <p:cTn id="99" dur="1000" fill="hold"/>
                                        <p:tgtEl>
                                          <p:spTgt spid="12"/>
                                        </p:tgtEl>
                                        <p:attrNameLst>
                                          <p:attrName>ppt_x</p:attrName>
                                        </p:attrNameLst>
                                      </p:cBhvr>
                                      <p:tavLst>
                                        <p:tav tm="0">
                                          <p:val>
                                            <p:strVal val="#ppt_x"/>
                                          </p:val>
                                        </p:tav>
                                        <p:tav tm="100000">
                                          <p:val>
                                            <p:strVal val="#ppt_x"/>
                                          </p:val>
                                        </p:tav>
                                      </p:tavLst>
                                    </p:anim>
                                    <p:anim calcmode="lin" valueType="num">
                                      <p:cBhvr>
                                        <p:cTn id="100" dur="1000" fill="hold"/>
                                        <p:tgtEl>
                                          <p:spTgt spid="12"/>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fade">
                                      <p:cBhvr>
                                        <p:cTn id="103" dur="1000"/>
                                        <p:tgtEl>
                                          <p:spTgt spid="13"/>
                                        </p:tgtEl>
                                      </p:cBhvr>
                                    </p:animEffect>
                                    <p:anim calcmode="lin" valueType="num">
                                      <p:cBhvr>
                                        <p:cTn id="104" dur="1000" fill="hold"/>
                                        <p:tgtEl>
                                          <p:spTgt spid="13"/>
                                        </p:tgtEl>
                                        <p:attrNameLst>
                                          <p:attrName>ppt_x</p:attrName>
                                        </p:attrNameLst>
                                      </p:cBhvr>
                                      <p:tavLst>
                                        <p:tav tm="0">
                                          <p:val>
                                            <p:strVal val="#ppt_x"/>
                                          </p:val>
                                        </p:tav>
                                        <p:tav tm="100000">
                                          <p:val>
                                            <p:strVal val="#ppt_x"/>
                                          </p:val>
                                        </p:tav>
                                      </p:tavLst>
                                    </p:anim>
                                    <p:anim calcmode="lin" valueType="num">
                                      <p:cBhvr>
                                        <p:cTn id="105" dur="1000" fill="hold"/>
                                        <p:tgtEl>
                                          <p:spTgt spid="13"/>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1000"/>
                                        <p:tgtEl>
                                          <p:spTgt spid="14"/>
                                        </p:tgtEl>
                                      </p:cBhvr>
                                    </p:animEffect>
                                    <p:anim calcmode="lin" valueType="num">
                                      <p:cBhvr>
                                        <p:cTn id="109" dur="1000" fill="hold"/>
                                        <p:tgtEl>
                                          <p:spTgt spid="14"/>
                                        </p:tgtEl>
                                        <p:attrNameLst>
                                          <p:attrName>ppt_x</p:attrName>
                                        </p:attrNameLst>
                                      </p:cBhvr>
                                      <p:tavLst>
                                        <p:tav tm="0">
                                          <p:val>
                                            <p:strVal val="#ppt_x"/>
                                          </p:val>
                                        </p:tav>
                                        <p:tav tm="100000">
                                          <p:val>
                                            <p:strVal val="#ppt_x"/>
                                          </p:val>
                                        </p:tav>
                                      </p:tavLst>
                                    </p:anim>
                                    <p:anim calcmode="lin" valueType="num">
                                      <p:cBhvr>
                                        <p:cTn id="11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 calcmode="lin" valueType="num">
                                      <p:cBhvr additive="base">
                                        <p:cTn id="115" dur="500" fill="hold"/>
                                        <p:tgtEl>
                                          <p:spTgt spid="68"/>
                                        </p:tgtEl>
                                        <p:attrNameLst>
                                          <p:attrName>ppt_x</p:attrName>
                                        </p:attrNameLst>
                                      </p:cBhvr>
                                      <p:tavLst>
                                        <p:tav tm="0">
                                          <p:val>
                                            <p:strVal val="#ppt_x"/>
                                          </p:val>
                                        </p:tav>
                                        <p:tav tm="100000">
                                          <p:val>
                                            <p:strVal val="#ppt_x"/>
                                          </p:val>
                                        </p:tav>
                                      </p:tavLst>
                                    </p:anim>
                                    <p:anim calcmode="lin" valueType="num">
                                      <p:cBhvr additive="base">
                                        <p:cTn id="116" dur="500" fill="hold"/>
                                        <p:tgtEl>
                                          <p:spTgt spid="68"/>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anim calcmode="lin" valueType="num">
                                      <p:cBhvr additive="base">
                                        <p:cTn id="119" dur="500" fill="hold"/>
                                        <p:tgtEl>
                                          <p:spTgt spid="69"/>
                                        </p:tgtEl>
                                        <p:attrNameLst>
                                          <p:attrName>ppt_x</p:attrName>
                                        </p:attrNameLst>
                                      </p:cBhvr>
                                      <p:tavLst>
                                        <p:tav tm="0">
                                          <p:val>
                                            <p:strVal val="#ppt_x"/>
                                          </p:val>
                                        </p:tav>
                                        <p:tav tm="100000">
                                          <p:val>
                                            <p:strVal val="#ppt_x"/>
                                          </p:val>
                                        </p:tav>
                                      </p:tavLst>
                                    </p:anim>
                                    <p:anim calcmode="lin" valueType="num">
                                      <p:cBhvr additive="base">
                                        <p:cTn id="120" dur="500" fill="hold"/>
                                        <p:tgtEl>
                                          <p:spTgt spid="69"/>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70"/>
                                        </p:tgtEl>
                                        <p:attrNameLst>
                                          <p:attrName>style.visibility</p:attrName>
                                        </p:attrNameLst>
                                      </p:cBhvr>
                                      <p:to>
                                        <p:strVal val="visible"/>
                                      </p:to>
                                    </p:set>
                                    <p:anim calcmode="lin" valueType="num">
                                      <p:cBhvr additive="base">
                                        <p:cTn id="123" dur="500" fill="hold"/>
                                        <p:tgtEl>
                                          <p:spTgt spid="70"/>
                                        </p:tgtEl>
                                        <p:attrNameLst>
                                          <p:attrName>ppt_x</p:attrName>
                                        </p:attrNameLst>
                                      </p:cBhvr>
                                      <p:tavLst>
                                        <p:tav tm="0">
                                          <p:val>
                                            <p:strVal val="#ppt_x"/>
                                          </p:val>
                                        </p:tav>
                                        <p:tav tm="100000">
                                          <p:val>
                                            <p:strVal val="#ppt_x"/>
                                          </p:val>
                                        </p:tav>
                                      </p:tavLst>
                                    </p:anim>
                                    <p:anim calcmode="lin" valueType="num">
                                      <p:cBhvr additive="base">
                                        <p:cTn id="124" dur="500" fill="hold"/>
                                        <p:tgtEl>
                                          <p:spTgt spid="70"/>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anim calcmode="lin" valueType="num">
                                      <p:cBhvr additive="base">
                                        <p:cTn id="127" dur="500" fill="hold"/>
                                        <p:tgtEl>
                                          <p:spTgt spid="71"/>
                                        </p:tgtEl>
                                        <p:attrNameLst>
                                          <p:attrName>ppt_x</p:attrName>
                                        </p:attrNameLst>
                                      </p:cBhvr>
                                      <p:tavLst>
                                        <p:tav tm="0">
                                          <p:val>
                                            <p:strVal val="#ppt_x"/>
                                          </p:val>
                                        </p:tav>
                                        <p:tav tm="100000">
                                          <p:val>
                                            <p:strVal val="#ppt_x"/>
                                          </p:val>
                                        </p:tav>
                                      </p:tavLst>
                                    </p:anim>
                                    <p:anim calcmode="lin" valueType="num">
                                      <p:cBhvr additive="base">
                                        <p:cTn id="128" dur="500" fill="hold"/>
                                        <p:tgtEl>
                                          <p:spTgt spid="71"/>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anim calcmode="lin" valueType="num">
                                      <p:cBhvr additive="base">
                                        <p:cTn id="131" dur="500" fill="hold"/>
                                        <p:tgtEl>
                                          <p:spTgt spid="72"/>
                                        </p:tgtEl>
                                        <p:attrNameLst>
                                          <p:attrName>ppt_x</p:attrName>
                                        </p:attrNameLst>
                                      </p:cBhvr>
                                      <p:tavLst>
                                        <p:tav tm="0">
                                          <p:val>
                                            <p:strVal val="#ppt_x"/>
                                          </p:val>
                                        </p:tav>
                                        <p:tav tm="100000">
                                          <p:val>
                                            <p:strVal val="#ppt_x"/>
                                          </p:val>
                                        </p:tav>
                                      </p:tavLst>
                                    </p:anim>
                                    <p:anim calcmode="lin" valueType="num">
                                      <p:cBhvr additive="base">
                                        <p:cTn id="132" dur="500" fill="hold"/>
                                        <p:tgtEl>
                                          <p:spTgt spid="72"/>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73"/>
                                        </p:tgtEl>
                                        <p:attrNameLst>
                                          <p:attrName>style.visibility</p:attrName>
                                        </p:attrNameLst>
                                      </p:cBhvr>
                                      <p:to>
                                        <p:strVal val="visible"/>
                                      </p:to>
                                    </p:set>
                                    <p:anim calcmode="lin" valueType="num">
                                      <p:cBhvr additive="base">
                                        <p:cTn id="135" dur="500" fill="hold"/>
                                        <p:tgtEl>
                                          <p:spTgt spid="73"/>
                                        </p:tgtEl>
                                        <p:attrNameLst>
                                          <p:attrName>ppt_x</p:attrName>
                                        </p:attrNameLst>
                                      </p:cBhvr>
                                      <p:tavLst>
                                        <p:tav tm="0">
                                          <p:val>
                                            <p:strVal val="#ppt_x"/>
                                          </p:val>
                                        </p:tav>
                                        <p:tav tm="100000">
                                          <p:val>
                                            <p:strVal val="#ppt_x"/>
                                          </p:val>
                                        </p:tav>
                                      </p:tavLst>
                                    </p:anim>
                                    <p:anim calcmode="lin" valueType="num">
                                      <p:cBhvr additive="base">
                                        <p:cTn id="136" dur="500" fill="hold"/>
                                        <p:tgtEl>
                                          <p:spTgt spid="73"/>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 calcmode="lin" valueType="num">
                                      <p:cBhvr additive="base">
                                        <p:cTn id="139" dur="500" fill="hold"/>
                                        <p:tgtEl>
                                          <p:spTgt spid="74"/>
                                        </p:tgtEl>
                                        <p:attrNameLst>
                                          <p:attrName>ppt_x</p:attrName>
                                        </p:attrNameLst>
                                      </p:cBhvr>
                                      <p:tavLst>
                                        <p:tav tm="0">
                                          <p:val>
                                            <p:strVal val="#ppt_x"/>
                                          </p:val>
                                        </p:tav>
                                        <p:tav tm="100000">
                                          <p:val>
                                            <p:strVal val="#ppt_x"/>
                                          </p:val>
                                        </p:tav>
                                      </p:tavLst>
                                    </p:anim>
                                    <p:anim calcmode="lin" valueType="num">
                                      <p:cBhvr additive="base">
                                        <p:cTn id="140" dur="500" fill="hold"/>
                                        <p:tgtEl>
                                          <p:spTgt spid="74"/>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75"/>
                                        </p:tgtEl>
                                        <p:attrNameLst>
                                          <p:attrName>style.visibility</p:attrName>
                                        </p:attrNameLst>
                                      </p:cBhvr>
                                      <p:to>
                                        <p:strVal val="visible"/>
                                      </p:to>
                                    </p:set>
                                    <p:anim calcmode="lin" valueType="num">
                                      <p:cBhvr additive="base">
                                        <p:cTn id="143" dur="500" fill="hold"/>
                                        <p:tgtEl>
                                          <p:spTgt spid="75"/>
                                        </p:tgtEl>
                                        <p:attrNameLst>
                                          <p:attrName>ppt_x</p:attrName>
                                        </p:attrNameLst>
                                      </p:cBhvr>
                                      <p:tavLst>
                                        <p:tav tm="0">
                                          <p:val>
                                            <p:strVal val="#ppt_x"/>
                                          </p:val>
                                        </p:tav>
                                        <p:tav tm="100000">
                                          <p:val>
                                            <p:strVal val="#ppt_x"/>
                                          </p:val>
                                        </p:tav>
                                      </p:tavLst>
                                    </p:anim>
                                    <p:anim calcmode="lin" valueType="num">
                                      <p:cBhvr additive="base">
                                        <p:cTn id="144" dur="500" fill="hold"/>
                                        <p:tgtEl>
                                          <p:spTgt spid="75"/>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76"/>
                                        </p:tgtEl>
                                        <p:attrNameLst>
                                          <p:attrName>style.visibility</p:attrName>
                                        </p:attrNameLst>
                                      </p:cBhvr>
                                      <p:to>
                                        <p:strVal val="visible"/>
                                      </p:to>
                                    </p:set>
                                    <p:anim calcmode="lin" valueType="num">
                                      <p:cBhvr additive="base">
                                        <p:cTn id="147" dur="500" fill="hold"/>
                                        <p:tgtEl>
                                          <p:spTgt spid="76"/>
                                        </p:tgtEl>
                                        <p:attrNameLst>
                                          <p:attrName>ppt_x</p:attrName>
                                        </p:attrNameLst>
                                      </p:cBhvr>
                                      <p:tavLst>
                                        <p:tav tm="0">
                                          <p:val>
                                            <p:strVal val="#ppt_x"/>
                                          </p:val>
                                        </p:tav>
                                        <p:tav tm="100000">
                                          <p:val>
                                            <p:strVal val="#ppt_x"/>
                                          </p:val>
                                        </p:tav>
                                      </p:tavLst>
                                    </p:anim>
                                    <p:anim calcmode="lin" valueType="num">
                                      <p:cBhvr additive="base">
                                        <p:cTn id="148" dur="500" fill="hold"/>
                                        <p:tgtEl>
                                          <p:spTgt spid="76"/>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80"/>
                                        </p:tgtEl>
                                        <p:attrNameLst>
                                          <p:attrName>style.visibility</p:attrName>
                                        </p:attrNameLst>
                                      </p:cBhvr>
                                      <p:to>
                                        <p:strVal val="visible"/>
                                      </p:to>
                                    </p:set>
                                    <p:anim calcmode="lin" valueType="num">
                                      <p:cBhvr additive="base">
                                        <p:cTn id="151" dur="500" fill="hold"/>
                                        <p:tgtEl>
                                          <p:spTgt spid="80"/>
                                        </p:tgtEl>
                                        <p:attrNameLst>
                                          <p:attrName>ppt_x</p:attrName>
                                        </p:attrNameLst>
                                      </p:cBhvr>
                                      <p:tavLst>
                                        <p:tav tm="0">
                                          <p:val>
                                            <p:strVal val="#ppt_x"/>
                                          </p:val>
                                        </p:tav>
                                        <p:tav tm="100000">
                                          <p:val>
                                            <p:strVal val="#ppt_x"/>
                                          </p:val>
                                        </p:tav>
                                      </p:tavLst>
                                    </p:anim>
                                    <p:anim calcmode="lin" valueType="num">
                                      <p:cBhvr additive="base">
                                        <p:cTn id="152" dur="500" fill="hold"/>
                                        <p:tgtEl>
                                          <p:spTgt spid="80"/>
                                        </p:tgtEl>
                                        <p:attrNameLst>
                                          <p:attrName>ppt_y</p:attrName>
                                        </p:attrNameLst>
                                      </p:cBhvr>
                                      <p:tavLst>
                                        <p:tav tm="0">
                                          <p:val>
                                            <p:strVal val="1+#ppt_h/2"/>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132"/>
                                        </p:tgtEl>
                                        <p:attrNameLst>
                                          <p:attrName>style.visibility</p:attrName>
                                        </p:attrNameLst>
                                      </p:cBhvr>
                                      <p:to>
                                        <p:strVal val="visible"/>
                                      </p:to>
                                    </p:set>
                                    <p:animEffect transition="in" filter="fade">
                                      <p:cBhvr>
                                        <p:cTn id="155" dur="1000"/>
                                        <p:tgtEl>
                                          <p:spTgt spid="132"/>
                                        </p:tgtEl>
                                      </p:cBhvr>
                                    </p:animEffect>
                                    <p:anim calcmode="lin" valueType="num">
                                      <p:cBhvr>
                                        <p:cTn id="156" dur="1000" fill="hold"/>
                                        <p:tgtEl>
                                          <p:spTgt spid="132"/>
                                        </p:tgtEl>
                                        <p:attrNameLst>
                                          <p:attrName>ppt_x</p:attrName>
                                        </p:attrNameLst>
                                      </p:cBhvr>
                                      <p:tavLst>
                                        <p:tav tm="0">
                                          <p:val>
                                            <p:strVal val="#ppt_x"/>
                                          </p:val>
                                        </p:tav>
                                        <p:tav tm="100000">
                                          <p:val>
                                            <p:strVal val="#ppt_x"/>
                                          </p:val>
                                        </p:tav>
                                      </p:tavLst>
                                    </p:anim>
                                    <p:anim calcmode="lin" valueType="num">
                                      <p:cBhvr>
                                        <p:cTn id="157"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grpId="0" nodeType="clickEffect">
                                  <p:stCondLst>
                                    <p:cond delay="0"/>
                                  </p:stCondLst>
                                  <p:childTnLst>
                                    <p:set>
                                      <p:cBhvr>
                                        <p:cTn id="161" dur="1" fill="hold">
                                          <p:stCondLst>
                                            <p:cond delay="0"/>
                                          </p:stCondLst>
                                        </p:cTn>
                                        <p:tgtEl>
                                          <p:spTgt spid="158"/>
                                        </p:tgtEl>
                                        <p:attrNameLst>
                                          <p:attrName>style.visibility</p:attrName>
                                        </p:attrNameLst>
                                      </p:cBhvr>
                                      <p:to>
                                        <p:strVal val="visible"/>
                                      </p:to>
                                    </p:set>
                                    <p:animEffect transition="in" filter="fade">
                                      <p:cBhvr>
                                        <p:cTn id="162" dur="1000"/>
                                        <p:tgtEl>
                                          <p:spTgt spid="158"/>
                                        </p:tgtEl>
                                      </p:cBhvr>
                                    </p:animEffect>
                                    <p:anim calcmode="lin" valueType="num">
                                      <p:cBhvr>
                                        <p:cTn id="163" dur="1000" fill="hold"/>
                                        <p:tgtEl>
                                          <p:spTgt spid="158"/>
                                        </p:tgtEl>
                                        <p:attrNameLst>
                                          <p:attrName>ppt_x</p:attrName>
                                        </p:attrNameLst>
                                      </p:cBhvr>
                                      <p:tavLst>
                                        <p:tav tm="0">
                                          <p:val>
                                            <p:strVal val="#ppt_x"/>
                                          </p:val>
                                        </p:tav>
                                        <p:tav tm="100000">
                                          <p:val>
                                            <p:strVal val="#ppt_x"/>
                                          </p:val>
                                        </p:tav>
                                      </p:tavLst>
                                    </p:anim>
                                    <p:anim calcmode="lin" valueType="num">
                                      <p:cBhvr>
                                        <p:cTn id="164" dur="1000" fill="hold"/>
                                        <p:tgtEl>
                                          <p:spTgt spid="158"/>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156"/>
                                        </p:tgtEl>
                                        <p:attrNameLst>
                                          <p:attrName>style.visibility</p:attrName>
                                        </p:attrNameLst>
                                      </p:cBhvr>
                                      <p:to>
                                        <p:strVal val="visible"/>
                                      </p:to>
                                    </p:set>
                                    <p:animEffect transition="in" filter="fade">
                                      <p:cBhvr>
                                        <p:cTn id="167" dur="1000"/>
                                        <p:tgtEl>
                                          <p:spTgt spid="156"/>
                                        </p:tgtEl>
                                      </p:cBhvr>
                                    </p:animEffect>
                                    <p:anim calcmode="lin" valueType="num">
                                      <p:cBhvr>
                                        <p:cTn id="168" dur="1000" fill="hold"/>
                                        <p:tgtEl>
                                          <p:spTgt spid="156"/>
                                        </p:tgtEl>
                                        <p:attrNameLst>
                                          <p:attrName>ppt_x</p:attrName>
                                        </p:attrNameLst>
                                      </p:cBhvr>
                                      <p:tavLst>
                                        <p:tav tm="0">
                                          <p:val>
                                            <p:strVal val="#ppt_x"/>
                                          </p:val>
                                        </p:tav>
                                        <p:tav tm="100000">
                                          <p:val>
                                            <p:strVal val="#ppt_x"/>
                                          </p:val>
                                        </p:tav>
                                      </p:tavLst>
                                    </p:anim>
                                    <p:anim calcmode="lin" valueType="num">
                                      <p:cBhvr>
                                        <p:cTn id="169"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grpId="0" nodeType="click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fade">
                                      <p:cBhvr>
                                        <p:cTn id="174" dur="1000"/>
                                        <p:tgtEl>
                                          <p:spTgt spid="77"/>
                                        </p:tgtEl>
                                      </p:cBhvr>
                                    </p:animEffect>
                                    <p:anim calcmode="lin" valueType="num">
                                      <p:cBhvr>
                                        <p:cTn id="175" dur="1000" fill="hold"/>
                                        <p:tgtEl>
                                          <p:spTgt spid="77"/>
                                        </p:tgtEl>
                                        <p:attrNameLst>
                                          <p:attrName>ppt_x</p:attrName>
                                        </p:attrNameLst>
                                      </p:cBhvr>
                                      <p:tavLst>
                                        <p:tav tm="0">
                                          <p:val>
                                            <p:strVal val="#ppt_x"/>
                                          </p:val>
                                        </p:tav>
                                        <p:tav tm="100000">
                                          <p:val>
                                            <p:strVal val="#ppt_x"/>
                                          </p:val>
                                        </p:tav>
                                      </p:tavLst>
                                    </p:anim>
                                    <p:anim calcmode="lin" valueType="num">
                                      <p:cBhvr>
                                        <p:cTn id="176" dur="1000" fill="hold"/>
                                        <p:tgtEl>
                                          <p:spTgt spid="77"/>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78"/>
                                        </p:tgtEl>
                                        <p:attrNameLst>
                                          <p:attrName>style.visibility</p:attrName>
                                        </p:attrNameLst>
                                      </p:cBhvr>
                                      <p:to>
                                        <p:strVal val="visible"/>
                                      </p:to>
                                    </p:set>
                                    <p:animEffect transition="in" filter="fade">
                                      <p:cBhvr>
                                        <p:cTn id="179" dur="1000"/>
                                        <p:tgtEl>
                                          <p:spTgt spid="78"/>
                                        </p:tgtEl>
                                      </p:cBhvr>
                                    </p:animEffect>
                                    <p:anim calcmode="lin" valueType="num">
                                      <p:cBhvr>
                                        <p:cTn id="180" dur="1000" fill="hold"/>
                                        <p:tgtEl>
                                          <p:spTgt spid="78"/>
                                        </p:tgtEl>
                                        <p:attrNameLst>
                                          <p:attrName>ppt_x</p:attrName>
                                        </p:attrNameLst>
                                      </p:cBhvr>
                                      <p:tavLst>
                                        <p:tav tm="0">
                                          <p:val>
                                            <p:strVal val="#ppt_x"/>
                                          </p:val>
                                        </p:tav>
                                        <p:tav tm="100000">
                                          <p:val>
                                            <p:strVal val="#ppt_x"/>
                                          </p:val>
                                        </p:tav>
                                      </p:tavLst>
                                    </p:anim>
                                    <p:anim calcmode="lin" valueType="num">
                                      <p:cBhvr>
                                        <p:cTn id="18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9" grpId="0"/>
      <p:bldP spid="105" grpId="0"/>
      <p:bldP spid="106" grpId="0"/>
      <p:bldP spid="107" grpId="0" bldLvl="0" animBg="1"/>
      <p:bldP spid="109" grpId="0"/>
      <p:bldP spid="132" grpId="0"/>
      <p:bldP spid="156" grpId="0"/>
      <p:bldP spid="158" grpId="0"/>
      <p:bldP spid="170" grpId="0" bldLvl="0" animBg="1"/>
      <p:bldP spid="2" grpId="0" bldLvl="0" animBg="1"/>
      <p:bldP spid="56" grpId="0"/>
      <p:bldP spid="57" grpId="0"/>
      <p:bldP spid="4" grpId="0"/>
      <p:bldP spid="5" grpId="0"/>
      <p:bldP spid="61" grpId="0"/>
      <p:bldP spid="62" grpId="0"/>
      <p:bldP spid="63" grpId="0"/>
      <p:bldP spid="64" grpId="0"/>
      <p:bldP spid="8" grpId="0"/>
      <p:bldP spid="12" grpId="0"/>
      <p:bldP spid="13" grpId="0"/>
      <p:bldP spid="68" grpId="0"/>
      <p:bldP spid="69" grpId="0"/>
      <p:bldP spid="70" grpId="0"/>
      <p:bldP spid="71" grpId="0"/>
      <p:bldP spid="72" grpId="0"/>
      <p:bldP spid="73" grpId="0"/>
      <p:bldP spid="74" grpId="0"/>
      <p:bldP spid="75" grpId="0"/>
      <p:bldP spid="76" grpId="0"/>
      <p:bldP spid="77" grpId="0"/>
      <p:bldP spid="78" grpId="0" bldLvl="0" animBg="1"/>
      <p:bldP spid="14" grpId="0" bldLvl="0" animBg="1"/>
      <p:bldP spid="80"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38712" y="349320"/>
            <a:ext cx="4608954" cy="420564"/>
          </a:xfrm>
          <a:prstGeom prst="rect">
            <a:avLst/>
          </a:prstGeom>
        </p:spPr>
        <p:txBody>
          <a:bodyPr wrap="none">
            <a:spAutoFit/>
          </a:bodyPr>
          <a:lstStyle/>
          <a:p>
            <a:r>
              <a:rPr lang="en-US" altLang="zh-CN" sz="2133" b="1" dirty="0">
                <a:solidFill>
                  <a:srgbClr val="FF0000"/>
                </a:solidFill>
              </a:rPr>
              <a:t>map</a:t>
            </a:r>
            <a:r>
              <a:rPr lang="zh-CN" altLang="zh-CN" sz="2133" b="1" dirty="0">
                <a:solidFill>
                  <a:srgbClr val="FF0000"/>
                </a:solidFill>
              </a:rPr>
              <a:t>端表合并（</a:t>
            </a:r>
            <a:r>
              <a:rPr lang="en-US" altLang="zh-CN" sz="2133" b="1" dirty="0" err="1">
                <a:solidFill>
                  <a:srgbClr val="FF0000"/>
                </a:solidFill>
              </a:rPr>
              <a:t>Distributedcache</a:t>
            </a:r>
            <a:r>
              <a:rPr lang="zh-CN" altLang="zh-CN" sz="2133" b="1" dirty="0">
                <a:solidFill>
                  <a:srgbClr val="FF0000"/>
                </a:solidFill>
              </a:rPr>
              <a:t>）</a:t>
            </a:r>
            <a:endParaRPr lang="zh-CN" altLang="en-US" sz="2133" b="1" dirty="0">
              <a:solidFill>
                <a:srgbClr val="FF0000"/>
              </a:solidFill>
            </a:endParaRPr>
          </a:p>
        </p:txBody>
      </p:sp>
      <p:sp>
        <p:nvSpPr>
          <p:cNvPr id="6" name="矩形 5"/>
          <p:cNvSpPr/>
          <p:nvPr/>
        </p:nvSpPr>
        <p:spPr>
          <a:xfrm>
            <a:off x="239287" y="1543245"/>
            <a:ext cx="4908716" cy="461665"/>
          </a:xfrm>
          <a:prstGeom prst="rect">
            <a:avLst/>
          </a:prstGeom>
        </p:spPr>
        <p:txBody>
          <a:bodyPr wrap="none">
            <a:spAutoFit/>
          </a:bodyPr>
          <a:lstStyle/>
          <a:p>
            <a:r>
              <a:rPr lang="en-US" altLang="zh-CN" kern="100" dirty="0">
                <a:solidFill>
                  <a:srgbClr val="7030A0"/>
                </a:solidFill>
                <a:latin typeface="Times New Roman" panose="02020603050405020304" pitchFamily="18" charset="0"/>
              </a:rPr>
              <a:t>1</a:t>
            </a:r>
            <a:r>
              <a:rPr lang="zh-CN" altLang="en-US" kern="100" dirty="0">
                <a:solidFill>
                  <a:srgbClr val="7030A0"/>
                </a:solidFill>
                <a:latin typeface="Times New Roman" panose="02020603050405020304" pitchFamily="18" charset="0"/>
              </a:rPr>
              <a:t>）</a:t>
            </a:r>
            <a:r>
              <a:rPr lang="en-US" altLang="zh-CN" kern="100" dirty="0" err="1">
                <a:solidFill>
                  <a:srgbClr val="7030A0"/>
                </a:solidFill>
                <a:latin typeface="Times New Roman" panose="02020603050405020304" pitchFamily="18" charset="0"/>
              </a:rPr>
              <a:t>DistributedCacheDriver</a:t>
            </a:r>
            <a:r>
              <a:rPr lang="en-US" altLang="zh-CN" kern="100" dirty="0">
                <a:solidFill>
                  <a:srgbClr val="7030A0"/>
                </a:solidFill>
                <a:latin typeface="Times New Roman" panose="02020603050405020304" pitchFamily="18" charset="0"/>
              </a:rPr>
              <a:t> </a:t>
            </a:r>
            <a:r>
              <a:rPr lang="zh-CN" altLang="en-US" kern="100" dirty="0">
                <a:solidFill>
                  <a:srgbClr val="7030A0"/>
                </a:solidFill>
                <a:latin typeface="Times New Roman" panose="02020603050405020304" pitchFamily="18" charset="0"/>
              </a:rPr>
              <a:t>缓存文件</a:t>
            </a:r>
            <a:endParaRPr lang="zh-CN" altLang="en-US" dirty="0">
              <a:solidFill>
                <a:srgbClr val="7030A0"/>
              </a:solidFill>
            </a:endParaRPr>
          </a:p>
        </p:txBody>
      </p:sp>
      <p:sp>
        <p:nvSpPr>
          <p:cNvPr id="7" name="矩形 6"/>
          <p:cNvSpPr/>
          <p:nvPr/>
        </p:nvSpPr>
        <p:spPr>
          <a:xfrm>
            <a:off x="143301" y="2373157"/>
            <a:ext cx="5183226" cy="2677656"/>
          </a:xfrm>
          <a:prstGeom prst="rect">
            <a:avLst/>
          </a:prstGeom>
        </p:spPr>
        <p:txBody>
          <a:bodyPr wrap="square">
            <a:spAutoFit/>
          </a:bodyPr>
          <a:lstStyle/>
          <a:p>
            <a:pPr algn="just"/>
            <a:r>
              <a:rPr lang="en-US" altLang="zh-CN" kern="100" dirty="0">
                <a:solidFill>
                  <a:srgbClr val="7030A0"/>
                </a:solidFill>
                <a:latin typeface="Times New Roman" panose="02020603050405020304" pitchFamily="18" charset="0"/>
              </a:rPr>
              <a:t>// 1 </a:t>
            </a:r>
            <a:r>
              <a:rPr lang="zh-CN" altLang="zh-CN" kern="100" dirty="0">
                <a:solidFill>
                  <a:srgbClr val="7030A0"/>
                </a:solidFill>
                <a:latin typeface="Times New Roman" panose="02020603050405020304" pitchFamily="18" charset="0"/>
              </a:rPr>
              <a:t>加载缓存数据</a:t>
            </a:r>
          </a:p>
          <a:p>
            <a:pPr algn="just"/>
            <a:r>
              <a:rPr lang="en-US" altLang="zh-CN" kern="100" dirty="0" err="1">
                <a:solidFill>
                  <a:srgbClr val="7030A0"/>
                </a:solidFill>
                <a:latin typeface="Times New Roman" panose="02020603050405020304" pitchFamily="18" charset="0"/>
              </a:rPr>
              <a:t>job.addCacheFile</a:t>
            </a:r>
            <a:r>
              <a:rPr lang="en-US" altLang="zh-CN" kern="100" dirty="0">
                <a:solidFill>
                  <a:srgbClr val="7030A0"/>
                </a:solidFill>
                <a:latin typeface="Times New Roman" panose="02020603050405020304" pitchFamily="18" charset="0"/>
              </a:rPr>
              <a:t>(new URI("file:///e:/cache/pd.txt"));</a:t>
            </a:r>
            <a:endParaRPr lang="zh-CN" altLang="zh-CN" kern="100" dirty="0">
              <a:solidFill>
                <a:srgbClr val="7030A0"/>
              </a:solidFill>
              <a:latin typeface="Times New Roman" panose="02020603050405020304" pitchFamily="18" charset="0"/>
            </a:endParaRPr>
          </a:p>
          <a:p>
            <a:pPr algn="just"/>
            <a:r>
              <a:rPr lang="en-US" altLang="zh-CN" kern="100" dirty="0">
                <a:solidFill>
                  <a:srgbClr val="7030A0"/>
                </a:solidFill>
                <a:latin typeface="Times New Roman" panose="02020603050405020304" pitchFamily="18" charset="0"/>
              </a:rPr>
              <a:t>		</a:t>
            </a:r>
            <a:endParaRPr lang="zh-CN" altLang="zh-CN" kern="100" dirty="0">
              <a:solidFill>
                <a:srgbClr val="7030A0"/>
              </a:solidFill>
              <a:latin typeface="Times New Roman" panose="02020603050405020304" pitchFamily="18" charset="0"/>
            </a:endParaRPr>
          </a:p>
          <a:p>
            <a:pPr algn="just"/>
            <a:r>
              <a:rPr lang="en-US" altLang="zh-CN" kern="100" dirty="0">
                <a:solidFill>
                  <a:srgbClr val="7030A0"/>
                </a:solidFill>
                <a:latin typeface="Times New Roman" panose="02020603050405020304" pitchFamily="18" charset="0"/>
              </a:rPr>
              <a:t>//2 map</a:t>
            </a:r>
            <a:r>
              <a:rPr lang="zh-CN" altLang="zh-CN" kern="100" dirty="0">
                <a:solidFill>
                  <a:srgbClr val="7030A0"/>
                </a:solidFill>
                <a:latin typeface="Times New Roman" panose="02020603050405020304" pitchFamily="18" charset="0"/>
              </a:rPr>
              <a:t>端</a:t>
            </a:r>
            <a:r>
              <a:rPr lang="en-US" altLang="zh-CN" kern="100" dirty="0">
                <a:solidFill>
                  <a:srgbClr val="7030A0"/>
                </a:solidFill>
                <a:latin typeface="Times New Roman" panose="02020603050405020304" pitchFamily="18" charset="0"/>
              </a:rPr>
              <a:t>join</a:t>
            </a:r>
            <a:r>
              <a:rPr lang="zh-CN" altLang="zh-CN" kern="100" dirty="0">
                <a:solidFill>
                  <a:srgbClr val="7030A0"/>
                </a:solidFill>
                <a:latin typeface="Times New Roman" panose="02020603050405020304" pitchFamily="18" charset="0"/>
              </a:rPr>
              <a:t>的逻辑不需要</a:t>
            </a:r>
            <a:r>
              <a:rPr lang="en-US" altLang="zh-CN" kern="100" dirty="0">
                <a:solidFill>
                  <a:srgbClr val="7030A0"/>
                </a:solidFill>
                <a:latin typeface="Times New Roman" panose="02020603050405020304" pitchFamily="18" charset="0"/>
              </a:rPr>
              <a:t>reduce</a:t>
            </a:r>
            <a:r>
              <a:rPr lang="zh-CN" altLang="zh-CN" kern="100" dirty="0">
                <a:solidFill>
                  <a:srgbClr val="7030A0"/>
                </a:solidFill>
                <a:latin typeface="Times New Roman" panose="02020603050405020304" pitchFamily="18" charset="0"/>
              </a:rPr>
              <a:t>阶段，设置</a:t>
            </a:r>
            <a:r>
              <a:rPr lang="en-US" altLang="zh-CN" kern="100" dirty="0" err="1">
                <a:solidFill>
                  <a:srgbClr val="7030A0"/>
                </a:solidFill>
                <a:latin typeface="Times New Roman" panose="02020603050405020304" pitchFamily="18" charset="0"/>
              </a:rPr>
              <a:t>reducetask</a:t>
            </a:r>
            <a:r>
              <a:rPr lang="zh-CN" altLang="zh-CN" kern="100" dirty="0">
                <a:solidFill>
                  <a:srgbClr val="7030A0"/>
                </a:solidFill>
                <a:latin typeface="Times New Roman" panose="02020603050405020304" pitchFamily="18" charset="0"/>
              </a:rPr>
              <a:t>数量为</a:t>
            </a:r>
            <a:r>
              <a:rPr lang="en-US" altLang="zh-CN" kern="100" dirty="0">
                <a:solidFill>
                  <a:srgbClr val="7030A0"/>
                </a:solidFill>
                <a:latin typeface="Times New Roman" panose="02020603050405020304" pitchFamily="18" charset="0"/>
              </a:rPr>
              <a:t>0</a:t>
            </a:r>
            <a:endParaRPr lang="zh-CN" altLang="zh-CN" kern="100" dirty="0">
              <a:solidFill>
                <a:srgbClr val="7030A0"/>
              </a:solidFill>
              <a:latin typeface="Times New Roman" panose="02020603050405020304" pitchFamily="18" charset="0"/>
            </a:endParaRPr>
          </a:p>
          <a:p>
            <a:pPr algn="just"/>
            <a:r>
              <a:rPr lang="en-US" altLang="zh-CN" kern="100" dirty="0" err="1">
                <a:solidFill>
                  <a:srgbClr val="7030A0"/>
                </a:solidFill>
                <a:latin typeface="Times New Roman" panose="02020603050405020304" pitchFamily="18" charset="0"/>
              </a:rPr>
              <a:t>job.setNumReduceTasks</a:t>
            </a:r>
            <a:r>
              <a:rPr lang="en-US" altLang="zh-CN" kern="100" dirty="0">
                <a:solidFill>
                  <a:srgbClr val="7030A0"/>
                </a:solidFill>
                <a:latin typeface="Times New Roman" panose="02020603050405020304" pitchFamily="18" charset="0"/>
              </a:rPr>
              <a:t>(0);</a:t>
            </a:r>
            <a:endParaRPr lang="zh-CN" altLang="zh-CN" kern="100" dirty="0">
              <a:solidFill>
                <a:srgbClr val="7030A0"/>
              </a:solidFill>
              <a:latin typeface="Times New Roman" panose="02020603050405020304" pitchFamily="18" charset="0"/>
            </a:endParaRPr>
          </a:p>
        </p:txBody>
      </p:sp>
      <p:sp>
        <p:nvSpPr>
          <p:cNvPr id="10" name="矩形 9"/>
          <p:cNvSpPr/>
          <p:nvPr/>
        </p:nvSpPr>
        <p:spPr>
          <a:xfrm>
            <a:off x="6593812" y="1433824"/>
            <a:ext cx="3775393" cy="582788"/>
          </a:xfrm>
          <a:prstGeom prst="rect">
            <a:avLst/>
          </a:prstGeom>
        </p:spPr>
        <p:txBody>
          <a:bodyPr wrap="none">
            <a:spAutoFit/>
          </a:bodyPr>
          <a:lstStyle/>
          <a:p>
            <a:pPr indent="355511" algn="just">
              <a:lnSpc>
                <a:spcPct val="150000"/>
              </a:lnSpc>
            </a:pPr>
            <a:r>
              <a:rPr lang="en-US" altLang="zh-CN" kern="100" dirty="0">
                <a:solidFill>
                  <a:srgbClr val="FF0000"/>
                </a:solidFill>
                <a:latin typeface="Times New Roman" panose="02020603050405020304" pitchFamily="18" charset="0"/>
              </a:rPr>
              <a:t>2</a:t>
            </a:r>
            <a:r>
              <a:rPr lang="zh-CN" altLang="zh-CN" kern="100" dirty="0">
                <a:solidFill>
                  <a:srgbClr val="FF0000"/>
                </a:solidFill>
                <a:latin typeface="Times New Roman" panose="02020603050405020304" pitchFamily="18" charset="0"/>
              </a:rPr>
              <a:t>）读取缓存的文件数据</a:t>
            </a:r>
          </a:p>
        </p:txBody>
      </p:sp>
      <p:sp>
        <p:nvSpPr>
          <p:cNvPr id="11" name="矩形 10"/>
          <p:cNvSpPr/>
          <p:nvPr/>
        </p:nvSpPr>
        <p:spPr>
          <a:xfrm>
            <a:off x="5648463" y="2378319"/>
            <a:ext cx="1962397" cy="461665"/>
          </a:xfrm>
          <a:prstGeom prst="rect">
            <a:avLst/>
          </a:prstGeom>
        </p:spPr>
        <p:txBody>
          <a:bodyPr wrap="none">
            <a:spAutoFit/>
          </a:bodyPr>
          <a:lstStyle/>
          <a:p>
            <a:r>
              <a:rPr lang="en-US" altLang="zh-CN" kern="100" dirty="0">
                <a:solidFill>
                  <a:srgbClr val="00B0F0"/>
                </a:solidFill>
                <a:latin typeface="Times New Roman" panose="02020603050405020304" pitchFamily="18" charset="0"/>
              </a:rPr>
              <a:t>setup()</a:t>
            </a:r>
            <a:r>
              <a:rPr lang="zh-CN" altLang="en-US" kern="100" dirty="0">
                <a:solidFill>
                  <a:srgbClr val="00B0F0"/>
                </a:solidFill>
                <a:latin typeface="Times New Roman" panose="02020603050405020304" pitchFamily="18" charset="0"/>
              </a:rPr>
              <a:t>方法中</a:t>
            </a:r>
            <a:endParaRPr lang="zh-CN" altLang="en-US" dirty="0">
              <a:solidFill>
                <a:srgbClr val="00B0F0"/>
              </a:solidFill>
            </a:endParaRPr>
          </a:p>
        </p:txBody>
      </p:sp>
      <p:sp>
        <p:nvSpPr>
          <p:cNvPr id="15" name="矩形 14"/>
          <p:cNvSpPr/>
          <p:nvPr/>
        </p:nvSpPr>
        <p:spPr>
          <a:xfrm>
            <a:off x="5648463" y="2975178"/>
            <a:ext cx="2816797" cy="461665"/>
          </a:xfrm>
          <a:prstGeom prst="rect">
            <a:avLst/>
          </a:prstGeom>
        </p:spPr>
        <p:txBody>
          <a:bodyPr wrap="none">
            <a:spAutoFit/>
          </a:bodyPr>
          <a:lstStyle/>
          <a:p>
            <a:r>
              <a:rPr lang="en-US" altLang="zh-CN" kern="100" dirty="0">
                <a:solidFill>
                  <a:srgbClr val="00B0F0"/>
                </a:solidFill>
                <a:latin typeface="Times New Roman" panose="02020603050405020304" pitchFamily="18" charset="0"/>
              </a:rPr>
              <a:t>// 1 </a:t>
            </a:r>
            <a:r>
              <a:rPr lang="zh-CN" altLang="zh-CN" kern="100" dirty="0">
                <a:solidFill>
                  <a:srgbClr val="00B0F0"/>
                </a:solidFill>
                <a:latin typeface="Times New Roman" panose="02020603050405020304" pitchFamily="18" charset="0"/>
                <a:cs typeface="Times New Roman" panose="02020603050405020304" pitchFamily="18" charset="0"/>
              </a:rPr>
              <a:t>获取缓存的文件</a:t>
            </a:r>
            <a:endParaRPr lang="zh-CN" altLang="en-US" dirty="0">
              <a:solidFill>
                <a:srgbClr val="00B0F0"/>
              </a:solidFill>
            </a:endParaRPr>
          </a:p>
        </p:txBody>
      </p:sp>
      <p:sp>
        <p:nvSpPr>
          <p:cNvPr id="16" name="矩形 15"/>
          <p:cNvSpPr/>
          <p:nvPr/>
        </p:nvSpPr>
        <p:spPr>
          <a:xfrm>
            <a:off x="5648463" y="3632476"/>
            <a:ext cx="3740126" cy="461665"/>
          </a:xfrm>
          <a:prstGeom prst="rect">
            <a:avLst/>
          </a:prstGeom>
        </p:spPr>
        <p:txBody>
          <a:bodyPr wrap="none">
            <a:spAutoFit/>
          </a:bodyPr>
          <a:lstStyle/>
          <a:p>
            <a:r>
              <a:rPr lang="en-US" altLang="zh-CN" kern="100" dirty="0">
                <a:solidFill>
                  <a:srgbClr val="00B0F0"/>
                </a:solidFill>
                <a:latin typeface="Times New Roman" panose="02020603050405020304" pitchFamily="18" charset="0"/>
              </a:rPr>
              <a:t>// 2 </a:t>
            </a:r>
            <a:r>
              <a:rPr lang="zh-CN" altLang="en-US" kern="100" dirty="0">
                <a:solidFill>
                  <a:srgbClr val="00B0F0"/>
                </a:solidFill>
                <a:latin typeface="Times New Roman" panose="02020603050405020304" pitchFamily="18" charset="0"/>
              </a:rPr>
              <a:t>循环读取缓存文件一行</a:t>
            </a:r>
            <a:endParaRPr lang="zh-CN" altLang="en-US" dirty="0">
              <a:solidFill>
                <a:srgbClr val="00B0F0"/>
              </a:solidFill>
            </a:endParaRPr>
          </a:p>
        </p:txBody>
      </p:sp>
      <p:sp>
        <p:nvSpPr>
          <p:cNvPr id="17" name="矩形 16"/>
          <p:cNvSpPr/>
          <p:nvPr/>
        </p:nvSpPr>
        <p:spPr>
          <a:xfrm>
            <a:off x="5636116" y="4290846"/>
            <a:ext cx="1277914" cy="461665"/>
          </a:xfrm>
          <a:prstGeom prst="rect">
            <a:avLst/>
          </a:prstGeom>
        </p:spPr>
        <p:txBody>
          <a:bodyPr wrap="none">
            <a:spAutoFit/>
          </a:bodyPr>
          <a:lstStyle/>
          <a:p>
            <a:r>
              <a:rPr lang="en-US" altLang="zh-CN" kern="100" dirty="0">
                <a:solidFill>
                  <a:srgbClr val="00B0F0"/>
                </a:solidFill>
                <a:latin typeface="Times New Roman" panose="02020603050405020304" pitchFamily="18" charset="0"/>
              </a:rPr>
              <a:t>// 3 </a:t>
            </a:r>
            <a:r>
              <a:rPr lang="zh-CN" altLang="zh-CN" kern="100" dirty="0">
                <a:solidFill>
                  <a:srgbClr val="00B0F0"/>
                </a:solidFill>
                <a:latin typeface="Times New Roman" panose="02020603050405020304" pitchFamily="18" charset="0"/>
                <a:cs typeface="Times New Roman" panose="02020603050405020304" pitchFamily="18" charset="0"/>
              </a:rPr>
              <a:t>切割</a:t>
            </a:r>
            <a:endParaRPr lang="zh-CN" altLang="en-US" dirty="0">
              <a:solidFill>
                <a:srgbClr val="00B0F0"/>
              </a:solidFill>
            </a:endParaRPr>
          </a:p>
        </p:txBody>
      </p:sp>
      <p:sp>
        <p:nvSpPr>
          <p:cNvPr id="18" name="矩形 17"/>
          <p:cNvSpPr/>
          <p:nvPr/>
        </p:nvSpPr>
        <p:spPr>
          <a:xfrm>
            <a:off x="5634337" y="4930021"/>
            <a:ext cx="2816797" cy="461665"/>
          </a:xfrm>
          <a:prstGeom prst="rect">
            <a:avLst/>
          </a:prstGeom>
        </p:spPr>
        <p:txBody>
          <a:bodyPr wrap="none">
            <a:spAutoFit/>
          </a:bodyPr>
          <a:lstStyle/>
          <a:p>
            <a:r>
              <a:rPr lang="en-US" altLang="zh-CN" kern="100" dirty="0">
                <a:solidFill>
                  <a:srgbClr val="00B0F0"/>
                </a:solidFill>
                <a:latin typeface="Times New Roman" panose="02020603050405020304" pitchFamily="18" charset="0"/>
              </a:rPr>
              <a:t>// 4 </a:t>
            </a:r>
            <a:r>
              <a:rPr lang="zh-CN" altLang="zh-CN" kern="100" dirty="0">
                <a:solidFill>
                  <a:srgbClr val="00B0F0"/>
                </a:solidFill>
                <a:latin typeface="Times New Roman" panose="02020603050405020304" pitchFamily="18" charset="0"/>
                <a:cs typeface="Times New Roman" panose="02020603050405020304" pitchFamily="18" charset="0"/>
              </a:rPr>
              <a:t>缓存数据到集合</a:t>
            </a:r>
            <a:endParaRPr lang="zh-CN" altLang="en-US" dirty="0">
              <a:solidFill>
                <a:srgbClr val="00B0F0"/>
              </a:solidFill>
            </a:endParaRPr>
          </a:p>
        </p:txBody>
      </p:sp>
      <p:sp>
        <p:nvSpPr>
          <p:cNvPr id="19" name="矩形 18"/>
          <p:cNvSpPr/>
          <p:nvPr/>
        </p:nvSpPr>
        <p:spPr>
          <a:xfrm>
            <a:off x="5648464" y="5616412"/>
            <a:ext cx="1277914" cy="461665"/>
          </a:xfrm>
          <a:prstGeom prst="rect">
            <a:avLst/>
          </a:prstGeom>
        </p:spPr>
        <p:txBody>
          <a:bodyPr wrap="none">
            <a:spAutoFit/>
          </a:bodyPr>
          <a:lstStyle/>
          <a:p>
            <a:r>
              <a:rPr lang="en-US" altLang="zh-CN" kern="100" dirty="0">
                <a:solidFill>
                  <a:srgbClr val="00B0F0"/>
                </a:solidFill>
                <a:latin typeface="Times New Roman" panose="02020603050405020304" pitchFamily="18" charset="0"/>
              </a:rPr>
              <a:t>// 5 </a:t>
            </a:r>
            <a:r>
              <a:rPr lang="zh-CN" altLang="zh-CN" kern="100" dirty="0">
                <a:solidFill>
                  <a:srgbClr val="00B0F0"/>
                </a:solidFill>
                <a:latin typeface="Times New Roman" panose="02020603050405020304" pitchFamily="18" charset="0"/>
                <a:cs typeface="Times New Roman" panose="02020603050405020304" pitchFamily="18" charset="0"/>
              </a:rPr>
              <a:t>关流</a:t>
            </a:r>
            <a:endParaRPr lang="zh-CN" altLang="en-US" dirty="0">
              <a:solidFill>
                <a:srgbClr val="00B0F0"/>
              </a:solidFill>
            </a:endParaRPr>
          </a:p>
        </p:txBody>
      </p:sp>
      <p:sp>
        <p:nvSpPr>
          <p:cNvPr id="20" name="矩形 19"/>
          <p:cNvSpPr/>
          <p:nvPr/>
        </p:nvSpPr>
        <p:spPr>
          <a:xfrm>
            <a:off x="9549898" y="2373159"/>
            <a:ext cx="1636987" cy="461665"/>
          </a:xfrm>
          <a:prstGeom prst="rect">
            <a:avLst/>
          </a:prstGeom>
        </p:spPr>
        <p:txBody>
          <a:bodyPr wrap="none">
            <a:spAutoFit/>
          </a:bodyPr>
          <a:lstStyle/>
          <a:p>
            <a:r>
              <a:rPr lang="en-US" altLang="zh-CN" kern="100" dirty="0">
                <a:solidFill>
                  <a:schemeClr val="accent2"/>
                </a:solidFill>
                <a:latin typeface="Times New Roman" panose="02020603050405020304" pitchFamily="18" charset="0"/>
              </a:rPr>
              <a:t>map</a:t>
            </a:r>
            <a:r>
              <a:rPr lang="zh-CN" altLang="en-US" kern="100" dirty="0">
                <a:solidFill>
                  <a:schemeClr val="accent2"/>
                </a:solidFill>
                <a:latin typeface="Times New Roman" panose="02020603050405020304" pitchFamily="18" charset="0"/>
              </a:rPr>
              <a:t>方法中</a:t>
            </a:r>
            <a:endParaRPr lang="zh-CN" altLang="en-US" dirty="0">
              <a:solidFill>
                <a:schemeClr val="accent2"/>
              </a:solidFill>
            </a:endParaRPr>
          </a:p>
        </p:txBody>
      </p:sp>
      <p:sp>
        <p:nvSpPr>
          <p:cNvPr id="21" name="矩形 20"/>
          <p:cNvSpPr/>
          <p:nvPr/>
        </p:nvSpPr>
        <p:spPr>
          <a:xfrm>
            <a:off x="9549897" y="3002823"/>
            <a:ext cx="1893467" cy="461665"/>
          </a:xfrm>
          <a:prstGeom prst="rect">
            <a:avLst/>
          </a:prstGeom>
        </p:spPr>
        <p:txBody>
          <a:bodyPr wrap="none">
            <a:spAutoFit/>
          </a:bodyPr>
          <a:lstStyle/>
          <a:p>
            <a:r>
              <a:rPr lang="en-US" altLang="zh-CN" kern="100" dirty="0">
                <a:solidFill>
                  <a:schemeClr val="accent2"/>
                </a:solidFill>
                <a:latin typeface="Times New Roman" panose="02020603050405020304" pitchFamily="18" charset="0"/>
              </a:rPr>
              <a:t>// 1 </a:t>
            </a:r>
            <a:r>
              <a:rPr lang="zh-CN" altLang="zh-CN" kern="100" dirty="0">
                <a:solidFill>
                  <a:schemeClr val="accent2"/>
                </a:solidFill>
                <a:latin typeface="Times New Roman" panose="02020603050405020304" pitchFamily="18" charset="0"/>
                <a:cs typeface="Times New Roman" panose="02020603050405020304" pitchFamily="18" charset="0"/>
              </a:rPr>
              <a:t>获取一行</a:t>
            </a:r>
            <a:endParaRPr lang="zh-CN" altLang="en-US" dirty="0">
              <a:solidFill>
                <a:schemeClr val="accent2"/>
              </a:solidFill>
            </a:endParaRPr>
          </a:p>
        </p:txBody>
      </p:sp>
      <p:sp>
        <p:nvSpPr>
          <p:cNvPr id="22" name="矩形 21"/>
          <p:cNvSpPr/>
          <p:nvPr/>
        </p:nvSpPr>
        <p:spPr>
          <a:xfrm>
            <a:off x="9549898" y="3632476"/>
            <a:ext cx="1277914" cy="461665"/>
          </a:xfrm>
          <a:prstGeom prst="rect">
            <a:avLst/>
          </a:prstGeom>
        </p:spPr>
        <p:txBody>
          <a:bodyPr wrap="none">
            <a:spAutoFit/>
          </a:bodyPr>
          <a:lstStyle/>
          <a:p>
            <a:r>
              <a:rPr lang="en-US" altLang="zh-CN" kern="100" dirty="0">
                <a:solidFill>
                  <a:schemeClr val="accent2"/>
                </a:solidFill>
                <a:latin typeface="Times New Roman" panose="02020603050405020304" pitchFamily="18" charset="0"/>
              </a:rPr>
              <a:t>// 2 </a:t>
            </a:r>
            <a:r>
              <a:rPr lang="zh-CN" altLang="zh-CN" kern="100" dirty="0">
                <a:solidFill>
                  <a:schemeClr val="accent2"/>
                </a:solidFill>
                <a:latin typeface="Times New Roman" panose="02020603050405020304" pitchFamily="18" charset="0"/>
                <a:cs typeface="Times New Roman" panose="02020603050405020304" pitchFamily="18" charset="0"/>
              </a:rPr>
              <a:t>截取</a:t>
            </a:r>
            <a:endParaRPr lang="zh-CN" altLang="en-US" dirty="0">
              <a:solidFill>
                <a:schemeClr val="accent2"/>
              </a:solidFill>
            </a:endParaRPr>
          </a:p>
        </p:txBody>
      </p:sp>
      <p:sp>
        <p:nvSpPr>
          <p:cNvPr id="23" name="矩形 22"/>
          <p:cNvSpPr/>
          <p:nvPr/>
        </p:nvSpPr>
        <p:spPr>
          <a:xfrm>
            <a:off x="9581190" y="4262129"/>
            <a:ext cx="2132315" cy="461665"/>
          </a:xfrm>
          <a:prstGeom prst="rect">
            <a:avLst/>
          </a:prstGeom>
        </p:spPr>
        <p:txBody>
          <a:bodyPr wrap="none">
            <a:spAutoFit/>
          </a:bodyPr>
          <a:lstStyle/>
          <a:p>
            <a:pPr algn="just"/>
            <a:r>
              <a:rPr lang="en-US" altLang="zh-CN" kern="100" dirty="0">
                <a:solidFill>
                  <a:schemeClr val="accent2"/>
                </a:solidFill>
                <a:latin typeface="Times New Roman" panose="02020603050405020304" pitchFamily="18" charset="0"/>
              </a:rPr>
              <a:t>// 3 </a:t>
            </a:r>
            <a:r>
              <a:rPr lang="zh-CN" altLang="zh-CN" kern="100" dirty="0">
                <a:solidFill>
                  <a:schemeClr val="accent2"/>
                </a:solidFill>
                <a:latin typeface="Times New Roman" panose="02020603050405020304" pitchFamily="18" charset="0"/>
              </a:rPr>
              <a:t>获取订单</a:t>
            </a:r>
            <a:r>
              <a:rPr lang="en-US" altLang="zh-CN" kern="100" dirty="0">
                <a:solidFill>
                  <a:schemeClr val="accent2"/>
                </a:solidFill>
                <a:latin typeface="Times New Roman" panose="02020603050405020304" pitchFamily="18" charset="0"/>
              </a:rPr>
              <a:t>id</a:t>
            </a:r>
            <a:endParaRPr lang="zh-CN" altLang="zh-CN" kern="100" dirty="0">
              <a:solidFill>
                <a:schemeClr val="accent2"/>
              </a:solidFill>
              <a:latin typeface="Times New Roman" panose="02020603050405020304" pitchFamily="18" charset="0"/>
            </a:endParaRPr>
          </a:p>
        </p:txBody>
      </p:sp>
      <p:sp>
        <p:nvSpPr>
          <p:cNvPr id="24" name="矩形 23"/>
          <p:cNvSpPr/>
          <p:nvPr/>
        </p:nvSpPr>
        <p:spPr>
          <a:xfrm>
            <a:off x="9549897" y="4891782"/>
            <a:ext cx="2509020" cy="461665"/>
          </a:xfrm>
          <a:prstGeom prst="rect">
            <a:avLst/>
          </a:prstGeom>
        </p:spPr>
        <p:txBody>
          <a:bodyPr wrap="none">
            <a:spAutoFit/>
          </a:bodyPr>
          <a:lstStyle/>
          <a:p>
            <a:r>
              <a:rPr lang="en-US" altLang="zh-CN" kern="100" dirty="0">
                <a:solidFill>
                  <a:schemeClr val="accent2"/>
                </a:solidFill>
                <a:latin typeface="Times New Roman" panose="02020603050405020304" pitchFamily="18" charset="0"/>
              </a:rPr>
              <a:t>// 4 </a:t>
            </a:r>
            <a:r>
              <a:rPr lang="zh-CN" altLang="zh-CN" kern="100" dirty="0">
                <a:solidFill>
                  <a:schemeClr val="accent2"/>
                </a:solidFill>
                <a:latin typeface="Times New Roman" panose="02020603050405020304" pitchFamily="18" charset="0"/>
                <a:cs typeface="Times New Roman" panose="02020603050405020304" pitchFamily="18" charset="0"/>
              </a:rPr>
              <a:t>获取商品名称</a:t>
            </a:r>
            <a:endParaRPr lang="zh-CN" altLang="en-US" dirty="0">
              <a:solidFill>
                <a:schemeClr val="accent2"/>
              </a:solidFill>
            </a:endParaRPr>
          </a:p>
        </p:txBody>
      </p:sp>
      <p:sp>
        <p:nvSpPr>
          <p:cNvPr id="25" name="矩形 24"/>
          <p:cNvSpPr/>
          <p:nvPr/>
        </p:nvSpPr>
        <p:spPr>
          <a:xfrm>
            <a:off x="9581034" y="5463083"/>
            <a:ext cx="1277914" cy="461665"/>
          </a:xfrm>
          <a:prstGeom prst="rect">
            <a:avLst/>
          </a:prstGeom>
        </p:spPr>
        <p:txBody>
          <a:bodyPr wrap="none">
            <a:spAutoFit/>
          </a:bodyPr>
          <a:lstStyle/>
          <a:p>
            <a:pPr algn="just"/>
            <a:r>
              <a:rPr lang="en-US" altLang="zh-CN" kern="100" dirty="0">
                <a:solidFill>
                  <a:schemeClr val="accent2"/>
                </a:solidFill>
                <a:latin typeface="Times New Roman" panose="02020603050405020304" pitchFamily="18" charset="0"/>
              </a:rPr>
              <a:t>// 5 </a:t>
            </a:r>
            <a:r>
              <a:rPr lang="zh-CN" altLang="zh-CN" kern="100" dirty="0">
                <a:solidFill>
                  <a:schemeClr val="accent2"/>
                </a:solidFill>
                <a:latin typeface="Times New Roman" panose="02020603050405020304" pitchFamily="18" charset="0"/>
              </a:rPr>
              <a:t>拼接</a:t>
            </a:r>
          </a:p>
        </p:txBody>
      </p:sp>
      <p:sp>
        <p:nvSpPr>
          <p:cNvPr id="26" name="矩形 25"/>
          <p:cNvSpPr/>
          <p:nvPr/>
        </p:nvSpPr>
        <p:spPr>
          <a:xfrm>
            <a:off x="9549897" y="6096479"/>
            <a:ext cx="1277914" cy="461665"/>
          </a:xfrm>
          <a:prstGeom prst="rect">
            <a:avLst/>
          </a:prstGeom>
        </p:spPr>
        <p:txBody>
          <a:bodyPr wrap="none">
            <a:spAutoFit/>
          </a:bodyPr>
          <a:lstStyle/>
          <a:p>
            <a:r>
              <a:rPr lang="en-US" altLang="zh-CN" kern="100" dirty="0">
                <a:solidFill>
                  <a:schemeClr val="accent2"/>
                </a:solidFill>
                <a:latin typeface="Times New Roman" panose="02020603050405020304" pitchFamily="18" charset="0"/>
              </a:rPr>
              <a:t>// 6 </a:t>
            </a:r>
            <a:r>
              <a:rPr lang="zh-CN" altLang="zh-CN" kern="100" dirty="0">
                <a:solidFill>
                  <a:schemeClr val="accent2"/>
                </a:solidFill>
                <a:latin typeface="Times New Roman" panose="02020603050405020304" pitchFamily="18" charset="0"/>
                <a:cs typeface="Times New Roman" panose="02020603050405020304" pitchFamily="18" charset="0"/>
              </a:rPr>
              <a:t>写出</a:t>
            </a:r>
            <a:endParaRPr lang="zh-CN" altLang="en-US"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1000"/>
                                        <p:tgtEl>
                                          <p:spTgt spid="23"/>
                                        </p:tgtEl>
                                      </p:cBhvr>
                                    </p:animEffect>
                                    <p:anim calcmode="lin" valueType="num">
                                      <p:cBhvr>
                                        <p:cTn id="92" dur="1000" fill="hold"/>
                                        <p:tgtEl>
                                          <p:spTgt spid="23"/>
                                        </p:tgtEl>
                                        <p:attrNameLst>
                                          <p:attrName>ppt_x</p:attrName>
                                        </p:attrNameLst>
                                      </p:cBhvr>
                                      <p:tavLst>
                                        <p:tav tm="0">
                                          <p:val>
                                            <p:strVal val="#ppt_x"/>
                                          </p:val>
                                        </p:tav>
                                        <p:tav tm="100000">
                                          <p:val>
                                            <p:strVal val="#ppt_x"/>
                                          </p:val>
                                        </p:tav>
                                      </p:tavLst>
                                    </p:anim>
                                    <p:anim calcmode="lin" valueType="num">
                                      <p:cBhvr>
                                        <p:cTn id="9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1000"/>
                                        <p:tgtEl>
                                          <p:spTgt spid="24"/>
                                        </p:tgtEl>
                                      </p:cBhvr>
                                    </p:animEffect>
                                    <p:anim calcmode="lin" valueType="num">
                                      <p:cBhvr>
                                        <p:cTn id="99" dur="1000" fill="hold"/>
                                        <p:tgtEl>
                                          <p:spTgt spid="24"/>
                                        </p:tgtEl>
                                        <p:attrNameLst>
                                          <p:attrName>ppt_x</p:attrName>
                                        </p:attrNameLst>
                                      </p:cBhvr>
                                      <p:tavLst>
                                        <p:tav tm="0">
                                          <p:val>
                                            <p:strVal val="#ppt_x"/>
                                          </p:val>
                                        </p:tav>
                                        <p:tav tm="100000">
                                          <p:val>
                                            <p:strVal val="#ppt_x"/>
                                          </p:val>
                                        </p:tav>
                                      </p:tavLst>
                                    </p:anim>
                                    <p:anim calcmode="lin" valueType="num">
                                      <p:cBhvr>
                                        <p:cTn id="10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anim calcmode="lin" valueType="num">
                                      <p:cBhvr>
                                        <p:cTn id="106" dur="1000" fill="hold"/>
                                        <p:tgtEl>
                                          <p:spTgt spid="25"/>
                                        </p:tgtEl>
                                        <p:attrNameLst>
                                          <p:attrName>ppt_x</p:attrName>
                                        </p:attrNameLst>
                                      </p:cBhvr>
                                      <p:tavLst>
                                        <p:tav tm="0">
                                          <p:val>
                                            <p:strVal val="#ppt_x"/>
                                          </p:val>
                                        </p:tav>
                                        <p:tav tm="100000">
                                          <p:val>
                                            <p:strVal val="#ppt_x"/>
                                          </p:val>
                                        </p:tav>
                                      </p:tavLst>
                                    </p:anim>
                                    <p:anim calcmode="lin" valueType="num">
                                      <p:cBhvr>
                                        <p:cTn id="10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1000"/>
                                        <p:tgtEl>
                                          <p:spTgt spid="26"/>
                                        </p:tgtEl>
                                      </p:cBhvr>
                                    </p:animEffect>
                                    <p:anim calcmode="lin" valueType="num">
                                      <p:cBhvr>
                                        <p:cTn id="113" dur="1000" fill="hold"/>
                                        <p:tgtEl>
                                          <p:spTgt spid="26"/>
                                        </p:tgtEl>
                                        <p:attrNameLst>
                                          <p:attrName>ppt_x</p:attrName>
                                        </p:attrNameLst>
                                      </p:cBhvr>
                                      <p:tavLst>
                                        <p:tav tm="0">
                                          <p:val>
                                            <p:strVal val="#ppt_x"/>
                                          </p:val>
                                        </p:tav>
                                        <p:tav tm="100000">
                                          <p:val>
                                            <p:strVal val="#ppt_x"/>
                                          </p:val>
                                        </p:tav>
                                      </p:tavLst>
                                    </p:anim>
                                    <p:anim calcmode="lin" valueType="num">
                                      <p:cBhvr>
                                        <p:cTn id="1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5" grpId="0"/>
      <p:bldP spid="16" grpId="0"/>
      <p:bldP spid="17" grpId="0"/>
      <p:bldP spid="18" grpId="0"/>
      <p:bldP spid="19" grpId="0"/>
      <p:bldP spid="20" grpId="0"/>
      <p:bldP spid="21" grpId="0"/>
      <p:bldP spid="22" grpId="0"/>
      <p:bldP spid="23" grpId="0"/>
      <p:bldP spid="24" grpId="0"/>
      <p:bldP spid="25"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16752" y="457884"/>
            <a:ext cx="9022652" cy="1076961"/>
          </a:xfrm>
          <a:prstGeom prst="rect">
            <a:avLst/>
          </a:prstGeom>
        </p:spPr>
        <p:txBody>
          <a:bodyPr wrap="square">
            <a:spAutoFit/>
          </a:bodyPr>
          <a:lstStyle/>
          <a:p>
            <a:pPr algn="ctr"/>
            <a:r>
              <a:rPr lang="en-US" altLang="zh-CN" sz="3199" kern="100" dirty="0">
                <a:solidFill>
                  <a:srgbClr val="FF0000"/>
                </a:solidFill>
                <a:latin typeface="Times New Roman" panose="02020603050405020304" pitchFamily="18" charset="0"/>
                <a:cs typeface="Times New Roman" panose="02020603050405020304" pitchFamily="18" charset="0"/>
              </a:rPr>
              <a:t>3.1.1 </a:t>
            </a:r>
            <a:r>
              <a:rPr lang="zh-CN" altLang="zh-CN" sz="3199" kern="100" dirty="0">
                <a:solidFill>
                  <a:srgbClr val="FF0000"/>
                </a:solidFill>
                <a:latin typeface="Times New Roman" panose="02020603050405020304" pitchFamily="18" charset="0"/>
                <a:cs typeface="Times New Roman" panose="02020603050405020304" pitchFamily="18" charset="0"/>
              </a:rPr>
              <a:t>需求</a:t>
            </a:r>
            <a:r>
              <a:rPr lang="en-US" altLang="zh-CN" sz="3199" kern="100" dirty="0">
                <a:solidFill>
                  <a:srgbClr val="FF0000"/>
                </a:solidFill>
                <a:latin typeface="Times New Roman" panose="02020603050405020304" pitchFamily="18" charset="0"/>
              </a:rPr>
              <a:t>1</a:t>
            </a:r>
            <a:r>
              <a:rPr lang="zh-CN" altLang="zh-CN" sz="3199" kern="100" dirty="0">
                <a:solidFill>
                  <a:srgbClr val="FF0000"/>
                </a:solidFill>
                <a:latin typeface="Times New Roman" panose="02020603050405020304" pitchFamily="18" charset="0"/>
                <a:cs typeface="Times New Roman" panose="02020603050405020304" pitchFamily="18" charset="0"/>
              </a:rPr>
              <a:t>：统计一堆文件中单词出现的个数（</a:t>
            </a:r>
            <a:r>
              <a:rPr lang="en-US" altLang="zh-CN" sz="3199" kern="100" dirty="0" err="1">
                <a:solidFill>
                  <a:srgbClr val="FF0000"/>
                </a:solidFill>
                <a:latin typeface="Times New Roman" panose="02020603050405020304" pitchFamily="18" charset="0"/>
              </a:rPr>
              <a:t>WordCount</a:t>
            </a:r>
            <a:r>
              <a:rPr lang="zh-CN" altLang="zh-CN" sz="3199" kern="100" dirty="0">
                <a:solidFill>
                  <a:srgbClr val="FF0000"/>
                </a:solidFill>
                <a:latin typeface="Times New Roman" panose="02020603050405020304" pitchFamily="18" charset="0"/>
                <a:cs typeface="Times New Roman" panose="02020603050405020304" pitchFamily="18" charset="0"/>
              </a:rPr>
              <a:t>案例）</a:t>
            </a:r>
            <a:endParaRPr lang="zh-CN" altLang="en-US" sz="3199" dirty="0">
              <a:solidFill>
                <a:srgbClr val="FF0000"/>
              </a:solidFill>
            </a:endParaRPr>
          </a:p>
        </p:txBody>
      </p:sp>
      <p:sp>
        <p:nvSpPr>
          <p:cNvPr id="6" name="矩形 5"/>
          <p:cNvSpPr/>
          <p:nvPr/>
        </p:nvSpPr>
        <p:spPr>
          <a:xfrm>
            <a:off x="719216" y="1893230"/>
            <a:ext cx="930063" cy="379463"/>
          </a:xfrm>
          <a:prstGeom prst="rect">
            <a:avLst/>
          </a:prstGeom>
        </p:spPr>
        <p:txBody>
          <a:bodyPr wrap="none">
            <a:spAutoFit/>
          </a:bodyPr>
          <a:lstStyle/>
          <a:p>
            <a:r>
              <a:rPr lang="en-US" altLang="zh-CN" sz="1866" kern="100" dirty="0">
                <a:solidFill>
                  <a:srgbClr val="7030A0"/>
                </a:solidFill>
                <a:latin typeface="Times New Roman" panose="02020603050405020304" pitchFamily="18" charset="0"/>
              </a:rPr>
              <a:t>Mapper</a:t>
            </a:r>
            <a:endParaRPr lang="zh-CN" altLang="en-US" sz="1866" dirty="0">
              <a:solidFill>
                <a:srgbClr val="7030A0"/>
              </a:solidFill>
            </a:endParaRPr>
          </a:p>
        </p:txBody>
      </p:sp>
      <p:sp>
        <p:nvSpPr>
          <p:cNvPr id="7" name="矩形 6"/>
          <p:cNvSpPr/>
          <p:nvPr/>
        </p:nvSpPr>
        <p:spPr>
          <a:xfrm>
            <a:off x="9261939" y="1893230"/>
            <a:ext cx="824265" cy="379463"/>
          </a:xfrm>
          <a:prstGeom prst="rect">
            <a:avLst/>
          </a:prstGeom>
        </p:spPr>
        <p:txBody>
          <a:bodyPr wrap="none">
            <a:spAutoFit/>
          </a:bodyPr>
          <a:lstStyle/>
          <a:p>
            <a:r>
              <a:rPr lang="en-US" altLang="zh-CN" sz="1866" dirty="0">
                <a:solidFill>
                  <a:schemeClr val="accent2">
                    <a:lumMod val="75000"/>
                  </a:schemeClr>
                </a:solidFill>
              </a:rPr>
              <a:t>Driver</a:t>
            </a:r>
            <a:endParaRPr lang="zh-CN" altLang="en-US" sz="1866" dirty="0">
              <a:solidFill>
                <a:schemeClr val="accent2">
                  <a:lumMod val="75000"/>
                </a:schemeClr>
              </a:solidFill>
            </a:endParaRPr>
          </a:p>
        </p:txBody>
      </p:sp>
      <p:sp>
        <p:nvSpPr>
          <p:cNvPr id="10" name="矩形 9"/>
          <p:cNvSpPr/>
          <p:nvPr/>
        </p:nvSpPr>
        <p:spPr>
          <a:xfrm>
            <a:off x="5262378" y="1893230"/>
            <a:ext cx="982961" cy="379463"/>
          </a:xfrm>
          <a:prstGeom prst="rect">
            <a:avLst/>
          </a:prstGeom>
        </p:spPr>
        <p:txBody>
          <a:bodyPr wrap="none">
            <a:spAutoFit/>
          </a:bodyPr>
          <a:lstStyle/>
          <a:p>
            <a:r>
              <a:rPr lang="en-US" altLang="zh-CN" sz="1866" kern="100" dirty="0">
                <a:solidFill>
                  <a:srgbClr val="00B0F0"/>
                </a:solidFill>
                <a:latin typeface="Times New Roman" panose="02020603050405020304" pitchFamily="18" charset="0"/>
              </a:rPr>
              <a:t>Reducer</a:t>
            </a:r>
            <a:endParaRPr lang="zh-CN" altLang="en-US" sz="1866" dirty="0">
              <a:solidFill>
                <a:srgbClr val="00B0F0"/>
              </a:solidFill>
            </a:endParaRPr>
          </a:p>
        </p:txBody>
      </p:sp>
      <p:sp>
        <p:nvSpPr>
          <p:cNvPr id="11" name="矩形 10"/>
          <p:cNvSpPr/>
          <p:nvPr/>
        </p:nvSpPr>
        <p:spPr>
          <a:xfrm>
            <a:off x="431258" y="2565129"/>
            <a:ext cx="3370989" cy="666593"/>
          </a:xfrm>
          <a:prstGeom prst="rect">
            <a:avLst/>
          </a:prstGeom>
        </p:spPr>
        <p:txBody>
          <a:bodyPr wrap="square">
            <a:spAutoFit/>
          </a:bodyPr>
          <a:lstStyle/>
          <a:p>
            <a:pPr algn="just"/>
            <a:r>
              <a:rPr lang="en-US" altLang="zh-CN" sz="1866" kern="100" dirty="0">
                <a:solidFill>
                  <a:srgbClr val="7030A0"/>
                </a:solidFill>
                <a:latin typeface="Times New Roman" panose="02020603050405020304" pitchFamily="18" charset="0"/>
              </a:rPr>
              <a:t>// 1 </a:t>
            </a:r>
            <a:r>
              <a:rPr lang="zh-CN" altLang="zh-CN" sz="1866" kern="100" dirty="0">
                <a:solidFill>
                  <a:srgbClr val="7030A0"/>
                </a:solidFill>
                <a:latin typeface="Times New Roman" panose="02020603050405020304" pitchFamily="18" charset="0"/>
              </a:rPr>
              <a:t>将</a:t>
            </a:r>
            <a:r>
              <a:rPr lang="en-US" altLang="zh-CN" sz="1866" u="sng" kern="100" dirty="0" err="1">
                <a:solidFill>
                  <a:srgbClr val="7030A0"/>
                </a:solidFill>
                <a:latin typeface="Times New Roman" panose="02020603050405020304" pitchFamily="18" charset="0"/>
              </a:rPr>
              <a:t>maptask</a:t>
            </a:r>
            <a:r>
              <a:rPr lang="zh-CN" altLang="zh-CN" sz="1866" kern="100" dirty="0">
                <a:solidFill>
                  <a:srgbClr val="7030A0"/>
                </a:solidFill>
                <a:latin typeface="Times New Roman" panose="02020603050405020304" pitchFamily="18" charset="0"/>
              </a:rPr>
              <a:t>传给我们的文本内容先转换成</a:t>
            </a:r>
            <a:r>
              <a:rPr lang="en-US" altLang="zh-CN" sz="1866" kern="100" dirty="0">
                <a:solidFill>
                  <a:srgbClr val="7030A0"/>
                </a:solidFill>
                <a:latin typeface="Times New Roman" panose="02020603050405020304" pitchFamily="18" charset="0"/>
              </a:rPr>
              <a:t>String</a:t>
            </a:r>
            <a:endParaRPr lang="zh-CN" altLang="zh-CN" sz="1866" kern="100" dirty="0">
              <a:solidFill>
                <a:srgbClr val="7030A0"/>
              </a:solidFill>
              <a:latin typeface="Times New Roman" panose="02020603050405020304" pitchFamily="18" charset="0"/>
            </a:endParaRPr>
          </a:p>
        </p:txBody>
      </p:sp>
      <p:sp>
        <p:nvSpPr>
          <p:cNvPr id="15" name="矩形 14"/>
          <p:cNvSpPr/>
          <p:nvPr/>
        </p:nvSpPr>
        <p:spPr>
          <a:xfrm>
            <a:off x="431258" y="4196886"/>
            <a:ext cx="3370989" cy="666593"/>
          </a:xfrm>
          <a:prstGeom prst="rect">
            <a:avLst/>
          </a:prstGeom>
        </p:spPr>
        <p:txBody>
          <a:bodyPr wrap="square">
            <a:spAutoFit/>
          </a:bodyPr>
          <a:lstStyle/>
          <a:p>
            <a:r>
              <a:rPr lang="en-US" altLang="zh-CN" sz="1866" kern="100" dirty="0">
                <a:solidFill>
                  <a:srgbClr val="7030A0"/>
                </a:solidFill>
                <a:latin typeface="Times New Roman" panose="02020603050405020304" pitchFamily="18" charset="0"/>
              </a:rPr>
              <a:t>// 2 </a:t>
            </a:r>
            <a:r>
              <a:rPr lang="zh-CN" altLang="zh-CN" sz="1866" kern="100" dirty="0">
                <a:solidFill>
                  <a:srgbClr val="7030A0"/>
                </a:solidFill>
                <a:latin typeface="Times New Roman" panose="02020603050405020304" pitchFamily="18" charset="0"/>
                <a:cs typeface="Times New Roman" panose="02020603050405020304" pitchFamily="18" charset="0"/>
              </a:rPr>
              <a:t>根据空格将这一行切分成单词</a:t>
            </a:r>
            <a:endParaRPr lang="zh-CN" altLang="en-US" sz="1866" dirty="0">
              <a:solidFill>
                <a:srgbClr val="7030A0"/>
              </a:solidFill>
            </a:endParaRPr>
          </a:p>
        </p:txBody>
      </p:sp>
      <p:sp>
        <p:nvSpPr>
          <p:cNvPr id="16" name="矩形 15"/>
          <p:cNvSpPr/>
          <p:nvPr/>
        </p:nvSpPr>
        <p:spPr>
          <a:xfrm>
            <a:off x="431259" y="5636671"/>
            <a:ext cx="3370989" cy="379463"/>
          </a:xfrm>
          <a:prstGeom prst="rect">
            <a:avLst/>
          </a:prstGeom>
        </p:spPr>
        <p:txBody>
          <a:bodyPr wrap="square">
            <a:spAutoFit/>
          </a:bodyPr>
          <a:lstStyle/>
          <a:p>
            <a:pPr algn="just"/>
            <a:r>
              <a:rPr lang="en-US" altLang="zh-CN" sz="1866" kern="100" dirty="0">
                <a:solidFill>
                  <a:srgbClr val="7030A0"/>
                </a:solidFill>
                <a:latin typeface="Times New Roman" panose="02020603050405020304" pitchFamily="18" charset="0"/>
              </a:rPr>
              <a:t>// 3 </a:t>
            </a:r>
            <a:r>
              <a:rPr lang="zh-CN" altLang="zh-CN" sz="1866" kern="100" dirty="0">
                <a:solidFill>
                  <a:srgbClr val="7030A0"/>
                </a:solidFill>
                <a:latin typeface="Times New Roman" panose="02020603050405020304" pitchFamily="18" charset="0"/>
              </a:rPr>
              <a:t>将单词输出为</a:t>
            </a:r>
            <a:r>
              <a:rPr lang="en-US" altLang="zh-CN" sz="1866" kern="100" dirty="0">
                <a:solidFill>
                  <a:srgbClr val="7030A0"/>
                </a:solidFill>
                <a:latin typeface="Times New Roman" panose="02020603050405020304" pitchFamily="18" charset="0"/>
              </a:rPr>
              <a:t>&lt;</a:t>
            </a:r>
            <a:r>
              <a:rPr lang="zh-CN" altLang="zh-CN" sz="1866" kern="100" dirty="0">
                <a:solidFill>
                  <a:srgbClr val="7030A0"/>
                </a:solidFill>
                <a:latin typeface="Times New Roman" panose="02020603050405020304" pitchFamily="18" charset="0"/>
              </a:rPr>
              <a:t>单词，</a:t>
            </a:r>
            <a:r>
              <a:rPr lang="en-US" altLang="zh-CN" sz="1866" kern="100" dirty="0">
                <a:solidFill>
                  <a:srgbClr val="7030A0"/>
                </a:solidFill>
                <a:latin typeface="Times New Roman" panose="02020603050405020304" pitchFamily="18" charset="0"/>
              </a:rPr>
              <a:t>1&gt;</a:t>
            </a:r>
            <a:endParaRPr lang="zh-CN" altLang="zh-CN" sz="1866" kern="100" dirty="0">
              <a:solidFill>
                <a:srgbClr val="7030A0"/>
              </a:solidFill>
              <a:latin typeface="Times New Roman" panose="02020603050405020304" pitchFamily="18" charset="0"/>
            </a:endParaRPr>
          </a:p>
        </p:txBody>
      </p:sp>
      <p:sp>
        <p:nvSpPr>
          <p:cNvPr id="17" name="矩形 16"/>
          <p:cNvSpPr/>
          <p:nvPr/>
        </p:nvSpPr>
        <p:spPr>
          <a:xfrm>
            <a:off x="4687733" y="2565130"/>
            <a:ext cx="2573140" cy="379463"/>
          </a:xfrm>
          <a:prstGeom prst="rect">
            <a:avLst/>
          </a:prstGeom>
        </p:spPr>
        <p:txBody>
          <a:bodyPr wrap="none">
            <a:spAutoFit/>
          </a:bodyPr>
          <a:lstStyle/>
          <a:p>
            <a:pPr algn="just"/>
            <a:r>
              <a:rPr lang="en-US" altLang="zh-CN" sz="1866" kern="100" dirty="0">
                <a:solidFill>
                  <a:srgbClr val="00B0F0"/>
                </a:solidFill>
                <a:latin typeface="Times New Roman" panose="02020603050405020304" pitchFamily="18" charset="0"/>
              </a:rPr>
              <a:t>// 1 </a:t>
            </a:r>
            <a:r>
              <a:rPr lang="zh-CN" altLang="zh-CN" sz="1866" kern="100" dirty="0">
                <a:solidFill>
                  <a:srgbClr val="00B0F0"/>
                </a:solidFill>
                <a:latin typeface="Times New Roman" panose="02020603050405020304" pitchFamily="18" charset="0"/>
              </a:rPr>
              <a:t>汇总各个</a:t>
            </a:r>
            <a:r>
              <a:rPr lang="en-US" altLang="zh-CN" sz="1866" kern="100" dirty="0">
                <a:solidFill>
                  <a:srgbClr val="00B0F0"/>
                </a:solidFill>
                <a:latin typeface="Times New Roman" panose="02020603050405020304" pitchFamily="18" charset="0"/>
              </a:rPr>
              <a:t>key</a:t>
            </a:r>
            <a:r>
              <a:rPr lang="zh-CN" altLang="zh-CN" sz="1866" kern="100" dirty="0">
                <a:solidFill>
                  <a:srgbClr val="00B0F0"/>
                </a:solidFill>
                <a:latin typeface="Times New Roman" panose="02020603050405020304" pitchFamily="18" charset="0"/>
              </a:rPr>
              <a:t>的个数</a:t>
            </a:r>
          </a:p>
        </p:txBody>
      </p:sp>
      <p:sp>
        <p:nvSpPr>
          <p:cNvPr id="18" name="矩形 17"/>
          <p:cNvSpPr/>
          <p:nvPr/>
        </p:nvSpPr>
        <p:spPr>
          <a:xfrm>
            <a:off x="4654627" y="4100900"/>
            <a:ext cx="2513830" cy="379463"/>
          </a:xfrm>
          <a:prstGeom prst="rect">
            <a:avLst/>
          </a:prstGeom>
        </p:spPr>
        <p:txBody>
          <a:bodyPr wrap="none">
            <a:spAutoFit/>
          </a:bodyPr>
          <a:lstStyle/>
          <a:p>
            <a:r>
              <a:rPr lang="en-US" altLang="zh-CN" sz="1866" kern="100" dirty="0">
                <a:solidFill>
                  <a:srgbClr val="00B0F0"/>
                </a:solidFill>
                <a:latin typeface="Times New Roman" panose="02020603050405020304" pitchFamily="18" charset="0"/>
              </a:rPr>
              <a:t>// 2</a:t>
            </a:r>
            <a:r>
              <a:rPr lang="zh-CN" altLang="zh-CN" sz="1866" kern="100" dirty="0">
                <a:solidFill>
                  <a:srgbClr val="00B0F0"/>
                </a:solidFill>
                <a:latin typeface="Times New Roman" panose="02020603050405020304" pitchFamily="18" charset="0"/>
                <a:cs typeface="Times New Roman" panose="02020603050405020304" pitchFamily="18" charset="0"/>
              </a:rPr>
              <a:t>输出该</a:t>
            </a:r>
            <a:r>
              <a:rPr lang="en-US" altLang="zh-CN" sz="1866" kern="100" dirty="0">
                <a:solidFill>
                  <a:srgbClr val="00B0F0"/>
                </a:solidFill>
                <a:latin typeface="Times New Roman" panose="02020603050405020304" pitchFamily="18" charset="0"/>
              </a:rPr>
              <a:t>key</a:t>
            </a:r>
            <a:r>
              <a:rPr lang="zh-CN" altLang="zh-CN" sz="1866" kern="100" dirty="0">
                <a:solidFill>
                  <a:srgbClr val="00B0F0"/>
                </a:solidFill>
                <a:latin typeface="Times New Roman" panose="02020603050405020304" pitchFamily="18" charset="0"/>
                <a:cs typeface="Times New Roman" panose="02020603050405020304" pitchFamily="18" charset="0"/>
              </a:rPr>
              <a:t>的总次数</a:t>
            </a:r>
            <a:endParaRPr lang="zh-CN" altLang="en-US" sz="1866" dirty="0">
              <a:solidFill>
                <a:srgbClr val="00B0F0"/>
              </a:solidFill>
            </a:endParaRPr>
          </a:p>
        </p:txBody>
      </p:sp>
      <p:sp>
        <p:nvSpPr>
          <p:cNvPr id="19" name="矩形 18"/>
          <p:cNvSpPr/>
          <p:nvPr/>
        </p:nvSpPr>
        <p:spPr>
          <a:xfrm>
            <a:off x="7827809" y="2485325"/>
            <a:ext cx="4041679" cy="379463"/>
          </a:xfrm>
          <a:prstGeom prst="rect">
            <a:avLst/>
          </a:prstGeom>
        </p:spPr>
        <p:txBody>
          <a:bodyPr wrap="square">
            <a:spAutoFit/>
          </a:bodyPr>
          <a:lstStyle/>
          <a:p>
            <a:r>
              <a:rPr lang="en-US" altLang="zh-CN" sz="1866" kern="100" dirty="0">
                <a:solidFill>
                  <a:schemeClr val="accent2">
                    <a:lumMod val="75000"/>
                  </a:schemeClr>
                </a:solidFill>
                <a:latin typeface="Times New Roman" panose="02020603050405020304" pitchFamily="18" charset="0"/>
              </a:rPr>
              <a:t>// 1 </a:t>
            </a:r>
            <a:r>
              <a:rPr lang="zh-CN" altLang="zh-CN" sz="1866" kern="100" dirty="0">
                <a:solidFill>
                  <a:schemeClr val="accent2">
                    <a:lumMod val="75000"/>
                  </a:schemeClr>
                </a:solidFill>
                <a:latin typeface="Times New Roman" panose="02020603050405020304" pitchFamily="18" charset="0"/>
                <a:cs typeface="Times New Roman" panose="02020603050405020304" pitchFamily="18" charset="0"/>
              </a:rPr>
              <a:t>获取配置信息，或者</a:t>
            </a:r>
            <a:r>
              <a:rPr lang="en-US" altLang="zh-CN" sz="1866" kern="100" dirty="0">
                <a:solidFill>
                  <a:schemeClr val="accent2">
                    <a:lumMod val="75000"/>
                  </a:schemeClr>
                </a:solidFill>
                <a:latin typeface="Times New Roman" panose="02020603050405020304" pitchFamily="18" charset="0"/>
              </a:rPr>
              <a:t>job</a:t>
            </a:r>
            <a:r>
              <a:rPr lang="zh-CN" altLang="zh-CN" sz="1866" kern="100" dirty="0">
                <a:solidFill>
                  <a:schemeClr val="accent2">
                    <a:lumMod val="75000"/>
                  </a:schemeClr>
                </a:solidFill>
                <a:latin typeface="Times New Roman" panose="02020603050405020304" pitchFamily="18" charset="0"/>
                <a:cs typeface="Times New Roman" panose="02020603050405020304" pitchFamily="18" charset="0"/>
              </a:rPr>
              <a:t>对象实例</a:t>
            </a:r>
            <a:endParaRPr lang="zh-CN" altLang="en-US" sz="1866" dirty="0">
              <a:solidFill>
                <a:schemeClr val="accent2">
                  <a:lumMod val="75000"/>
                </a:schemeClr>
              </a:solidFill>
            </a:endParaRPr>
          </a:p>
        </p:txBody>
      </p:sp>
      <p:sp>
        <p:nvSpPr>
          <p:cNvPr id="20" name="矩形 19"/>
          <p:cNvSpPr/>
          <p:nvPr/>
        </p:nvSpPr>
        <p:spPr>
          <a:xfrm>
            <a:off x="7825376" y="3559528"/>
            <a:ext cx="4044112" cy="379463"/>
          </a:xfrm>
          <a:prstGeom prst="rect">
            <a:avLst/>
          </a:prstGeom>
        </p:spPr>
        <p:txBody>
          <a:bodyPr wrap="square">
            <a:spAutoFit/>
          </a:bodyPr>
          <a:lstStyle/>
          <a:p>
            <a:r>
              <a:rPr lang="en-US" altLang="zh-CN" sz="1866" kern="100" dirty="0">
                <a:solidFill>
                  <a:schemeClr val="accent2">
                    <a:lumMod val="75000"/>
                  </a:schemeClr>
                </a:solidFill>
                <a:latin typeface="Times New Roman" panose="02020603050405020304" pitchFamily="18" charset="0"/>
              </a:rPr>
              <a:t>// 3 </a:t>
            </a:r>
            <a:r>
              <a:rPr lang="zh-CN" altLang="en-US" sz="1866" kern="100" dirty="0">
                <a:solidFill>
                  <a:schemeClr val="accent2">
                    <a:lumMod val="75000"/>
                  </a:schemeClr>
                </a:solidFill>
                <a:latin typeface="Times New Roman" panose="02020603050405020304" pitchFamily="18" charset="0"/>
              </a:rPr>
              <a:t>关联</a:t>
            </a:r>
            <a:r>
              <a:rPr lang="en-US" altLang="zh-CN" sz="1866" u="sng" kern="100" dirty="0">
                <a:solidFill>
                  <a:schemeClr val="accent2">
                    <a:lumMod val="75000"/>
                  </a:schemeClr>
                </a:solidFill>
                <a:latin typeface="Times New Roman" panose="02020603050405020304" pitchFamily="18" charset="0"/>
              </a:rPr>
              <a:t>mapper</a:t>
            </a:r>
            <a:r>
              <a:rPr lang="en-US" altLang="zh-CN" sz="1866" kern="100" dirty="0">
                <a:solidFill>
                  <a:schemeClr val="accent2">
                    <a:lumMod val="75000"/>
                  </a:schemeClr>
                </a:solidFill>
                <a:latin typeface="Times New Roman" panose="02020603050405020304" pitchFamily="18" charset="0"/>
              </a:rPr>
              <a:t>/Reducer</a:t>
            </a:r>
            <a:r>
              <a:rPr lang="zh-CN" altLang="zh-CN" sz="1866" kern="100" dirty="0">
                <a:solidFill>
                  <a:schemeClr val="accent2">
                    <a:lumMod val="75000"/>
                  </a:schemeClr>
                </a:solidFill>
                <a:latin typeface="Times New Roman" panose="02020603050405020304" pitchFamily="18" charset="0"/>
                <a:cs typeface="Times New Roman" panose="02020603050405020304" pitchFamily="18" charset="0"/>
              </a:rPr>
              <a:t>业务类</a:t>
            </a:r>
            <a:endParaRPr lang="zh-CN" altLang="en-US" sz="1866" dirty="0">
              <a:solidFill>
                <a:schemeClr val="accent2">
                  <a:lumMod val="75000"/>
                </a:schemeClr>
              </a:solidFill>
            </a:endParaRPr>
          </a:p>
        </p:txBody>
      </p:sp>
      <p:sp>
        <p:nvSpPr>
          <p:cNvPr id="21" name="矩形 20"/>
          <p:cNvSpPr/>
          <p:nvPr/>
        </p:nvSpPr>
        <p:spPr>
          <a:xfrm>
            <a:off x="7827808" y="4071685"/>
            <a:ext cx="3663182" cy="379463"/>
          </a:xfrm>
          <a:prstGeom prst="rect">
            <a:avLst/>
          </a:prstGeom>
        </p:spPr>
        <p:txBody>
          <a:bodyPr wrap="none">
            <a:spAutoFit/>
          </a:bodyPr>
          <a:lstStyle/>
          <a:p>
            <a:r>
              <a:rPr lang="en-US" altLang="zh-CN" sz="1866" kern="100" dirty="0">
                <a:solidFill>
                  <a:schemeClr val="accent2">
                    <a:lumMod val="75000"/>
                  </a:schemeClr>
                </a:solidFill>
                <a:latin typeface="Times New Roman" panose="02020603050405020304" pitchFamily="18" charset="0"/>
              </a:rPr>
              <a:t>// 4 </a:t>
            </a:r>
            <a:r>
              <a:rPr lang="zh-CN" altLang="zh-CN" sz="1866" kern="100" dirty="0">
                <a:solidFill>
                  <a:schemeClr val="accent2">
                    <a:lumMod val="75000"/>
                  </a:schemeClr>
                </a:solidFill>
                <a:latin typeface="Times New Roman" panose="02020603050405020304" pitchFamily="18" charset="0"/>
                <a:cs typeface="Times New Roman" panose="02020603050405020304" pitchFamily="18" charset="0"/>
              </a:rPr>
              <a:t>指定</a:t>
            </a:r>
            <a:r>
              <a:rPr lang="en-US" altLang="zh-CN" sz="1866" u="sng" kern="100" dirty="0">
                <a:solidFill>
                  <a:schemeClr val="accent2">
                    <a:lumMod val="75000"/>
                  </a:schemeClr>
                </a:solidFill>
                <a:latin typeface="Times New Roman" panose="02020603050405020304" pitchFamily="18" charset="0"/>
              </a:rPr>
              <a:t>mapper</a:t>
            </a:r>
            <a:r>
              <a:rPr lang="zh-CN" altLang="zh-CN" sz="1866" kern="100" dirty="0">
                <a:solidFill>
                  <a:schemeClr val="accent2">
                    <a:lumMod val="75000"/>
                  </a:schemeClr>
                </a:solidFill>
                <a:latin typeface="Times New Roman" panose="02020603050405020304" pitchFamily="18" charset="0"/>
                <a:cs typeface="Times New Roman" panose="02020603050405020304" pitchFamily="18" charset="0"/>
              </a:rPr>
              <a:t>输出数据的</a:t>
            </a:r>
            <a:r>
              <a:rPr lang="en-US" altLang="zh-CN" sz="1866" u="sng" kern="100" dirty="0" err="1">
                <a:solidFill>
                  <a:schemeClr val="accent2">
                    <a:lumMod val="75000"/>
                  </a:schemeClr>
                </a:solidFill>
                <a:latin typeface="Times New Roman" panose="02020603050405020304" pitchFamily="18" charset="0"/>
              </a:rPr>
              <a:t>kv</a:t>
            </a:r>
            <a:r>
              <a:rPr lang="zh-CN" altLang="zh-CN" sz="1866" kern="100" dirty="0">
                <a:solidFill>
                  <a:schemeClr val="accent2">
                    <a:lumMod val="75000"/>
                  </a:schemeClr>
                </a:solidFill>
                <a:latin typeface="Times New Roman" panose="02020603050405020304" pitchFamily="18" charset="0"/>
                <a:cs typeface="Times New Roman" panose="02020603050405020304" pitchFamily="18" charset="0"/>
              </a:rPr>
              <a:t>类型</a:t>
            </a:r>
            <a:endParaRPr lang="zh-CN" altLang="en-US" sz="1866" dirty="0">
              <a:solidFill>
                <a:schemeClr val="accent2">
                  <a:lumMod val="75000"/>
                </a:schemeClr>
              </a:solidFill>
            </a:endParaRPr>
          </a:p>
        </p:txBody>
      </p:sp>
      <p:sp>
        <p:nvSpPr>
          <p:cNvPr id="22" name="矩形 21"/>
          <p:cNvSpPr/>
          <p:nvPr/>
        </p:nvSpPr>
        <p:spPr>
          <a:xfrm>
            <a:off x="7861574" y="4655760"/>
            <a:ext cx="3661580" cy="379463"/>
          </a:xfrm>
          <a:prstGeom prst="rect">
            <a:avLst/>
          </a:prstGeom>
        </p:spPr>
        <p:txBody>
          <a:bodyPr wrap="none">
            <a:spAutoFit/>
          </a:bodyPr>
          <a:lstStyle/>
          <a:p>
            <a:pPr algn="just"/>
            <a:r>
              <a:rPr lang="en-US" altLang="zh-CN" sz="1866" kern="100" dirty="0">
                <a:solidFill>
                  <a:schemeClr val="accent2">
                    <a:lumMod val="75000"/>
                  </a:schemeClr>
                </a:solidFill>
                <a:latin typeface="Times New Roman" panose="02020603050405020304" pitchFamily="18" charset="0"/>
              </a:rPr>
              <a:t>// 5 </a:t>
            </a:r>
            <a:r>
              <a:rPr lang="zh-CN" altLang="zh-CN" sz="1866" kern="100" dirty="0">
                <a:solidFill>
                  <a:schemeClr val="accent2">
                    <a:lumMod val="75000"/>
                  </a:schemeClr>
                </a:solidFill>
                <a:latin typeface="Times New Roman" panose="02020603050405020304" pitchFamily="18" charset="0"/>
              </a:rPr>
              <a:t>指定最终输出的数据的</a:t>
            </a:r>
            <a:r>
              <a:rPr lang="en-US" altLang="zh-CN" sz="1866" u="sng" kern="100" dirty="0" err="1">
                <a:solidFill>
                  <a:schemeClr val="accent2">
                    <a:lumMod val="75000"/>
                  </a:schemeClr>
                </a:solidFill>
                <a:latin typeface="Times New Roman" panose="02020603050405020304" pitchFamily="18" charset="0"/>
              </a:rPr>
              <a:t>kv</a:t>
            </a:r>
            <a:r>
              <a:rPr lang="zh-CN" altLang="zh-CN" sz="1866" kern="100" dirty="0">
                <a:solidFill>
                  <a:schemeClr val="accent2">
                    <a:lumMod val="75000"/>
                  </a:schemeClr>
                </a:solidFill>
                <a:latin typeface="Times New Roman" panose="02020603050405020304" pitchFamily="18" charset="0"/>
              </a:rPr>
              <a:t>类型</a:t>
            </a:r>
          </a:p>
        </p:txBody>
      </p:sp>
      <p:sp>
        <p:nvSpPr>
          <p:cNvPr id="23" name="矩形 22"/>
          <p:cNvSpPr/>
          <p:nvPr/>
        </p:nvSpPr>
        <p:spPr>
          <a:xfrm>
            <a:off x="7834817" y="5218248"/>
            <a:ext cx="3966150" cy="379463"/>
          </a:xfrm>
          <a:prstGeom prst="rect">
            <a:avLst/>
          </a:prstGeom>
        </p:spPr>
        <p:txBody>
          <a:bodyPr wrap="none">
            <a:spAutoFit/>
          </a:bodyPr>
          <a:lstStyle/>
          <a:p>
            <a:r>
              <a:rPr lang="en-US" altLang="zh-CN" sz="1866" kern="100" dirty="0">
                <a:solidFill>
                  <a:schemeClr val="accent2">
                    <a:lumMod val="75000"/>
                  </a:schemeClr>
                </a:solidFill>
                <a:latin typeface="Times New Roman" panose="02020603050405020304" pitchFamily="18" charset="0"/>
              </a:rPr>
              <a:t>// 6 </a:t>
            </a:r>
            <a:r>
              <a:rPr lang="zh-CN" altLang="zh-CN" sz="1866" kern="100" dirty="0">
                <a:solidFill>
                  <a:schemeClr val="accent2">
                    <a:lumMod val="75000"/>
                  </a:schemeClr>
                </a:solidFill>
                <a:latin typeface="Times New Roman" panose="02020603050405020304" pitchFamily="18" charset="0"/>
                <a:cs typeface="Times New Roman" panose="02020603050405020304" pitchFamily="18" charset="0"/>
              </a:rPr>
              <a:t>指定</a:t>
            </a:r>
            <a:r>
              <a:rPr lang="en-US" altLang="zh-CN" sz="1866" kern="100" dirty="0">
                <a:solidFill>
                  <a:schemeClr val="accent2">
                    <a:lumMod val="75000"/>
                  </a:schemeClr>
                </a:solidFill>
                <a:latin typeface="Times New Roman" panose="02020603050405020304" pitchFamily="18" charset="0"/>
              </a:rPr>
              <a:t>job</a:t>
            </a:r>
            <a:r>
              <a:rPr lang="zh-CN" altLang="zh-CN" sz="1866" kern="100" dirty="0">
                <a:solidFill>
                  <a:schemeClr val="accent2">
                    <a:lumMod val="75000"/>
                  </a:schemeClr>
                </a:solidFill>
                <a:latin typeface="Times New Roman" panose="02020603050405020304" pitchFamily="18" charset="0"/>
                <a:cs typeface="Times New Roman" panose="02020603050405020304" pitchFamily="18" charset="0"/>
              </a:rPr>
              <a:t>的输入原始文件所在目录</a:t>
            </a:r>
            <a:endParaRPr lang="zh-CN" altLang="en-US" sz="1866" dirty="0">
              <a:solidFill>
                <a:schemeClr val="accent2">
                  <a:lumMod val="75000"/>
                </a:schemeClr>
              </a:solidFill>
            </a:endParaRPr>
          </a:p>
        </p:txBody>
      </p:sp>
      <p:sp>
        <p:nvSpPr>
          <p:cNvPr id="24" name="矩形 23"/>
          <p:cNvSpPr/>
          <p:nvPr/>
        </p:nvSpPr>
        <p:spPr>
          <a:xfrm>
            <a:off x="7825376" y="5802322"/>
            <a:ext cx="1032655" cy="379463"/>
          </a:xfrm>
          <a:prstGeom prst="rect">
            <a:avLst/>
          </a:prstGeom>
        </p:spPr>
        <p:txBody>
          <a:bodyPr wrap="none">
            <a:spAutoFit/>
          </a:bodyPr>
          <a:lstStyle/>
          <a:p>
            <a:r>
              <a:rPr lang="en-US" altLang="zh-CN" sz="1866" kern="100" dirty="0">
                <a:solidFill>
                  <a:schemeClr val="accent2">
                    <a:lumMod val="75000"/>
                  </a:schemeClr>
                </a:solidFill>
                <a:latin typeface="Times New Roman" panose="02020603050405020304" pitchFamily="18" charset="0"/>
              </a:rPr>
              <a:t>// 7 </a:t>
            </a:r>
            <a:r>
              <a:rPr lang="zh-CN" altLang="en-US" sz="1866" kern="100" dirty="0">
                <a:solidFill>
                  <a:schemeClr val="accent2">
                    <a:lumMod val="75000"/>
                  </a:schemeClr>
                </a:solidFill>
                <a:latin typeface="Times New Roman" panose="02020603050405020304" pitchFamily="18" charset="0"/>
              </a:rPr>
              <a:t>提交</a:t>
            </a:r>
            <a:endParaRPr lang="zh-CN" altLang="en-US" sz="1866" dirty="0">
              <a:solidFill>
                <a:schemeClr val="accent2">
                  <a:lumMod val="75000"/>
                </a:schemeClr>
              </a:solidFill>
            </a:endParaRPr>
          </a:p>
        </p:txBody>
      </p:sp>
      <p:sp>
        <p:nvSpPr>
          <p:cNvPr id="25" name="矩形 24"/>
          <p:cNvSpPr/>
          <p:nvPr/>
        </p:nvSpPr>
        <p:spPr>
          <a:xfrm>
            <a:off x="7825377" y="2991713"/>
            <a:ext cx="4150495" cy="379463"/>
          </a:xfrm>
          <a:prstGeom prst="rect">
            <a:avLst/>
          </a:prstGeom>
        </p:spPr>
        <p:txBody>
          <a:bodyPr wrap="none">
            <a:spAutoFit/>
          </a:bodyPr>
          <a:lstStyle/>
          <a:p>
            <a:r>
              <a:rPr lang="en-US" altLang="zh-CN" sz="1866" kern="100" dirty="0">
                <a:solidFill>
                  <a:schemeClr val="accent2">
                    <a:lumMod val="75000"/>
                  </a:schemeClr>
                </a:solidFill>
                <a:latin typeface="Times New Roman" panose="02020603050405020304" pitchFamily="18" charset="0"/>
              </a:rPr>
              <a:t>// 2 </a:t>
            </a:r>
            <a:r>
              <a:rPr lang="zh-CN" altLang="zh-CN" sz="1866" kern="100" dirty="0">
                <a:solidFill>
                  <a:schemeClr val="accent2">
                    <a:lumMod val="75000"/>
                  </a:schemeClr>
                </a:solidFill>
                <a:latin typeface="Times New Roman" panose="02020603050405020304" pitchFamily="18" charset="0"/>
                <a:cs typeface="Times New Roman" panose="02020603050405020304" pitchFamily="18" charset="0"/>
              </a:rPr>
              <a:t>指定本程序的</a:t>
            </a:r>
            <a:r>
              <a:rPr lang="en-US" altLang="zh-CN" sz="1866" kern="100" dirty="0">
                <a:solidFill>
                  <a:schemeClr val="accent2">
                    <a:lumMod val="75000"/>
                  </a:schemeClr>
                </a:solidFill>
                <a:latin typeface="Times New Roman" panose="02020603050405020304" pitchFamily="18" charset="0"/>
              </a:rPr>
              <a:t>jar</a:t>
            </a:r>
            <a:r>
              <a:rPr lang="zh-CN" altLang="zh-CN" sz="1866" kern="100" dirty="0">
                <a:solidFill>
                  <a:schemeClr val="accent2">
                    <a:lumMod val="75000"/>
                  </a:schemeClr>
                </a:solidFill>
                <a:latin typeface="Times New Roman" panose="02020603050405020304" pitchFamily="18" charset="0"/>
                <a:cs typeface="Times New Roman" panose="02020603050405020304" pitchFamily="18" charset="0"/>
              </a:rPr>
              <a:t>包所在的本地路径</a:t>
            </a:r>
            <a:endParaRPr lang="zh-CN" altLang="en-US" sz="1866" dirty="0">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1000" fill="hold"/>
                                        <p:tgtEl>
                                          <p:spTgt spid="1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000"/>
                                        <p:tgtEl>
                                          <p:spTgt spid="20"/>
                                        </p:tgtEl>
                                      </p:cBhvr>
                                    </p:animEffect>
                                    <p:anim calcmode="lin" valueType="num">
                                      <p:cBhvr>
                                        <p:cTn id="59" dur="1000" fill="hold"/>
                                        <p:tgtEl>
                                          <p:spTgt spid="20"/>
                                        </p:tgtEl>
                                        <p:attrNameLst>
                                          <p:attrName>ppt_x</p:attrName>
                                        </p:attrNameLst>
                                      </p:cBhvr>
                                      <p:tavLst>
                                        <p:tav tm="0">
                                          <p:val>
                                            <p:strVal val="#ppt_x"/>
                                          </p:val>
                                        </p:tav>
                                        <p:tav tm="100000">
                                          <p:val>
                                            <p:strVal val="#ppt_x"/>
                                          </p:val>
                                        </p:tav>
                                      </p:tavLst>
                                    </p:anim>
                                    <p:anim calcmode="lin" valueType="num">
                                      <p:cBhvr>
                                        <p:cTn id="60" dur="1000" fill="hold"/>
                                        <p:tgtEl>
                                          <p:spTgt spid="2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0"/>
                                        <p:tgtEl>
                                          <p:spTgt spid="21"/>
                                        </p:tgtEl>
                                      </p:cBhvr>
                                    </p:animEffect>
                                    <p:anim calcmode="lin" valueType="num">
                                      <p:cBhvr>
                                        <p:cTn id="64" dur="1000" fill="hold"/>
                                        <p:tgtEl>
                                          <p:spTgt spid="21"/>
                                        </p:tgtEl>
                                        <p:attrNameLst>
                                          <p:attrName>ppt_x</p:attrName>
                                        </p:attrNameLst>
                                      </p:cBhvr>
                                      <p:tavLst>
                                        <p:tav tm="0">
                                          <p:val>
                                            <p:strVal val="#ppt_x"/>
                                          </p:val>
                                        </p:tav>
                                        <p:tav tm="100000">
                                          <p:val>
                                            <p:strVal val="#ppt_x"/>
                                          </p:val>
                                        </p:tav>
                                      </p:tavLst>
                                    </p:anim>
                                    <p:anim calcmode="lin" valueType="num">
                                      <p:cBhvr>
                                        <p:cTn id="65" dur="1000" fill="hold"/>
                                        <p:tgtEl>
                                          <p:spTgt spid="21"/>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1000"/>
                                        <p:tgtEl>
                                          <p:spTgt spid="22"/>
                                        </p:tgtEl>
                                      </p:cBhvr>
                                    </p:animEffect>
                                    <p:anim calcmode="lin" valueType="num">
                                      <p:cBhvr>
                                        <p:cTn id="69" dur="1000" fill="hold"/>
                                        <p:tgtEl>
                                          <p:spTgt spid="22"/>
                                        </p:tgtEl>
                                        <p:attrNameLst>
                                          <p:attrName>ppt_x</p:attrName>
                                        </p:attrNameLst>
                                      </p:cBhvr>
                                      <p:tavLst>
                                        <p:tav tm="0">
                                          <p:val>
                                            <p:strVal val="#ppt_x"/>
                                          </p:val>
                                        </p:tav>
                                        <p:tav tm="100000">
                                          <p:val>
                                            <p:strVal val="#ppt_x"/>
                                          </p:val>
                                        </p:tav>
                                      </p:tavLst>
                                    </p:anim>
                                    <p:anim calcmode="lin" valueType="num">
                                      <p:cBhvr>
                                        <p:cTn id="70" dur="1000" fill="hold"/>
                                        <p:tgtEl>
                                          <p:spTgt spid="22"/>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1000"/>
                                        <p:tgtEl>
                                          <p:spTgt spid="23"/>
                                        </p:tgtEl>
                                      </p:cBhvr>
                                    </p:animEffect>
                                    <p:anim calcmode="lin" valueType="num">
                                      <p:cBhvr>
                                        <p:cTn id="74" dur="1000" fill="hold"/>
                                        <p:tgtEl>
                                          <p:spTgt spid="23"/>
                                        </p:tgtEl>
                                        <p:attrNameLst>
                                          <p:attrName>ppt_x</p:attrName>
                                        </p:attrNameLst>
                                      </p:cBhvr>
                                      <p:tavLst>
                                        <p:tav tm="0">
                                          <p:val>
                                            <p:strVal val="#ppt_x"/>
                                          </p:val>
                                        </p:tav>
                                        <p:tav tm="100000">
                                          <p:val>
                                            <p:strVal val="#ppt_x"/>
                                          </p:val>
                                        </p:tav>
                                      </p:tavLst>
                                    </p:anim>
                                    <p:anim calcmode="lin" valueType="num">
                                      <p:cBhvr>
                                        <p:cTn id="75" dur="1000" fill="hold"/>
                                        <p:tgtEl>
                                          <p:spTgt spid="2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1000"/>
                                        <p:tgtEl>
                                          <p:spTgt spid="24"/>
                                        </p:tgtEl>
                                      </p:cBhvr>
                                    </p:animEffect>
                                    <p:anim calcmode="lin" valueType="num">
                                      <p:cBhvr>
                                        <p:cTn id="79" dur="1000" fill="hold"/>
                                        <p:tgtEl>
                                          <p:spTgt spid="24"/>
                                        </p:tgtEl>
                                        <p:attrNameLst>
                                          <p:attrName>ppt_x</p:attrName>
                                        </p:attrNameLst>
                                      </p:cBhvr>
                                      <p:tavLst>
                                        <p:tav tm="0">
                                          <p:val>
                                            <p:strVal val="#ppt_x"/>
                                          </p:val>
                                        </p:tav>
                                        <p:tav tm="100000">
                                          <p:val>
                                            <p:strVal val="#ppt_x"/>
                                          </p:val>
                                        </p:tav>
                                      </p:tavLst>
                                    </p:anim>
                                    <p:anim calcmode="lin" valueType="num">
                                      <p:cBhvr>
                                        <p:cTn id="80" dur="1000" fill="hold"/>
                                        <p:tgtEl>
                                          <p:spTgt spid="2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1000"/>
                                        <p:tgtEl>
                                          <p:spTgt spid="25"/>
                                        </p:tgtEl>
                                      </p:cBhvr>
                                    </p:animEffect>
                                    <p:anim calcmode="lin" valueType="num">
                                      <p:cBhvr>
                                        <p:cTn id="84" dur="1000" fill="hold"/>
                                        <p:tgtEl>
                                          <p:spTgt spid="25"/>
                                        </p:tgtEl>
                                        <p:attrNameLst>
                                          <p:attrName>ppt_x</p:attrName>
                                        </p:attrNameLst>
                                      </p:cBhvr>
                                      <p:tavLst>
                                        <p:tav tm="0">
                                          <p:val>
                                            <p:strVal val="#ppt_x"/>
                                          </p:val>
                                        </p:tav>
                                        <p:tav tm="100000">
                                          <p:val>
                                            <p:strVal val="#ppt_x"/>
                                          </p:val>
                                        </p:tav>
                                      </p:tavLst>
                                    </p:anim>
                                    <p:anim calcmode="lin" valueType="num">
                                      <p:cBhvr>
                                        <p:cTn id="8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5" grpId="0"/>
      <p:bldP spid="16" grpId="0"/>
      <p:bldP spid="17" grpId="0"/>
      <p:bldP spid="18" grpId="0"/>
      <p:bldP spid="19" grpId="0"/>
      <p:bldP spid="20" grpId="0"/>
      <p:bldP spid="21" grpId="0"/>
      <p:bldP spid="22" grpId="0"/>
      <p:bldP spid="23"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53177" y="294359"/>
            <a:ext cx="7678853" cy="1076961"/>
          </a:xfrm>
          <a:prstGeom prst="rect">
            <a:avLst/>
          </a:prstGeom>
        </p:spPr>
        <p:txBody>
          <a:bodyPr wrap="square">
            <a:spAutoFit/>
          </a:bodyPr>
          <a:lstStyle/>
          <a:p>
            <a:pPr algn="ctr"/>
            <a:r>
              <a:rPr lang="en-US" altLang="zh-CN" sz="3199" dirty="0">
                <a:solidFill>
                  <a:srgbClr val="FF0000"/>
                </a:solidFill>
              </a:rPr>
              <a:t>3.1.2 </a:t>
            </a:r>
            <a:r>
              <a:rPr lang="zh-CN" altLang="zh-CN" sz="3199" dirty="0">
                <a:solidFill>
                  <a:srgbClr val="FF0000"/>
                </a:solidFill>
              </a:rPr>
              <a:t>需求</a:t>
            </a:r>
            <a:r>
              <a:rPr lang="en-US" altLang="zh-CN" sz="3199" dirty="0">
                <a:solidFill>
                  <a:srgbClr val="FF0000"/>
                </a:solidFill>
              </a:rPr>
              <a:t>2</a:t>
            </a:r>
            <a:r>
              <a:rPr lang="zh-CN" altLang="zh-CN" sz="3199" dirty="0">
                <a:solidFill>
                  <a:srgbClr val="FF0000"/>
                </a:solidFill>
              </a:rPr>
              <a:t>：把单词按照</a:t>
            </a:r>
            <a:r>
              <a:rPr lang="en-US" altLang="zh-CN" sz="3199" dirty="0">
                <a:solidFill>
                  <a:srgbClr val="FF0000"/>
                </a:solidFill>
              </a:rPr>
              <a:t>ASCII</a:t>
            </a:r>
            <a:r>
              <a:rPr lang="zh-CN" altLang="zh-CN" sz="3199" dirty="0">
                <a:solidFill>
                  <a:srgbClr val="FF0000"/>
                </a:solidFill>
              </a:rPr>
              <a:t>码奇偶分区（</a:t>
            </a:r>
            <a:r>
              <a:rPr lang="en-US" altLang="zh-CN" sz="3199" dirty="0" err="1">
                <a:solidFill>
                  <a:srgbClr val="FF0000"/>
                </a:solidFill>
              </a:rPr>
              <a:t>Partitioner</a:t>
            </a:r>
            <a:r>
              <a:rPr lang="zh-CN" altLang="zh-CN" sz="3199" dirty="0">
                <a:solidFill>
                  <a:srgbClr val="FF0000"/>
                </a:solidFill>
              </a:rPr>
              <a:t>）</a:t>
            </a:r>
          </a:p>
        </p:txBody>
      </p:sp>
      <p:sp>
        <p:nvSpPr>
          <p:cNvPr id="2" name="矩形 1"/>
          <p:cNvSpPr/>
          <p:nvPr/>
        </p:nvSpPr>
        <p:spPr>
          <a:xfrm>
            <a:off x="512261" y="1893230"/>
            <a:ext cx="2852063" cy="584647"/>
          </a:xfrm>
          <a:prstGeom prst="rect">
            <a:avLst/>
          </a:prstGeom>
        </p:spPr>
        <p:txBody>
          <a:bodyPr wrap="none">
            <a:spAutoFit/>
          </a:bodyPr>
          <a:lstStyle/>
          <a:p>
            <a:pPr algn="just"/>
            <a:r>
              <a:rPr lang="en-US" altLang="zh-CN" sz="3199" kern="100" dirty="0">
                <a:solidFill>
                  <a:srgbClr val="7030A0"/>
                </a:solidFill>
                <a:latin typeface="Times New Roman" panose="02020603050405020304" pitchFamily="18" charset="0"/>
              </a:rPr>
              <a:t>1</a:t>
            </a:r>
            <a:r>
              <a:rPr lang="zh-CN" altLang="zh-CN" sz="3199" kern="100" dirty="0">
                <a:solidFill>
                  <a:srgbClr val="7030A0"/>
                </a:solidFill>
                <a:latin typeface="Times New Roman" panose="02020603050405020304" pitchFamily="18" charset="0"/>
              </a:rPr>
              <a:t>）自定义分区</a:t>
            </a:r>
          </a:p>
        </p:txBody>
      </p:sp>
      <p:sp>
        <p:nvSpPr>
          <p:cNvPr id="4" name="矩形 3"/>
          <p:cNvSpPr/>
          <p:nvPr/>
        </p:nvSpPr>
        <p:spPr>
          <a:xfrm>
            <a:off x="5134555" y="1800920"/>
            <a:ext cx="6886633" cy="1484574"/>
          </a:xfrm>
          <a:prstGeom prst="rect">
            <a:avLst/>
          </a:prstGeom>
        </p:spPr>
        <p:txBody>
          <a:bodyPr wrap="square">
            <a:spAutoFit/>
          </a:bodyPr>
          <a:lstStyle/>
          <a:p>
            <a:pPr algn="just">
              <a:lnSpc>
                <a:spcPct val="150000"/>
              </a:lnSpc>
            </a:pPr>
            <a:r>
              <a:rPr lang="en-US" altLang="zh-CN" sz="3199" kern="100" dirty="0">
                <a:solidFill>
                  <a:srgbClr val="00B0F0"/>
                </a:solidFill>
                <a:latin typeface="Times New Roman" panose="02020603050405020304" pitchFamily="18" charset="0"/>
              </a:rPr>
              <a:t>2</a:t>
            </a:r>
            <a:r>
              <a:rPr lang="zh-CN" altLang="zh-CN" sz="3199" kern="100" dirty="0">
                <a:solidFill>
                  <a:srgbClr val="00B0F0"/>
                </a:solidFill>
                <a:latin typeface="Times New Roman" panose="02020603050405020304" pitchFamily="18" charset="0"/>
              </a:rPr>
              <a:t>）在驱动中配置加载分区，设置</a:t>
            </a:r>
            <a:r>
              <a:rPr lang="en-US" altLang="zh-CN" sz="3199" kern="100" dirty="0" err="1">
                <a:solidFill>
                  <a:srgbClr val="00B0F0"/>
                </a:solidFill>
                <a:latin typeface="Times New Roman" panose="02020603050405020304" pitchFamily="18" charset="0"/>
              </a:rPr>
              <a:t>reducetask</a:t>
            </a:r>
            <a:r>
              <a:rPr lang="zh-CN" altLang="zh-CN" sz="3199" kern="100" dirty="0">
                <a:solidFill>
                  <a:srgbClr val="00B0F0"/>
                </a:solidFill>
                <a:latin typeface="Times New Roman" panose="02020603050405020304" pitchFamily="18" charset="0"/>
              </a:rPr>
              <a:t>个数</a:t>
            </a:r>
          </a:p>
        </p:txBody>
      </p:sp>
      <p:sp>
        <p:nvSpPr>
          <p:cNvPr id="5" name="矩形 4"/>
          <p:cNvSpPr/>
          <p:nvPr/>
        </p:nvSpPr>
        <p:spPr>
          <a:xfrm>
            <a:off x="486593" y="2757101"/>
            <a:ext cx="3057247" cy="584647"/>
          </a:xfrm>
          <a:prstGeom prst="rect">
            <a:avLst/>
          </a:prstGeom>
        </p:spPr>
        <p:txBody>
          <a:bodyPr wrap="none">
            <a:spAutoFit/>
          </a:bodyPr>
          <a:lstStyle/>
          <a:p>
            <a:pPr algn="just"/>
            <a:r>
              <a:rPr lang="en-US" altLang="zh-CN" sz="3199" kern="100" dirty="0">
                <a:solidFill>
                  <a:srgbClr val="7030A0"/>
                </a:solidFill>
                <a:latin typeface="Times New Roman" panose="02020603050405020304" pitchFamily="18" charset="0"/>
              </a:rPr>
              <a:t>// 1 </a:t>
            </a:r>
            <a:r>
              <a:rPr lang="zh-CN" altLang="zh-CN" sz="3199" kern="100" dirty="0">
                <a:solidFill>
                  <a:srgbClr val="7030A0"/>
                </a:solidFill>
                <a:latin typeface="Times New Roman" panose="02020603050405020304" pitchFamily="18" charset="0"/>
              </a:rPr>
              <a:t>获取单词</a:t>
            </a:r>
            <a:r>
              <a:rPr lang="en-US" altLang="zh-CN" sz="3199" kern="100" dirty="0">
                <a:solidFill>
                  <a:srgbClr val="7030A0"/>
                </a:solidFill>
                <a:latin typeface="Times New Roman" panose="02020603050405020304" pitchFamily="18" charset="0"/>
              </a:rPr>
              <a:t>key</a:t>
            </a:r>
            <a:endParaRPr lang="zh-CN" altLang="zh-CN" sz="3199" kern="100" dirty="0">
              <a:solidFill>
                <a:srgbClr val="7030A0"/>
              </a:solidFill>
              <a:latin typeface="Times New Roman" panose="02020603050405020304" pitchFamily="18" charset="0"/>
            </a:endParaRPr>
          </a:p>
        </p:txBody>
      </p:sp>
      <p:sp>
        <p:nvSpPr>
          <p:cNvPr id="8" name="矩形 7"/>
          <p:cNvSpPr/>
          <p:nvPr/>
        </p:nvSpPr>
        <p:spPr>
          <a:xfrm>
            <a:off x="815200" y="3812943"/>
            <a:ext cx="3264419" cy="1076961"/>
          </a:xfrm>
          <a:prstGeom prst="rect">
            <a:avLst/>
          </a:prstGeom>
        </p:spPr>
        <p:txBody>
          <a:bodyPr wrap="square">
            <a:spAutoFit/>
          </a:bodyPr>
          <a:lstStyle/>
          <a:p>
            <a:pPr algn="just"/>
            <a:r>
              <a:rPr lang="en-US" altLang="zh-CN" sz="3199" kern="100" dirty="0">
                <a:solidFill>
                  <a:srgbClr val="7030A0"/>
                </a:solidFill>
                <a:latin typeface="Times New Roman" panose="02020603050405020304" pitchFamily="18" charset="0"/>
              </a:rPr>
              <a:t>// 2 </a:t>
            </a:r>
            <a:r>
              <a:rPr lang="zh-CN" altLang="zh-CN" sz="3199" kern="100" dirty="0">
                <a:solidFill>
                  <a:srgbClr val="7030A0"/>
                </a:solidFill>
                <a:latin typeface="Times New Roman" panose="02020603050405020304" pitchFamily="18" charset="0"/>
              </a:rPr>
              <a:t>根据奇数偶数分区</a:t>
            </a:r>
          </a:p>
        </p:txBody>
      </p:sp>
      <p:sp>
        <p:nvSpPr>
          <p:cNvPr id="9" name="矩形 8"/>
          <p:cNvSpPr/>
          <p:nvPr/>
        </p:nvSpPr>
        <p:spPr>
          <a:xfrm>
            <a:off x="5012493" y="3700669"/>
            <a:ext cx="6686947" cy="2553904"/>
          </a:xfrm>
          <a:prstGeom prst="rect">
            <a:avLst/>
          </a:prstGeom>
        </p:spPr>
        <p:txBody>
          <a:bodyPr wrap="square">
            <a:spAutoFit/>
          </a:bodyPr>
          <a:lstStyle/>
          <a:p>
            <a:pPr algn="just"/>
            <a:r>
              <a:rPr lang="en-US" altLang="zh-CN" sz="3199" kern="100" dirty="0" err="1">
                <a:solidFill>
                  <a:srgbClr val="00B0F0"/>
                </a:solidFill>
                <a:latin typeface="Times New Roman" panose="02020603050405020304" pitchFamily="18" charset="0"/>
              </a:rPr>
              <a:t>job.setPartitionerClass</a:t>
            </a:r>
            <a:r>
              <a:rPr lang="en-US" altLang="zh-CN" sz="3199" kern="100" dirty="0">
                <a:solidFill>
                  <a:srgbClr val="00B0F0"/>
                </a:solidFill>
                <a:latin typeface="Times New Roman" panose="02020603050405020304" pitchFamily="18" charset="0"/>
              </a:rPr>
              <a:t>(</a:t>
            </a:r>
            <a:r>
              <a:rPr lang="en-US" altLang="zh-CN" sz="3199" kern="100" dirty="0" err="1">
                <a:solidFill>
                  <a:srgbClr val="00B0F0"/>
                </a:solidFill>
                <a:latin typeface="Times New Roman" panose="02020603050405020304" pitchFamily="18" charset="0"/>
              </a:rPr>
              <a:t>WordCountPartitioner.</a:t>
            </a:r>
            <a:r>
              <a:rPr lang="en-US" altLang="zh-CN" sz="3199" b="1" kern="100" dirty="0" err="1">
                <a:solidFill>
                  <a:srgbClr val="00B0F0"/>
                </a:solidFill>
                <a:latin typeface="Times New Roman" panose="02020603050405020304" pitchFamily="18" charset="0"/>
              </a:rPr>
              <a:t>class</a:t>
            </a:r>
            <a:r>
              <a:rPr lang="en-US" altLang="zh-CN" sz="3199" kern="100" dirty="0">
                <a:solidFill>
                  <a:srgbClr val="00B0F0"/>
                </a:solidFill>
                <a:latin typeface="Times New Roman" panose="02020603050405020304" pitchFamily="18" charset="0"/>
              </a:rPr>
              <a:t>);</a:t>
            </a:r>
            <a:endParaRPr lang="zh-CN" altLang="zh-CN" sz="3199" kern="100" dirty="0">
              <a:solidFill>
                <a:srgbClr val="00B0F0"/>
              </a:solidFill>
              <a:latin typeface="Times New Roman" panose="02020603050405020304" pitchFamily="18" charset="0"/>
            </a:endParaRPr>
          </a:p>
          <a:p>
            <a:endParaRPr lang="en-US" altLang="zh-CN" sz="3199" kern="100" dirty="0">
              <a:solidFill>
                <a:srgbClr val="00B0F0"/>
              </a:solidFill>
              <a:latin typeface="Times New Roman" panose="02020603050405020304" pitchFamily="18" charset="0"/>
            </a:endParaRPr>
          </a:p>
          <a:p>
            <a:endParaRPr lang="en-US" altLang="zh-CN" sz="3199" kern="100" dirty="0">
              <a:solidFill>
                <a:srgbClr val="00B0F0"/>
              </a:solidFill>
              <a:latin typeface="Times New Roman" panose="02020603050405020304" pitchFamily="18" charset="0"/>
            </a:endParaRPr>
          </a:p>
          <a:p>
            <a:r>
              <a:rPr lang="en-US" altLang="zh-CN" sz="3199" kern="100" dirty="0" err="1">
                <a:solidFill>
                  <a:srgbClr val="00B0F0"/>
                </a:solidFill>
                <a:latin typeface="Times New Roman" panose="02020603050405020304" pitchFamily="18" charset="0"/>
              </a:rPr>
              <a:t>job.setNumReduceTasks</a:t>
            </a:r>
            <a:r>
              <a:rPr lang="en-US" altLang="zh-CN" sz="3199" kern="100" dirty="0">
                <a:solidFill>
                  <a:srgbClr val="00B0F0"/>
                </a:solidFill>
                <a:latin typeface="Times New Roman" panose="02020603050405020304" pitchFamily="18" charset="0"/>
              </a:rPr>
              <a:t>(2);</a:t>
            </a:r>
            <a:endParaRPr lang="zh-CN" altLang="en-US" sz="3199"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46956" y="548636"/>
            <a:ext cx="8406954" cy="1076961"/>
          </a:xfrm>
          <a:prstGeom prst="rect">
            <a:avLst/>
          </a:prstGeom>
        </p:spPr>
        <p:txBody>
          <a:bodyPr wrap="square">
            <a:spAutoFit/>
          </a:bodyPr>
          <a:lstStyle/>
          <a:p>
            <a:pPr algn="ctr"/>
            <a:r>
              <a:rPr lang="en-US" altLang="zh-CN" sz="3199" dirty="0">
                <a:solidFill>
                  <a:srgbClr val="FF0000"/>
                </a:solidFill>
              </a:rPr>
              <a:t>3.1.3 </a:t>
            </a:r>
            <a:r>
              <a:rPr lang="zh-CN" altLang="zh-CN" sz="3199" dirty="0">
                <a:solidFill>
                  <a:srgbClr val="FF0000"/>
                </a:solidFill>
              </a:rPr>
              <a:t>需求</a:t>
            </a:r>
            <a:r>
              <a:rPr lang="en-US" altLang="zh-CN" sz="3199" dirty="0">
                <a:solidFill>
                  <a:srgbClr val="FF0000"/>
                </a:solidFill>
              </a:rPr>
              <a:t>3</a:t>
            </a:r>
            <a:r>
              <a:rPr lang="zh-CN" altLang="zh-CN" sz="3199" dirty="0">
                <a:solidFill>
                  <a:srgbClr val="FF0000"/>
                </a:solidFill>
              </a:rPr>
              <a:t>：对每一个</a:t>
            </a:r>
            <a:r>
              <a:rPr lang="en-US" altLang="zh-CN" sz="3199" dirty="0" err="1">
                <a:solidFill>
                  <a:srgbClr val="FF0000"/>
                </a:solidFill>
              </a:rPr>
              <a:t>maptask</a:t>
            </a:r>
            <a:r>
              <a:rPr lang="zh-CN" altLang="zh-CN" sz="3199" dirty="0">
                <a:solidFill>
                  <a:srgbClr val="FF0000"/>
                </a:solidFill>
              </a:rPr>
              <a:t>的输出局部汇总（</a:t>
            </a:r>
            <a:r>
              <a:rPr lang="en-US" altLang="zh-CN" sz="3199" dirty="0">
                <a:solidFill>
                  <a:srgbClr val="FF0000"/>
                </a:solidFill>
              </a:rPr>
              <a:t>Combiner</a:t>
            </a:r>
            <a:r>
              <a:rPr lang="zh-CN" altLang="zh-CN" sz="3199" dirty="0">
                <a:solidFill>
                  <a:srgbClr val="FF0000"/>
                </a:solidFill>
              </a:rPr>
              <a:t>）</a:t>
            </a:r>
          </a:p>
        </p:txBody>
      </p:sp>
      <p:sp>
        <p:nvSpPr>
          <p:cNvPr id="2" name="矩形 1"/>
          <p:cNvSpPr/>
          <p:nvPr/>
        </p:nvSpPr>
        <p:spPr>
          <a:xfrm>
            <a:off x="815201" y="1800921"/>
            <a:ext cx="1107996" cy="461665"/>
          </a:xfrm>
          <a:prstGeom prst="rect">
            <a:avLst/>
          </a:prstGeom>
        </p:spPr>
        <p:txBody>
          <a:bodyPr wrap="none">
            <a:spAutoFit/>
          </a:bodyPr>
          <a:lstStyle/>
          <a:p>
            <a:r>
              <a:rPr lang="zh-CN" altLang="zh-CN" b="1" dirty="0">
                <a:solidFill>
                  <a:srgbClr val="7030A0"/>
                </a:solidFill>
              </a:rPr>
              <a:t>方案一</a:t>
            </a:r>
            <a:endParaRPr lang="zh-CN" altLang="zh-CN" dirty="0">
              <a:solidFill>
                <a:srgbClr val="7030A0"/>
              </a:solidFill>
            </a:endParaRPr>
          </a:p>
        </p:txBody>
      </p:sp>
      <p:sp>
        <p:nvSpPr>
          <p:cNvPr id="5" name="矩形 4"/>
          <p:cNvSpPr/>
          <p:nvPr/>
        </p:nvSpPr>
        <p:spPr>
          <a:xfrm>
            <a:off x="335272" y="2469143"/>
            <a:ext cx="5120306" cy="830997"/>
          </a:xfrm>
          <a:prstGeom prst="rect">
            <a:avLst/>
          </a:prstGeom>
        </p:spPr>
        <p:txBody>
          <a:bodyPr wrap="square">
            <a:spAutoFit/>
          </a:bodyPr>
          <a:lstStyle/>
          <a:p>
            <a:r>
              <a:rPr lang="en-US" altLang="zh-CN" dirty="0">
                <a:solidFill>
                  <a:srgbClr val="7030A0"/>
                </a:solidFill>
              </a:rPr>
              <a:t>1</a:t>
            </a:r>
            <a:r>
              <a:rPr lang="zh-CN" altLang="zh-CN" dirty="0">
                <a:solidFill>
                  <a:srgbClr val="7030A0"/>
                </a:solidFill>
              </a:rPr>
              <a:t>）增加一个</a:t>
            </a:r>
            <a:r>
              <a:rPr lang="en-US" altLang="zh-CN" dirty="0" err="1">
                <a:solidFill>
                  <a:srgbClr val="7030A0"/>
                </a:solidFill>
              </a:rPr>
              <a:t>WordcountCombiner</a:t>
            </a:r>
            <a:r>
              <a:rPr lang="zh-CN" altLang="zh-CN" dirty="0">
                <a:solidFill>
                  <a:srgbClr val="7030A0"/>
                </a:solidFill>
              </a:rPr>
              <a:t>类继承</a:t>
            </a:r>
            <a:r>
              <a:rPr lang="en-US" altLang="zh-CN" dirty="0">
                <a:solidFill>
                  <a:srgbClr val="7030A0"/>
                </a:solidFill>
              </a:rPr>
              <a:t>Reducer</a:t>
            </a:r>
            <a:endParaRPr lang="zh-CN" altLang="zh-CN" dirty="0">
              <a:solidFill>
                <a:srgbClr val="7030A0"/>
              </a:solidFill>
            </a:endParaRPr>
          </a:p>
        </p:txBody>
      </p:sp>
      <p:sp>
        <p:nvSpPr>
          <p:cNvPr id="6" name="矩形 5"/>
          <p:cNvSpPr/>
          <p:nvPr/>
        </p:nvSpPr>
        <p:spPr>
          <a:xfrm>
            <a:off x="6992115" y="1708612"/>
            <a:ext cx="1107996" cy="582788"/>
          </a:xfrm>
          <a:prstGeom prst="rect">
            <a:avLst/>
          </a:prstGeom>
        </p:spPr>
        <p:txBody>
          <a:bodyPr wrap="none">
            <a:spAutoFit/>
          </a:bodyPr>
          <a:lstStyle/>
          <a:p>
            <a:pPr algn="just">
              <a:lnSpc>
                <a:spcPct val="150000"/>
              </a:lnSpc>
            </a:pPr>
            <a:r>
              <a:rPr lang="zh-CN" altLang="zh-CN" b="1" kern="100" dirty="0">
                <a:solidFill>
                  <a:schemeClr val="tx2">
                    <a:lumMod val="60000"/>
                    <a:lumOff val="40000"/>
                  </a:schemeClr>
                </a:solidFill>
                <a:latin typeface="Times New Roman" panose="02020603050405020304" pitchFamily="18" charset="0"/>
              </a:rPr>
              <a:t>方案二</a:t>
            </a:r>
            <a:endParaRPr lang="zh-CN" altLang="zh-CN" kern="100" dirty="0">
              <a:solidFill>
                <a:schemeClr val="tx2">
                  <a:lumMod val="60000"/>
                  <a:lumOff val="40000"/>
                </a:schemeClr>
              </a:solidFill>
              <a:latin typeface="Times New Roman" panose="02020603050405020304" pitchFamily="18" charset="0"/>
            </a:endParaRPr>
          </a:p>
        </p:txBody>
      </p:sp>
      <p:sp>
        <p:nvSpPr>
          <p:cNvPr id="7" name="矩形 6"/>
          <p:cNvSpPr/>
          <p:nvPr/>
        </p:nvSpPr>
        <p:spPr>
          <a:xfrm>
            <a:off x="5806455" y="2344554"/>
            <a:ext cx="6094413" cy="1136786"/>
          </a:xfrm>
          <a:prstGeom prst="rect">
            <a:avLst/>
          </a:prstGeom>
        </p:spPr>
        <p:txBody>
          <a:bodyPr wrap="square">
            <a:spAutoFit/>
          </a:bodyPr>
          <a:lstStyle/>
          <a:p>
            <a:pPr algn="just">
              <a:lnSpc>
                <a:spcPct val="150000"/>
              </a:lnSpc>
            </a:pPr>
            <a:r>
              <a:rPr lang="en-US" altLang="zh-CN" kern="100" dirty="0">
                <a:solidFill>
                  <a:schemeClr val="tx2">
                    <a:lumMod val="60000"/>
                    <a:lumOff val="40000"/>
                  </a:schemeClr>
                </a:solidFill>
                <a:latin typeface="Times New Roman" panose="02020603050405020304" pitchFamily="18" charset="0"/>
              </a:rPr>
              <a:t>1</a:t>
            </a:r>
            <a:r>
              <a:rPr lang="zh-CN" altLang="zh-CN" kern="100" dirty="0">
                <a:solidFill>
                  <a:schemeClr val="tx2">
                    <a:lumMod val="60000"/>
                    <a:lumOff val="40000"/>
                  </a:schemeClr>
                </a:solidFill>
                <a:latin typeface="Times New Roman" panose="02020603050405020304" pitchFamily="18" charset="0"/>
              </a:rPr>
              <a:t>）将</a:t>
            </a:r>
            <a:r>
              <a:rPr lang="en-US" altLang="zh-CN" kern="100" dirty="0" err="1">
                <a:solidFill>
                  <a:schemeClr val="tx2">
                    <a:lumMod val="60000"/>
                    <a:lumOff val="40000"/>
                  </a:schemeClr>
                </a:solidFill>
                <a:latin typeface="Times New Roman" panose="02020603050405020304" pitchFamily="18" charset="0"/>
              </a:rPr>
              <a:t>WordcountReducer</a:t>
            </a:r>
            <a:r>
              <a:rPr lang="zh-CN" altLang="zh-CN" kern="100" dirty="0">
                <a:solidFill>
                  <a:schemeClr val="tx2">
                    <a:lumMod val="60000"/>
                    <a:lumOff val="40000"/>
                  </a:schemeClr>
                </a:solidFill>
                <a:latin typeface="Times New Roman" panose="02020603050405020304" pitchFamily="18" charset="0"/>
              </a:rPr>
              <a:t>作为</a:t>
            </a:r>
            <a:r>
              <a:rPr lang="en-US" altLang="zh-CN" kern="100" dirty="0">
                <a:solidFill>
                  <a:schemeClr val="tx2">
                    <a:lumMod val="60000"/>
                    <a:lumOff val="40000"/>
                  </a:schemeClr>
                </a:solidFill>
                <a:latin typeface="Times New Roman" panose="02020603050405020304" pitchFamily="18" charset="0"/>
              </a:rPr>
              <a:t>combiner</a:t>
            </a:r>
            <a:r>
              <a:rPr lang="zh-CN" altLang="zh-CN" kern="100" dirty="0">
                <a:solidFill>
                  <a:schemeClr val="tx2">
                    <a:lumMod val="60000"/>
                    <a:lumOff val="40000"/>
                  </a:schemeClr>
                </a:solidFill>
                <a:latin typeface="Times New Roman" panose="02020603050405020304" pitchFamily="18" charset="0"/>
              </a:rPr>
              <a:t>在</a:t>
            </a:r>
            <a:r>
              <a:rPr lang="en-US" altLang="zh-CN" kern="100" dirty="0" err="1">
                <a:solidFill>
                  <a:schemeClr val="tx2">
                    <a:lumMod val="60000"/>
                    <a:lumOff val="40000"/>
                  </a:schemeClr>
                </a:solidFill>
                <a:latin typeface="Times New Roman" panose="02020603050405020304" pitchFamily="18" charset="0"/>
              </a:rPr>
              <a:t>WordcountDriver</a:t>
            </a:r>
            <a:r>
              <a:rPr lang="zh-CN" altLang="zh-CN" kern="100" dirty="0">
                <a:solidFill>
                  <a:schemeClr val="tx2">
                    <a:lumMod val="60000"/>
                    <a:lumOff val="40000"/>
                  </a:schemeClr>
                </a:solidFill>
                <a:latin typeface="Times New Roman" panose="02020603050405020304" pitchFamily="18" charset="0"/>
              </a:rPr>
              <a:t>驱动类中指定</a:t>
            </a:r>
          </a:p>
        </p:txBody>
      </p:sp>
      <p:sp>
        <p:nvSpPr>
          <p:cNvPr id="10" name="矩形 9"/>
          <p:cNvSpPr/>
          <p:nvPr/>
        </p:nvSpPr>
        <p:spPr>
          <a:xfrm>
            <a:off x="5806455" y="4948334"/>
            <a:ext cx="6286384" cy="461665"/>
          </a:xfrm>
          <a:prstGeom prst="rect">
            <a:avLst/>
          </a:prstGeom>
        </p:spPr>
        <p:txBody>
          <a:bodyPr wrap="square">
            <a:spAutoFit/>
          </a:bodyPr>
          <a:lstStyle/>
          <a:p>
            <a:r>
              <a:rPr lang="en-US" altLang="zh-CN" kern="100" dirty="0" err="1">
                <a:solidFill>
                  <a:schemeClr val="tx2">
                    <a:lumMod val="60000"/>
                    <a:lumOff val="40000"/>
                  </a:schemeClr>
                </a:solidFill>
                <a:latin typeface="Times New Roman" panose="02020603050405020304" pitchFamily="18" charset="0"/>
              </a:rPr>
              <a:t>job.setCombinerClass</a:t>
            </a:r>
            <a:r>
              <a:rPr lang="en-US" altLang="zh-CN" kern="100" dirty="0">
                <a:solidFill>
                  <a:schemeClr val="tx2">
                    <a:lumMod val="60000"/>
                    <a:lumOff val="40000"/>
                  </a:schemeClr>
                </a:solidFill>
                <a:latin typeface="Times New Roman" panose="02020603050405020304" pitchFamily="18" charset="0"/>
              </a:rPr>
              <a:t>(</a:t>
            </a:r>
            <a:r>
              <a:rPr lang="en-US" altLang="zh-CN" kern="100" dirty="0" err="1">
                <a:solidFill>
                  <a:schemeClr val="tx2">
                    <a:lumMod val="60000"/>
                    <a:lumOff val="40000"/>
                  </a:schemeClr>
                </a:solidFill>
                <a:latin typeface="Times New Roman" panose="02020603050405020304" pitchFamily="18" charset="0"/>
              </a:rPr>
              <a:t>WordcountReducer.</a:t>
            </a:r>
            <a:r>
              <a:rPr lang="en-US" altLang="zh-CN" b="1" kern="100" dirty="0" err="1">
                <a:solidFill>
                  <a:schemeClr val="tx2">
                    <a:lumMod val="60000"/>
                    <a:lumOff val="40000"/>
                  </a:schemeClr>
                </a:solidFill>
                <a:latin typeface="Times New Roman" panose="02020603050405020304" pitchFamily="18" charset="0"/>
              </a:rPr>
              <a:t>class</a:t>
            </a:r>
            <a:r>
              <a:rPr lang="en-US" altLang="zh-CN" kern="100" dirty="0">
                <a:solidFill>
                  <a:schemeClr val="tx2">
                    <a:lumMod val="60000"/>
                    <a:lumOff val="40000"/>
                  </a:schemeClr>
                </a:solidFill>
                <a:latin typeface="Times New Roman" panose="02020603050405020304" pitchFamily="18" charset="0"/>
              </a:rPr>
              <a:t>);</a:t>
            </a:r>
            <a:endParaRPr lang="zh-CN" altLang="en-US" dirty="0">
              <a:solidFill>
                <a:schemeClr val="tx2">
                  <a:lumMod val="60000"/>
                  <a:lumOff val="40000"/>
                </a:schemeClr>
              </a:solidFill>
            </a:endParaRPr>
          </a:p>
        </p:txBody>
      </p:sp>
      <p:sp>
        <p:nvSpPr>
          <p:cNvPr id="11" name="矩形 10"/>
          <p:cNvSpPr/>
          <p:nvPr/>
        </p:nvSpPr>
        <p:spPr>
          <a:xfrm>
            <a:off x="335272" y="3735733"/>
            <a:ext cx="4223369" cy="461665"/>
          </a:xfrm>
          <a:prstGeom prst="rect">
            <a:avLst/>
          </a:prstGeom>
        </p:spPr>
        <p:txBody>
          <a:bodyPr wrap="square">
            <a:spAutoFit/>
          </a:bodyPr>
          <a:lstStyle/>
          <a:p>
            <a:r>
              <a:rPr lang="en-US" altLang="zh-CN" dirty="0">
                <a:solidFill>
                  <a:srgbClr val="7030A0"/>
                </a:solidFill>
              </a:rPr>
              <a:t>2</a:t>
            </a:r>
            <a:r>
              <a:rPr lang="zh-CN" altLang="zh-CN" dirty="0">
                <a:solidFill>
                  <a:srgbClr val="7030A0"/>
                </a:solidFill>
              </a:rPr>
              <a:t>）</a:t>
            </a:r>
            <a:r>
              <a:rPr lang="zh-CN" altLang="en-US" dirty="0">
                <a:solidFill>
                  <a:srgbClr val="7030A0"/>
                </a:solidFill>
              </a:rPr>
              <a:t>在</a:t>
            </a:r>
            <a:r>
              <a:rPr lang="en-US" altLang="zh-CN" dirty="0" err="1">
                <a:solidFill>
                  <a:srgbClr val="7030A0"/>
                </a:solidFill>
              </a:rPr>
              <a:t>WordcountCombiner</a:t>
            </a:r>
            <a:r>
              <a:rPr lang="zh-CN" altLang="en-US" dirty="0">
                <a:solidFill>
                  <a:srgbClr val="7030A0"/>
                </a:solidFill>
              </a:rPr>
              <a:t>中</a:t>
            </a:r>
            <a:endParaRPr lang="en-US" altLang="zh-CN" dirty="0">
              <a:solidFill>
                <a:srgbClr val="7030A0"/>
              </a:solidFill>
            </a:endParaRPr>
          </a:p>
        </p:txBody>
      </p:sp>
      <p:sp>
        <p:nvSpPr>
          <p:cNvPr id="12" name="矩形 11"/>
          <p:cNvSpPr/>
          <p:nvPr/>
        </p:nvSpPr>
        <p:spPr>
          <a:xfrm>
            <a:off x="719215" y="4388427"/>
            <a:ext cx="3318137" cy="1200329"/>
          </a:xfrm>
          <a:prstGeom prst="rect">
            <a:avLst/>
          </a:prstGeom>
        </p:spPr>
        <p:txBody>
          <a:bodyPr wrap="square">
            <a:spAutoFit/>
          </a:bodyPr>
          <a:lstStyle/>
          <a:p>
            <a:r>
              <a:rPr lang="zh-CN" altLang="en-US" dirty="0">
                <a:solidFill>
                  <a:srgbClr val="7030A0"/>
                </a:solidFill>
              </a:rPr>
              <a:t>（</a:t>
            </a:r>
            <a:r>
              <a:rPr lang="en-US" altLang="zh-CN" dirty="0">
                <a:solidFill>
                  <a:srgbClr val="7030A0"/>
                </a:solidFill>
              </a:rPr>
              <a:t>1</a:t>
            </a:r>
            <a:r>
              <a:rPr lang="zh-CN" altLang="en-US" dirty="0">
                <a:solidFill>
                  <a:srgbClr val="7030A0"/>
                </a:solidFill>
              </a:rPr>
              <a:t>）统计单词汇总</a:t>
            </a:r>
            <a:endParaRPr lang="en-US" altLang="zh-CN" dirty="0">
              <a:solidFill>
                <a:srgbClr val="7030A0"/>
              </a:solidFill>
            </a:endParaRPr>
          </a:p>
          <a:p>
            <a:r>
              <a:rPr lang="en-US" altLang="zh-CN" dirty="0">
                <a:solidFill>
                  <a:srgbClr val="7030A0"/>
                </a:solidFill>
              </a:rPr>
              <a:t>	</a:t>
            </a:r>
          </a:p>
          <a:p>
            <a:r>
              <a:rPr lang="zh-CN" altLang="en-US" dirty="0">
                <a:solidFill>
                  <a:srgbClr val="7030A0"/>
                </a:solidFill>
              </a:rPr>
              <a:t>（</a:t>
            </a:r>
            <a:r>
              <a:rPr lang="en-US" altLang="zh-CN" dirty="0">
                <a:solidFill>
                  <a:srgbClr val="7030A0"/>
                </a:solidFill>
              </a:rPr>
              <a:t>2</a:t>
            </a:r>
            <a:r>
              <a:rPr lang="zh-CN" altLang="en-US" dirty="0">
                <a:solidFill>
                  <a:srgbClr val="7030A0"/>
                </a:solidFill>
              </a:rPr>
              <a:t>）将统计结果输出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10"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4178450" y="275701"/>
            <a:ext cx="2842958" cy="420564"/>
          </a:xfrm>
          <a:prstGeom prst="rect">
            <a:avLst/>
          </a:prstGeom>
        </p:spPr>
        <p:txBody>
          <a:bodyPr wrap="none">
            <a:spAutoFit/>
          </a:bodyPr>
          <a:lstStyle/>
          <a:p>
            <a:pPr lvl="0"/>
            <a:r>
              <a:rPr lang="zh-CN" altLang="en-US" sz="2133" dirty="0">
                <a:solidFill>
                  <a:srgbClr val="FF0000"/>
                </a:solidFill>
              </a:rPr>
              <a:t>作业提交过程之</a:t>
            </a:r>
            <a:r>
              <a:rPr lang="en-US" altLang="zh-CN" sz="2133" dirty="0">
                <a:solidFill>
                  <a:srgbClr val="FF0000"/>
                </a:solidFill>
              </a:rPr>
              <a:t>YARN</a:t>
            </a:r>
            <a:endParaRPr lang="zh-CN" altLang="en-US" sz="2133" b="1" dirty="0">
              <a:solidFill>
                <a:srgbClr val="FF0000"/>
              </a:solidFill>
            </a:endParaRPr>
          </a:p>
        </p:txBody>
      </p:sp>
      <p:sp>
        <p:nvSpPr>
          <p:cNvPr id="105" name="矩形 104"/>
          <p:cNvSpPr/>
          <p:nvPr/>
        </p:nvSpPr>
        <p:spPr>
          <a:xfrm>
            <a:off x="376261" y="1509287"/>
            <a:ext cx="1874625" cy="120964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106" name="文本框 105"/>
          <p:cNvSpPr txBox="1"/>
          <p:nvPr/>
        </p:nvSpPr>
        <p:spPr>
          <a:xfrm>
            <a:off x="568231" y="1029359"/>
            <a:ext cx="1703558" cy="502573"/>
          </a:xfrm>
          <a:prstGeom prst="rect">
            <a:avLst/>
          </a:prstGeom>
          <a:noFill/>
        </p:spPr>
        <p:txBody>
          <a:bodyPr wrap="square" rtlCol="0">
            <a:spAutoFit/>
          </a:bodyPr>
          <a:lstStyle/>
          <a:p>
            <a:r>
              <a:rPr lang="en-US" altLang="zh-CN" sz="1333" dirty="0"/>
              <a:t>0 </a:t>
            </a:r>
            <a:r>
              <a:rPr lang="en-US" altLang="zh-CN" sz="1333" dirty="0" err="1"/>
              <a:t>Mr</a:t>
            </a:r>
            <a:r>
              <a:rPr lang="zh-CN" altLang="en-US" sz="1333" dirty="0"/>
              <a:t>程序提交到客户端所在的节点</a:t>
            </a:r>
            <a:endParaRPr lang="en-US" altLang="zh-CN" sz="1333" dirty="0"/>
          </a:p>
        </p:txBody>
      </p:sp>
      <p:sp>
        <p:nvSpPr>
          <p:cNvPr id="107" name="文本框 106"/>
          <p:cNvSpPr txBox="1"/>
          <p:nvPr/>
        </p:nvSpPr>
        <p:spPr>
          <a:xfrm>
            <a:off x="398803" y="1509287"/>
            <a:ext cx="1874625" cy="297454"/>
          </a:xfrm>
          <a:prstGeom prst="rect">
            <a:avLst/>
          </a:prstGeom>
          <a:noFill/>
        </p:spPr>
        <p:txBody>
          <a:bodyPr wrap="square" rtlCol="0">
            <a:spAutoFit/>
          </a:bodyPr>
          <a:lstStyle/>
          <a:p>
            <a:r>
              <a:rPr lang="en-US" altLang="zh-CN" sz="1333" dirty="0"/>
              <a:t>/home/</a:t>
            </a:r>
            <a:r>
              <a:rPr lang="en-US" altLang="zh-CN" sz="1333" dirty="0" err="1"/>
              <a:t>atguigu</a:t>
            </a:r>
            <a:r>
              <a:rPr lang="en-US" altLang="zh-CN" sz="1333" dirty="0"/>
              <a:t>/wc.jar</a:t>
            </a:r>
          </a:p>
        </p:txBody>
      </p:sp>
      <p:sp>
        <p:nvSpPr>
          <p:cNvPr id="109" name="文本框 108"/>
          <p:cNvSpPr txBox="1"/>
          <p:nvPr/>
        </p:nvSpPr>
        <p:spPr>
          <a:xfrm>
            <a:off x="430157" y="1840986"/>
            <a:ext cx="1874625" cy="707694"/>
          </a:xfrm>
          <a:prstGeom prst="rect">
            <a:avLst/>
          </a:prstGeom>
          <a:noFill/>
        </p:spPr>
        <p:txBody>
          <a:bodyPr wrap="square" rtlCol="0">
            <a:spAutoFit/>
          </a:bodyPr>
          <a:lstStyle/>
          <a:p>
            <a:r>
              <a:rPr lang="en-US" altLang="zh-CN" sz="1333" dirty="0"/>
              <a:t>main(){</a:t>
            </a:r>
          </a:p>
          <a:p>
            <a:r>
              <a:rPr lang="en-US" altLang="zh-CN" sz="1333" dirty="0"/>
              <a:t>   </a:t>
            </a:r>
            <a:r>
              <a:rPr lang="en-US" altLang="zh-CN" sz="1333" dirty="0" err="1"/>
              <a:t>job.submit</a:t>
            </a:r>
            <a:r>
              <a:rPr lang="en-US" altLang="zh-CN" sz="1333" dirty="0"/>
              <a:t>();</a:t>
            </a:r>
          </a:p>
          <a:p>
            <a:r>
              <a:rPr lang="en-US" altLang="zh-CN" sz="1333" dirty="0"/>
              <a:t>}</a:t>
            </a:r>
          </a:p>
        </p:txBody>
      </p:sp>
      <p:sp>
        <p:nvSpPr>
          <p:cNvPr id="110" name="文本框 109"/>
          <p:cNvSpPr txBox="1"/>
          <p:nvPr/>
        </p:nvSpPr>
        <p:spPr>
          <a:xfrm>
            <a:off x="1199143" y="2317829"/>
            <a:ext cx="1042145" cy="297454"/>
          </a:xfrm>
          <a:prstGeom prst="rect">
            <a:avLst/>
          </a:prstGeom>
          <a:noFill/>
        </p:spPr>
        <p:txBody>
          <a:bodyPr wrap="square" rtlCol="0">
            <a:spAutoFit/>
          </a:bodyPr>
          <a:lstStyle/>
          <a:p>
            <a:r>
              <a:rPr lang="en-US" altLang="zh-CN" sz="1333" dirty="0" err="1"/>
              <a:t>yarnrunner</a:t>
            </a:r>
            <a:endParaRPr lang="en-US" altLang="zh-CN" sz="1333" dirty="0"/>
          </a:p>
        </p:txBody>
      </p:sp>
      <p:sp>
        <p:nvSpPr>
          <p:cNvPr id="111" name="矩形 110"/>
          <p:cNvSpPr/>
          <p:nvPr/>
        </p:nvSpPr>
        <p:spPr>
          <a:xfrm>
            <a:off x="6363743" y="1177091"/>
            <a:ext cx="3894871" cy="17632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12" name="文本框 111"/>
          <p:cNvSpPr txBox="1"/>
          <p:nvPr/>
        </p:nvSpPr>
        <p:spPr>
          <a:xfrm>
            <a:off x="2607978" y="1165109"/>
            <a:ext cx="1814919" cy="297454"/>
          </a:xfrm>
          <a:prstGeom prst="rect">
            <a:avLst/>
          </a:prstGeom>
          <a:noFill/>
        </p:spPr>
        <p:txBody>
          <a:bodyPr wrap="square" rtlCol="0">
            <a:spAutoFit/>
          </a:bodyPr>
          <a:lstStyle/>
          <a:p>
            <a:r>
              <a:rPr lang="en-US" altLang="zh-CN" sz="1333" dirty="0"/>
              <a:t>1 </a:t>
            </a:r>
            <a:r>
              <a:rPr lang="zh-CN" altLang="en-US" sz="1333" dirty="0"/>
              <a:t>申请一个</a:t>
            </a:r>
            <a:r>
              <a:rPr lang="en-US" altLang="zh-CN" sz="1333" dirty="0"/>
              <a:t>application</a:t>
            </a:r>
          </a:p>
        </p:txBody>
      </p:sp>
      <p:sp>
        <p:nvSpPr>
          <p:cNvPr id="113" name="文本框 112"/>
          <p:cNvSpPr txBox="1"/>
          <p:nvPr/>
        </p:nvSpPr>
        <p:spPr>
          <a:xfrm>
            <a:off x="3346926" y="1525365"/>
            <a:ext cx="2835840" cy="707694"/>
          </a:xfrm>
          <a:prstGeom prst="rect">
            <a:avLst/>
          </a:prstGeom>
          <a:noFill/>
        </p:spPr>
        <p:txBody>
          <a:bodyPr wrap="square" rtlCol="0">
            <a:spAutoFit/>
          </a:bodyPr>
          <a:lstStyle/>
          <a:p>
            <a:r>
              <a:rPr lang="en-US" altLang="zh-CN" sz="1333" dirty="0"/>
              <a:t>2 application</a:t>
            </a:r>
            <a:r>
              <a:rPr lang="zh-CN" altLang="en-US" sz="1333" dirty="0"/>
              <a:t>资源提交路径</a:t>
            </a:r>
            <a:endParaRPr lang="en-US" altLang="zh-CN" sz="1333" dirty="0"/>
          </a:p>
          <a:p>
            <a:r>
              <a:rPr lang="en-US" altLang="zh-CN" sz="1333" dirty="0" err="1"/>
              <a:t>hdfs</a:t>
            </a:r>
            <a:r>
              <a:rPr lang="en-US" altLang="zh-CN" sz="1333" dirty="0"/>
              <a:t>://…./.staging</a:t>
            </a:r>
            <a:r>
              <a:rPr lang="zh-CN" altLang="en-US" sz="1333" dirty="0"/>
              <a:t>以及</a:t>
            </a:r>
            <a:r>
              <a:rPr lang="en-US" altLang="zh-CN" sz="1333" dirty="0" err="1"/>
              <a:t>application_id</a:t>
            </a:r>
            <a:endParaRPr lang="en-US" altLang="zh-CN" sz="1333" dirty="0"/>
          </a:p>
        </p:txBody>
      </p:sp>
      <p:sp>
        <p:nvSpPr>
          <p:cNvPr id="114" name="文本框 113"/>
          <p:cNvSpPr txBox="1"/>
          <p:nvPr/>
        </p:nvSpPr>
        <p:spPr>
          <a:xfrm>
            <a:off x="2546747" y="2425723"/>
            <a:ext cx="3263406" cy="297454"/>
          </a:xfrm>
          <a:prstGeom prst="rect">
            <a:avLst/>
          </a:prstGeom>
          <a:noFill/>
        </p:spPr>
        <p:txBody>
          <a:bodyPr wrap="square" rtlCol="0">
            <a:spAutoFit/>
          </a:bodyPr>
          <a:lstStyle/>
          <a:p>
            <a:r>
              <a:rPr lang="en-US" altLang="zh-CN" sz="1333" dirty="0"/>
              <a:t>4 </a:t>
            </a:r>
            <a:r>
              <a:rPr lang="zh-CN" altLang="en-US" sz="1333" dirty="0"/>
              <a:t>资源提交完毕，申请运行</a:t>
            </a:r>
            <a:r>
              <a:rPr lang="en-US" altLang="zh-CN" sz="1333" dirty="0" err="1"/>
              <a:t>mrAppMaster</a:t>
            </a:r>
            <a:endParaRPr lang="en-US" altLang="zh-CN" sz="1333" dirty="0"/>
          </a:p>
        </p:txBody>
      </p:sp>
      <p:sp>
        <p:nvSpPr>
          <p:cNvPr id="115" name="云形 114"/>
          <p:cNvSpPr/>
          <p:nvPr/>
        </p:nvSpPr>
        <p:spPr>
          <a:xfrm>
            <a:off x="114305" y="4676813"/>
            <a:ext cx="2640532" cy="1920426"/>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16" name="文本框 115"/>
          <p:cNvSpPr txBox="1"/>
          <p:nvPr/>
        </p:nvSpPr>
        <p:spPr>
          <a:xfrm>
            <a:off x="539975" y="2890607"/>
            <a:ext cx="1197535" cy="502573"/>
          </a:xfrm>
          <a:prstGeom prst="rect">
            <a:avLst/>
          </a:prstGeom>
          <a:noFill/>
        </p:spPr>
        <p:txBody>
          <a:bodyPr wrap="square" rtlCol="0">
            <a:spAutoFit/>
          </a:bodyPr>
          <a:lstStyle/>
          <a:p>
            <a:r>
              <a:rPr lang="en-US" altLang="zh-CN" sz="1333" dirty="0"/>
              <a:t>3 </a:t>
            </a:r>
            <a:r>
              <a:rPr lang="zh-CN" altLang="en-US" sz="1333" dirty="0"/>
              <a:t>提交</a:t>
            </a:r>
            <a:r>
              <a:rPr lang="en-US" altLang="zh-CN" sz="1333" dirty="0"/>
              <a:t>job</a:t>
            </a:r>
            <a:r>
              <a:rPr lang="zh-CN" altLang="en-US" sz="1333" dirty="0"/>
              <a:t>运行所需资源</a:t>
            </a:r>
            <a:endParaRPr lang="en-US" altLang="zh-CN" sz="1333" dirty="0"/>
          </a:p>
        </p:txBody>
      </p:sp>
      <p:sp>
        <p:nvSpPr>
          <p:cNvPr id="117" name="文本框 116"/>
          <p:cNvSpPr txBox="1"/>
          <p:nvPr/>
        </p:nvSpPr>
        <p:spPr>
          <a:xfrm>
            <a:off x="7404645" y="844173"/>
            <a:ext cx="2015486" cy="297454"/>
          </a:xfrm>
          <a:prstGeom prst="rect">
            <a:avLst/>
          </a:prstGeom>
          <a:noFill/>
        </p:spPr>
        <p:txBody>
          <a:bodyPr wrap="square" rtlCol="0">
            <a:spAutoFit/>
          </a:bodyPr>
          <a:lstStyle/>
          <a:p>
            <a:r>
              <a:rPr lang="en-US" altLang="zh-CN" sz="1333" dirty="0" err="1"/>
              <a:t>Resourcemanager</a:t>
            </a:r>
            <a:endParaRPr lang="en-US" altLang="zh-CN" sz="1333" dirty="0"/>
          </a:p>
        </p:txBody>
      </p:sp>
      <p:sp>
        <p:nvSpPr>
          <p:cNvPr id="118" name="文本框 117"/>
          <p:cNvSpPr txBox="1"/>
          <p:nvPr/>
        </p:nvSpPr>
        <p:spPr>
          <a:xfrm>
            <a:off x="6363744" y="1221330"/>
            <a:ext cx="2713857" cy="297454"/>
          </a:xfrm>
          <a:prstGeom prst="rect">
            <a:avLst/>
          </a:prstGeom>
          <a:noFill/>
        </p:spPr>
        <p:txBody>
          <a:bodyPr wrap="square" rtlCol="0">
            <a:spAutoFit/>
          </a:bodyPr>
          <a:lstStyle/>
          <a:p>
            <a:r>
              <a:rPr lang="en-US" altLang="zh-CN" sz="1333" dirty="0"/>
              <a:t>5 </a:t>
            </a:r>
            <a:r>
              <a:rPr lang="zh-CN" altLang="en-US" sz="1333" dirty="0"/>
              <a:t>将用户的请求初始化成一个</a:t>
            </a:r>
            <a:r>
              <a:rPr lang="en-US" altLang="zh-CN" sz="1333" dirty="0"/>
              <a:t>task</a:t>
            </a:r>
          </a:p>
        </p:txBody>
      </p:sp>
      <p:sp>
        <p:nvSpPr>
          <p:cNvPr id="120" name="矩形 119"/>
          <p:cNvSpPr/>
          <p:nvPr/>
        </p:nvSpPr>
        <p:spPr>
          <a:xfrm>
            <a:off x="6583413" y="2371579"/>
            <a:ext cx="2613377" cy="4815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21" name="文本框 120"/>
          <p:cNvSpPr txBox="1"/>
          <p:nvPr/>
        </p:nvSpPr>
        <p:spPr>
          <a:xfrm>
            <a:off x="8042015" y="2053275"/>
            <a:ext cx="1356928" cy="297454"/>
          </a:xfrm>
          <a:prstGeom prst="rect">
            <a:avLst/>
          </a:prstGeom>
          <a:noFill/>
        </p:spPr>
        <p:txBody>
          <a:bodyPr wrap="square" rtlCol="0">
            <a:spAutoFit/>
          </a:bodyPr>
          <a:lstStyle/>
          <a:p>
            <a:r>
              <a:rPr lang="en-US" altLang="zh-CN" sz="1333" dirty="0"/>
              <a:t>FIFO</a:t>
            </a:r>
            <a:r>
              <a:rPr lang="zh-CN" altLang="en-US" sz="1333" dirty="0"/>
              <a:t>调度队列</a:t>
            </a:r>
            <a:endParaRPr lang="en-US" altLang="zh-CN" sz="1333" dirty="0"/>
          </a:p>
        </p:txBody>
      </p:sp>
      <p:sp>
        <p:nvSpPr>
          <p:cNvPr id="122" name="文本框 121"/>
          <p:cNvSpPr txBox="1"/>
          <p:nvPr/>
        </p:nvSpPr>
        <p:spPr>
          <a:xfrm>
            <a:off x="9361741" y="2334923"/>
            <a:ext cx="1247814" cy="502573"/>
          </a:xfrm>
          <a:prstGeom prst="rect">
            <a:avLst/>
          </a:prstGeom>
          <a:noFill/>
        </p:spPr>
        <p:txBody>
          <a:bodyPr wrap="square" rtlCol="0">
            <a:spAutoFit/>
          </a:bodyPr>
          <a:lstStyle/>
          <a:p>
            <a:r>
              <a:rPr lang="en-US" altLang="zh-CN" sz="1333" dirty="0"/>
              <a:t>Fair</a:t>
            </a:r>
          </a:p>
          <a:p>
            <a:r>
              <a:rPr lang="en-US" altLang="zh-CN" sz="1333" dirty="0"/>
              <a:t>Capacity</a:t>
            </a:r>
          </a:p>
        </p:txBody>
      </p:sp>
      <p:sp>
        <p:nvSpPr>
          <p:cNvPr id="123" name="流程图: 联系 122"/>
          <p:cNvSpPr/>
          <p:nvPr/>
        </p:nvSpPr>
        <p:spPr>
          <a:xfrm>
            <a:off x="6670326" y="2490042"/>
            <a:ext cx="350514" cy="28795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3199"/>
          </a:p>
        </p:txBody>
      </p:sp>
      <p:sp>
        <p:nvSpPr>
          <p:cNvPr id="124" name="矩形 123"/>
          <p:cNvSpPr/>
          <p:nvPr/>
        </p:nvSpPr>
        <p:spPr>
          <a:xfrm>
            <a:off x="3255831" y="3524181"/>
            <a:ext cx="1642932" cy="16325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25" name="文本框 124"/>
          <p:cNvSpPr txBox="1"/>
          <p:nvPr/>
        </p:nvSpPr>
        <p:spPr>
          <a:xfrm>
            <a:off x="3362909" y="3159062"/>
            <a:ext cx="1439785" cy="297454"/>
          </a:xfrm>
          <a:prstGeom prst="rect">
            <a:avLst/>
          </a:prstGeom>
          <a:noFill/>
        </p:spPr>
        <p:txBody>
          <a:bodyPr wrap="square" rtlCol="0">
            <a:spAutoFit/>
          </a:bodyPr>
          <a:lstStyle/>
          <a:p>
            <a:r>
              <a:rPr lang="en-US" altLang="zh-CN" sz="1333" dirty="0"/>
              <a:t>Node manager</a:t>
            </a:r>
          </a:p>
        </p:txBody>
      </p:sp>
      <p:sp>
        <p:nvSpPr>
          <p:cNvPr id="126" name="矩形 125"/>
          <p:cNvSpPr/>
          <p:nvPr/>
        </p:nvSpPr>
        <p:spPr>
          <a:xfrm>
            <a:off x="3458978" y="3866122"/>
            <a:ext cx="1236638" cy="7252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28" name="文本框 127"/>
          <p:cNvSpPr txBox="1"/>
          <p:nvPr/>
        </p:nvSpPr>
        <p:spPr>
          <a:xfrm>
            <a:off x="3458978" y="3550420"/>
            <a:ext cx="1439785" cy="297454"/>
          </a:xfrm>
          <a:prstGeom prst="rect">
            <a:avLst/>
          </a:prstGeom>
          <a:noFill/>
        </p:spPr>
        <p:txBody>
          <a:bodyPr wrap="square" rtlCol="0">
            <a:spAutoFit/>
          </a:bodyPr>
          <a:lstStyle/>
          <a:p>
            <a:r>
              <a:rPr lang="en-US" altLang="zh-CN" sz="1333" dirty="0"/>
              <a:t>Container</a:t>
            </a:r>
          </a:p>
        </p:txBody>
      </p:sp>
      <p:sp>
        <p:nvSpPr>
          <p:cNvPr id="129" name="文本框 128"/>
          <p:cNvSpPr txBox="1"/>
          <p:nvPr/>
        </p:nvSpPr>
        <p:spPr>
          <a:xfrm>
            <a:off x="3854095" y="3866121"/>
            <a:ext cx="1033491" cy="297454"/>
          </a:xfrm>
          <a:prstGeom prst="rect">
            <a:avLst/>
          </a:prstGeom>
          <a:noFill/>
        </p:spPr>
        <p:txBody>
          <a:bodyPr wrap="square" rtlCol="0">
            <a:spAutoFit/>
          </a:bodyPr>
          <a:lstStyle/>
          <a:p>
            <a:r>
              <a:rPr lang="en-US" altLang="zh-CN" sz="1333" dirty="0" err="1"/>
              <a:t>cpu+ram</a:t>
            </a:r>
            <a:endParaRPr lang="en-US" altLang="zh-CN" sz="1333" dirty="0"/>
          </a:p>
        </p:txBody>
      </p:sp>
      <p:sp>
        <p:nvSpPr>
          <p:cNvPr id="130" name="文本框 129"/>
          <p:cNvSpPr txBox="1"/>
          <p:nvPr/>
        </p:nvSpPr>
        <p:spPr>
          <a:xfrm>
            <a:off x="3473364" y="4181822"/>
            <a:ext cx="1236638" cy="502573"/>
          </a:xfrm>
          <a:prstGeom prst="rect">
            <a:avLst/>
          </a:prstGeom>
          <a:noFill/>
        </p:spPr>
        <p:txBody>
          <a:bodyPr wrap="square" rtlCol="0">
            <a:spAutoFit/>
          </a:bodyPr>
          <a:lstStyle/>
          <a:p>
            <a:r>
              <a:rPr lang="en-US" altLang="zh-CN" sz="1333" dirty="0" err="1"/>
              <a:t>MRAppmaster</a:t>
            </a:r>
            <a:endParaRPr lang="en-US" altLang="zh-CN" sz="1333" dirty="0"/>
          </a:p>
        </p:txBody>
      </p:sp>
      <p:sp>
        <p:nvSpPr>
          <p:cNvPr id="131" name="文本框 130"/>
          <p:cNvSpPr txBox="1"/>
          <p:nvPr/>
        </p:nvSpPr>
        <p:spPr>
          <a:xfrm>
            <a:off x="1323349" y="5326508"/>
            <a:ext cx="850172" cy="70769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333" dirty="0" err="1"/>
              <a:t>Job.split</a:t>
            </a:r>
            <a:endParaRPr lang="en-US" altLang="zh-CN" sz="1333" dirty="0"/>
          </a:p>
          <a:p>
            <a:r>
              <a:rPr lang="en-US" altLang="zh-CN" sz="1333" dirty="0"/>
              <a:t>Job.xml</a:t>
            </a:r>
          </a:p>
          <a:p>
            <a:r>
              <a:rPr lang="en-US" altLang="zh-CN" sz="1333" dirty="0"/>
              <a:t>wc.jar</a:t>
            </a:r>
          </a:p>
        </p:txBody>
      </p:sp>
      <p:sp>
        <p:nvSpPr>
          <p:cNvPr id="132" name="矩形 131"/>
          <p:cNvSpPr/>
          <p:nvPr/>
        </p:nvSpPr>
        <p:spPr>
          <a:xfrm>
            <a:off x="292914" y="5022737"/>
            <a:ext cx="2608406" cy="297454"/>
          </a:xfrm>
          <a:prstGeom prst="rect">
            <a:avLst/>
          </a:prstGeom>
        </p:spPr>
        <p:txBody>
          <a:bodyPr wrap="none">
            <a:spAutoFit/>
          </a:bodyPr>
          <a:lstStyle/>
          <a:p>
            <a:r>
              <a:rPr lang="en-US" altLang="zh-CN" sz="1333" dirty="0" err="1"/>
              <a:t>hdfs</a:t>
            </a:r>
            <a:r>
              <a:rPr lang="en-US" altLang="zh-CN" sz="1333" dirty="0"/>
              <a:t>://…./.staging/</a:t>
            </a:r>
            <a:r>
              <a:rPr lang="en-US" altLang="zh-CN" sz="1333" dirty="0" err="1"/>
              <a:t>application_id</a:t>
            </a:r>
            <a:endParaRPr lang="en-US" altLang="zh-CN" sz="1333" dirty="0"/>
          </a:p>
        </p:txBody>
      </p:sp>
      <p:sp>
        <p:nvSpPr>
          <p:cNvPr id="133" name="文本框 132"/>
          <p:cNvSpPr txBox="1"/>
          <p:nvPr/>
        </p:nvSpPr>
        <p:spPr>
          <a:xfrm>
            <a:off x="186380" y="5378127"/>
            <a:ext cx="1276033" cy="707694"/>
          </a:xfrm>
          <a:prstGeom prst="rect">
            <a:avLst/>
          </a:prstGeom>
          <a:noFill/>
        </p:spPr>
        <p:txBody>
          <a:bodyPr wrap="square" rtlCol="0">
            <a:spAutoFit/>
          </a:bodyPr>
          <a:lstStyle/>
          <a:p>
            <a:r>
              <a:rPr lang="zh-CN" altLang="en-US" sz="1333" dirty="0"/>
              <a:t>这些文件在</a:t>
            </a:r>
            <a:r>
              <a:rPr lang="en-US" altLang="zh-CN" sz="1333" dirty="0" err="1"/>
              <a:t>job.submit</a:t>
            </a:r>
            <a:r>
              <a:rPr lang="en-US" altLang="zh-CN" sz="1333" dirty="0"/>
              <a:t>()</a:t>
            </a:r>
            <a:r>
              <a:rPr lang="zh-CN" altLang="en-US" sz="1333" dirty="0"/>
              <a:t>后生成</a:t>
            </a:r>
            <a:endParaRPr lang="en-US" altLang="zh-CN" sz="1333" dirty="0"/>
          </a:p>
        </p:txBody>
      </p:sp>
      <p:sp>
        <p:nvSpPr>
          <p:cNvPr id="135" name="矩形 134"/>
          <p:cNvSpPr/>
          <p:nvPr/>
        </p:nvSpPr>
        <p:spPr>
          <a:xfrm>
            <a:off x="7139079" y="3524181"/>
            <a:ext cx="1642932" cy="16325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36" name="文本框 135"/>
          <p:cNvSpPr txBox="1"/>
          <p:nvPr/>
        </p:nvSpPr>
        <p:spPr>
          <a:xfrm>
            <a:off x="7139079" y="3159062"/>
            <a:ext cx="1439785" cy="297454"/>
          </a:xfrm>
          <a:prstGeom prst="rect">
            <a:avLst/>
          </a:prstGeom>
          <a:noFill/>
        </p:spPr>
        <p:txBody>
          <a:bodyPr wrap="square" rtlCol="0">
            <a:spAutoFit/>
          </a:bodyPr>
          <a:lstStyle/>
          <a:p>
            <a:r>
              <a:rPr lang="en-US" altLang="zh-CN" sz="1333" dirty="0"/>
              <a:t>Node manager</a:t>
            </a:r>
          </a:p>
        </p:txBody>
      </p:sp>
      <p:sp>
        <p:nvSpPr>
          <p:cNvPr id="137" name="矩形 136"/>
          <p:cNvSpPr/>
          <p:nvPr/>
        </p:nvSpPr>
        <p:spPr>
          <a:xfrm>
            <a:off x="7342226" y="3866122"/>
            <a:ext cx="1236638" cy="7252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38" name="文本框 137"/>
          <p:cNvSpPr txBox="1"/>
          <p:nvPr/>
        </p:nvSpPr>
        <p:spPr>
          <a:xfrm>
            <a:off x="7342226" y="3550420"/>
            <a:ext cx="1439785" cy="297454"/>
          </a:xfrm>
          <a:prstGeom prst="rect">
            <a:avLst/>
          </a:prstGeom>
          <a:noFill/>
        </p:spPr>
        <p:txBody>
          <a:bodyPr wrap="square" rtlCol="0">
            <a:spAutoFit/>
          </a:bodyPr>
          <a:lstStyle/>
          <a:p>
            <a:r>
              <a:rPr lang="en-US" altLang="zh-CN" sz="1333" dirty="0"/>
              <a:t>Container</a:t>
            </a:r>
          </a:p>
        </p:txBody>
      </p:sp>
      <p:sp>
        <p:nvSpPr>
          <p:cNvPr id="139" name="文本框 138"/>
          <p:cNvSpPr txBox="1"/>
          <p:nvPr/>
        </p:nvSpPr>
        <p:spPr>
          <a:xfrm>
            <a:off x="7534197" y="3866121"/>
            <a:ext cx="1211077" cy="297454"/>
          </a:xfrm>
          <a:prstGeom prst="rect">
            <a:avLst/>
          </a:prstGeom>
          <a:noFill/>
        </p:spPr>
        <p:txBody>
          <a:bodyPr wrap="square" rtlCol="0">
            <a:spAutoFit/>
          </a:bodyPr>
          <a:lstStyle/>
          <a:p>
            <a:r>
              <a:rPr lang="en-US" altLang="zh-CN" sz="1333" dirty="0" err="1"/>
              <a:t>cpu+ram+jar</a:t>
            </a:r>
            <a:endParaRPr lang="en-US" altLang="zh-CN" sz="1333" dirty="0"/>
          </a:p>
        </p:txBody>
      </p:sp>
      <p:sp>
        <p:nvSpPr>
          <p:cNvPr id="141" name="文本框 140"/>
          <p:cNvSpPr txBox="1"/>
          <p:nvPr/>
        </p:nvSpPr>
        <p:spPr>
          <a:xfrm>
            <a:off x="7356610" y="4181821"/>
            <a:ext cx="1318237" cy="297454"/>
          </a:xfrm>
          <a:prstGeom prst="rect">
            <a:avLst/>
          </a:prstGeom>
          <a:noFill/>
        </p:spPr>
        <p:txBody>
          <a:bodyPr wrap="square" rtlCol="0">
            <a:spAutoFit/>
          </a:bodyPr>
          <a:lstStyle/>
          <a:p>
            <a:r>
              <a:rPr lang="en-US" altLang="zh-CN" sz="1333" dirty="0" err="1"/>
              <a:t>maptask</a:t>
            </a:r>
            <a:endParaRPr lang="en-US" altLang="zh-CN" sz="1333" dirty="0"/>
          </a:p>
        </p:txBody>
      </p:sp>
      <p:cxnSp>
        <p:nvCxnSpPr>
          <p:cNvPr id="142" name="直接箭头连接符 141"/>
          <p:cNvCxnSpPr/>
          <p:nvPr/>
        </p:nvCxnSpPr>
        <p:spPr>
          <a:xfrm flipH="1">
            <a:off x="1103158" y="1750147"/>
            <a:ext cx="855626" cy="238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a:stCxn id="110" idx="2"/>
            <a:endCxn id="115" idx="3"/>
          </p:cNvCxnSpPr>
          <p:nvPr/>
        </p:nvCxnSpPr>
        <p:spPr>
          <a:xfrm flipH="1">
            <a:off x="1434571" y="2615283"/>
            <a:ext cx="285645" cy="2171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曲线连接符 143"/>
          <p:cNvCxnSpPr>
            <a:stCxn id="110" idx="3"/>
          </p:cNvCxnSpPr>
          <p:nvPr/>
        </p:nvCxnSpPr>
        <p:spPr>
          <a:xfrm flipV="1">
            <a:off x="2241288" y="1177091"/>
            <a:ext cx="4132052" cy="12894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曲线连接符 145"/>
          <p:cNvCxnSpPr>
            <a:endCxn id="110" idx="3"/>
          </p:cNvCxnSpPr>
          <p:nvPr/>
        </p:nvCxnSpPr>
        <p:spPr>
          <a:xfrm rot="10800000" flipV="1">
            <a:off x="2241288" y="1345180"/>
            <a:ext cx="4132052" cy="112137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endCxn id="110" idx="0"/>
          </p:cNvCxnSpPr>
          <p:nvPr/>
        </p:nvCxnSpPr>
        <p:spPr>
          <a:xfrm>
            <a:off x="1558697" y="2239400"/>
            <a:ext cx="161519" cy="78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曲线连接符 147"/>
          <p:cNvCxnSpPr/>
          <p:nvPr/>
        </p:nvCxnSpPr>
        <p:spPr>
          <a:xfrm flipV="1">
            <a:off x="2295970" y="1600082"/>
            <a:ext cx="4072887" cy="852005"/>
          </a:xfrm>
          <a:prstGeom prst="curvedConnector3">
            <a:avLst>
              <a:gd name="adj1" fmla="val 93038"/>
            </a:avLst>
          </a:prstGeom>
          <a:ln>
            <a:tailEnd type="triangle"/>
          </a:ln>
        </p:spPr>
        <p:style>
          <a:lnRef idx="1">
            <a:schemeClr val="accent1"/>
          </a:lnRef>
          <a:fillRef idx="0">
            <a:schemeClr val="accent1"/>
          </a:fillRef>
          <a:effectRef idx="0">
            <a:schemeClr val="accent1"/>
          </a:effectRef>
          <a:fontRef idx="minor">
            <a:schemeClr val="tx1"/>
          </a:fontRef>
        </p:style>
      </p:cxnSp>
      <p:sp>
        <p:nvSpPr>
          <p:cNvPr id="149" name="流程图: 联系 148"/>
          <p:cNvSpPr/>
          <p:nvPr/>
        </p:nvSpPr>
        <p:spPr>
          <a:xfrm>
            <a:off x="9011227" y="1246848"/>
            <a:ext cx="350514" cy="28795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3199"/>
          </a:p>
        </p:txBody>
      </p:sp>
      <p:cxnSp>
        <p:nvCxnSpPr>
          <p:cNvPr id="150" name="曲线连接符 149"/>
          <p:cNvCxnSpPr>
            <a:stCxn id="149" idx="3"/>
            <a:endCxn id="123" idx="0"/>
          </p:cNvCxnSpPr>
          <p:nvPr/>
        </p:nvCxnSpPr>
        <p:spPr>
          <a:xfrm rot="5400000">
            <a:off x="7455368" y="882852"/>
            <a:ext cx="997407" cy="2216976"/>
          </a:xfrm>
          <a:prstGeom prst="curvedConnector3">
            <a:avLst>
              <a:gd name="adj1" fmla="val 5931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文本框 152"/>
          <p:cNvSpPr txBox="1"/>
          <p:nvPr/>
        </p:nvSpPr>
        <p:spPr>
          <a:xfrm>
            <a:off x="4554078" y="2890607"/>
            <a:ext cx="911768" cy="502573"/>
          </a:xfrm>
          <a:prstGeom prst="rect">
            <a:avLst/>
          </a:prstGeom>
          <a:noFill/>
        </p:spPr>
        <p:txBody>
          <a:bodyPr wrap="square" rtlCol="0">
            <a:spAutoFit/>
          </a:bodyPr>
          <a:lstStyle/>
          <a:p>
            <a:r>
              <a:rPr lang="en-US" altLang="zh-CN" sz="1333" dirty="0"/>
              <a:t>6 </a:t>
            </a:r>
            <a:r>
              <a:rPr lang="zh-CN" altLang="en-US" sz="1333" dirty="0"/>
              <a:t>领取到</a:t>
            </a:r>
            <a:r>
              <a:rPr lang="en-US" altLang="zh-CN" sz="1333" dirty="0"/>
              <a:t>task</a:t>
            </a:r>
            <a:r>
              <a:rPr lang="zh-CN" altLang="en-US" sz="1333" dirty="0"/>
              <a:t>任务</a:t>
            </a:r>
            <a:endParaRPr lang="en-US" altLang="zh-CN" sz="1333" dirty="0"/>
          </a:p>
        </p:txBody>
      </p:sp>
      <p:sp>
        <p:nvSpPr>
          <p:cNvPr id="156" name="文本框 155"/>
          <p:cNvSpPr txBox="1"/>
          <p:nvPr/>
        </p:nvSpPr>
        <p:spPr>
          <a:xfrm>
            <a:off x="2031332" y="3471678"/>
            <a:ext cx="1116023" cy="502573"/>
          </a:xfrm>
          <a:prstGeom prst="rect">
            <a:avLst/>
          </a:prstGeom>
          <a:noFill/>
        </p:spPr>
        <p:txBody>
          <a:bodyPr wrap="square" rtlCol="0">
            <a:spAutoFit/>
          </a:bodyPr>
          <a:lstStyle/>
          <a:p>
            <a:r>
              <a:rPr lang="en-US" altLang="zh-CN" sz="1333" dirty="0"/>
              <a:t>7 </a:t>
            </a:r>
            <a:r>
              <a:rPr lang="zh-CN" altLang="en-US" sz="1333" dirty="0"/>
              <a:t>创建容器</a:t>
            </a:r>
            <a:r>
              <a:rPr lang="en-US" altLang="zh-CN" sz="1333" dirty="0"/>
              <a:t>Container</a:t>
            </a:r>
          </a:p>
        </p:txBody>
      </p:sp>
      <p:sp>
        <p:nvSpPr>
          <p:cNvPr id="157" name="文本框 156"/>
          <p:cNvSpPr txBox="1"/>
          <p:nvPr/>
        </p:nvSpPr>
        <p:spPr>
          <a:xfrm>
            <a:off x="2040744" y="4091851"/>
            <a:ext cx="1116023" cy="502573"/>
          </a:xfrm>
          <a:prstGeom prst="rect">
            <a:avLst/>
          </a:prstGeom>
          <a:noFill/>
        </p:spPr>
        <p:txBody>
          <a:bodyPr wrap="square" rtlCol="0">
            <a:spAutoFit/>
          </a:bodyPr>
          <a:lstStyle/>
          <a:p>
            <a:r>
              <a:rPr lang="en-US" altLang="zh-CN" sz="1333" dirty="0"/>
              <a:t>8 </a:t>
            </a:r>
            <a:r>
              <a:rPr lang="zh-CN" altLang="en-US" sz="1333" dirty="0"/>
              <a:t>下载</a:t>
            </a:r>
            <a:r>
              <a:rPr lang="en-US" altLang="zh-CN" sz="1333" dirty="0"/>
              <a:t>job</a:t>
            </a:r>
            <a:r>
              <a:rPr lang="zh-CN" altLang="en-US" sz="1333" dirty="0"/>
              <a:t>资源到本地</a:t>
            </a:r>
            <a:endParaRPr lang="en-US" altLang="zh-CN" sz="1333" dirty="0"/>
          </a:p>
        </p:txBody>
      </p:sp>
      <p:cxnSp>
        <p:nvCxnSpPr>
          <p:cNvPr id="158" name="直接箭头连接符 157"/>
          <p:cNvCxnSpPr/>
          <p:nvPr/>
        </p:nvCxnSpPr>
        <p:spPr>
          <a:xfrm flipV="1">
            <a:off x="2487283" y="3878630"/>
            <a:ext cx="986080" cy="1025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stCxn id="123" idx="2"/>
          </p:cNvCxnSpPr>
          <p:nvPr/>
        </p:nvCxnSpPr>
        <p:spPr>
          <a:xfrm flipH="1">
            <a:off x="4873516" y="2634020"/>
            <a:ext cx="1796811" cy="898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a:stCxn id="130" idx="3"/>
          </p:cNvCxnSpPr>
          <p:nvPr/>
        </p:nvCxnSpPr>
        <p:spPr>
          <a:xfrm flipV="1">
            <a:off x="4710002" y="2914675"/>
            <a:ext cx="1952789" cy="151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文本框 161"/>
          <p:cNvSpPr txBox="1"/>
          <p:nvPr/>
        </p:nvSpPr>
        <p:spPr>
          <a:xfrm>
            <a:off x="5846342" y="3369846"/>
            <a:ext cx="1217673" cy="502573"/>
          </a:xfrm>
          <a:prstGeom prst="rect">
            <a:avLst/>
          </a:prstGeom>
          <a:noFill/>
        </p:spPr>
        <p:txBody>
          <a:bodyPr wrap="square" rtlCol="0">
            <a:spAutoFit/>
          </a:bodyPr>
          <a:lstStyle/>
          <a:p>
            <a:r>
              <a:rPr lang="en-US" altLang="zh-CN" sz="1333" dirty="0"/>
              <a:t>9 </a:t>
            </a:r>
            <a:r>
              <a:rPr lang="zh-CN" altLang="en-US" sz="1333" dirty="0"/>
              <a:t>申请运行</a:t>
            </a:r>
            <a:r>
              <a:rPr lang="en-US" altLang="zh-CN" sz="1333" dirty="0" err="1"/>
              <a:t>maptask</a:t>
            </a:r>
            <a:r>
              <a:rPr lang="zh-CN" altLang="en-US" sz="1333" dirty="0"/>
              <a:t>容器</a:t>
            </a:r>
            <a:endParaRPr lang="en-US" altLang="zh-CN" sz="1333" dirty="0"/>
          </a:p>
        </p:txBody>
      </p:sp>
      <p:sp>
        <p:nvSpPr>
          <p:cNvPr id="163" name="矩形 162"/>
          <p:cNvSpPr/>
          <p:nvPr/>
        </p:nvSpPr>
        <p:spPr>
          <a:xfrm>
            <a:off x="10258614" y="3529646"/>
            <a:ext cx="1642932" cy="16325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65" name="文本框 164"/>
          <p:cNvSpPr txBox="1"/>
          <p:nvPr/>
        </p:nvSpPr>
        <p:spPr>
          <a:xfrm>
            <a:off x="10258614" y="3164527"/>
            <a:ext cx="1439785" cy="297454"/>
          </a:xfrm>
          <a:prstGeom prst="rect">
            <a:avLst/>
          </a:prstGeom>
          <a:noFill/>
        </p:spPr>
        <p:txBody>
          <a:bodyPr wrap="square" rtlCol="0">
            <a:spAutoFit/>
          </a:bodyPr>
          <a:lstStyle/>
          <a:p>
            <a:r>
              <a:rPr lang="en-US" altLang="zh-CN" sz="1333" dirty="0"/>
              <a:t>Node manager</a:t>
            </a:r>
          </a:p>
        </p:txBody>
      </p:sp>
      <p:sp>
        <p:nvSpPr>
          <p:cNvPr id="166" name="矩形 165"/>
          <p:cNvSpPr/>
          <p:nvPr/>
        </p:nvSpPr>
        <p:spPr>
          <a:xfrm>
            <a:off x="10461761" y="3871587"/>
            <a:ext cx="1236638" cy="7252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67" name="文本框 166"/>
          <p:cNvSpPr txBox="1"/>
          <p:nvPr/>
        </p:nvSpPr>
        <p:spPr>
          <a:xfrm>
            <a:off x="10461761" y="3555886"/>
            <a:ext cx="1439785" cy="297454"/>
          </a:xfrm>
          <a:prstGeom prst="rect">
            <a:avLst/>
          </a:prstGeom>
          <a:noFill/>
        </p:spPr>
        <p:txBody>
          <a:bodyPr wrap="square" rtlCol="0">
            <a:spAutoFit/>
          </a:bodyPr>
          <a:lstStyle/>
          <a:p>
            <a:r>
              <a:rPr lang="en-US" altLang="zh-CN" sz="1333" dirty="0"/>
              <a:t>Container</a:t>
            </a:r>
          </a:p>
        </p:txBody>
      </p:sp>
      <p:sp>
        <p:nvSpPr>
          <p:cNvPr id="168" name="文本框 167"/>
          <p:cNvSpPr txBox="1"/>
          <p:nvPr/>
        </p:nvSpPr>
        <p:spPr>
          <a:xfrm>
            <a:off x="10653733" y="3871587"/>
            <a:ext cx="1236637" cy="297454"/>
          </a:xfrm>
          <a:prstGeom prst="rect">
            <a:avLst/>
          </a:prstGeom>
          <a:noFill/>
        </p:spPr>
        <p:txBody>
          <a:bodyPr wrap="square" rtlCol="0">
            <a:spAutoFit/>
          </a:bodyPr>
          <a:lstStyle/>
          <a:p>
            <a:r>
              <a:rPr lang="en-US" altLang="zh-CN" sz="1333" dirty="0" err="1"/>
              <a:t>cpu+ram+jar</a:t>
            </a:r>
            <a:endParaRPr lang="en-US" altLang="zh-CN" sz="1333" dirty="0"/>
          </a:p>
        </p:txBody>
      </p:sp>
      <p:sp>
        <p:nvSpPr>
          <p:cNvPr id="169" name="文本框 168"/>
          <p:cNvSpPr txBox="1"/>
          <p:nvPr/>
        </p:nvSpPr>
        <p:spPr>
          <a:xfrm>
            <a:off x="10476146" y="4187287"/>
            <a:ext cx="1318237" cy="297454"/>
          </a:xfrm>
          <a:prstGeom prst="rect">
            <a:avLst/>
          </a:prstGeom>
          <a:noFill/>
        </p:spPr>
        <p:txBody>
          <a:bodyPr wrap="square" rtlCol="0">
            <a:spAutoFit/>
          </a:bodyPr>
          <a:lstStyle/>
          <a:p>
            <a:r>
              <a:rPr lang="en-US" altLang="zh-CN" sz="1333" dirty="0" err="1"/>
              <a:t>maptask</a:t>
            </a:r>
            <a:endParaRPr lang="en-US" altLang="zh-CN" sz="1333" dirty="0"/>
          </a:p>
        </p:txBody>
      </p:sp>
      <p:cxnSp>
        <p:nvCxnSpPr>
          <p:cNvPr id="170" name="直接箭头连接符 169"/>
          <p:cNvCxnSpPr/>
          <p:nvPr/>
        </p:nvCxnSpPr>
        <p:spPr>
          <a:xfrm>
            <a:off x="6699893" y="2931976"/>
            <a:ext cx="656717" cy="98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a:off x="6713816" y="2940323"/>
            <a:ext cx="3778800" cy="976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文本框 171"/>
          <p:cNvSpPr txBox="1"/>
          <p:nvPr/>
        </p:nvSpPr>
        <p:spPr>
          <a:xfrm>
            <a:off x="8660285" y="3004299"/>
            <a:ext cx="1299282" cy="502573"/>
          </a:xfrm>
          <a:prstGeom prst="rect">
            <a:avLst/>
          </a:prstGeom>
          <a:noFill/>
        </p:spPr>
        <p:txBody>
          <a:bodyPr wrap="square" rtlCol="0">
            <a:spAutoFit/>
          </a:bodyPr>
          <a:lstStyle/>
          <a:p>
            <a:r>
              <a:rPr lang="en-US" altLang="zh-CN" sz="1333" dirty="0"/>
              <a:t>10 </a:t>
            </a:r>
            <a:r>
              <a:rPr lang="zh-CN" altLang="en-US" sz="1333" dirty="0"/>
              <a:t>领取到任务，创建容器</a:t>
            </a:r>
            <a:endParaRPr lang="en-US" altLang="zh-CN" sz="1333" dirty="0"/>
          </a:p>
        </p:txBody>
      </p:sp>
      <p:cxnSp>
        <p:nvCxnSpPr>
          <p:cNvPr id="174" name="直接箭头连接符 173"/>
          <p:cNvCxnSpPr>
            <a:endCxn id="137" idx="1"/>
          </p:cNvCxnSpPr>
          <p:nvPr/>
        </p:nvCxnSpPr>
        <p:spPr>
          <a:xfrm flipV="1">
            <a:off x="4710002" y="4228737"/>
            <a:ext cx="2632224" cy="176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5" name="文本框 174"/>
          <p:cNvSpPr txBox="1"/>
          <p:nvPr/>
        </p:nvSpPr>
        <p:spPr>
          <a:xfrm>
            <a:off x="5531958" y="3893995"/>
            <a:ext cx="1117137" cy="502573"/>
          </a:xfrm>
          <a:prstGeom prst="rect">
            <a:avLst/>
          </a:prstGeom>
          <a:noFill/>
        </p:spPr>
        <p:txBody>
          <a:bodyPr wrap="square" rtlCol="0">
            <a:spAutoFit/>
          </a:bodyPr>
          <a:lstStyle/>
          <a:p>
            <a:r>
              <a:rPr lang="en-US" altLang="zh-CN" sz="1333" dirty="0"/>
              <a:t>11 </a:t>
            </a:r>
            <a:r>
              <a:rPr lang="zh-CN" altLang="en-US" sz="1333" dirty="0"/>
              <a:t>发送程序启动脚本</a:t>
            </a:r>
            <a:endParaRPr lang="en-US" altLang="zh-CN" sz="1333" dirty="0"/>
          </a:p>
        </p:txBody>
      </p:sp>
      <p:cxnSp>
        <p:nvCxnSpPr>
          <p:cNvPr id="176" name="直接箭头连接符 175"/>
          <p:cNvCxnSpPr>
            <a:stCxn id="130" idx="3"/>
            <a:endCxn id="166" idx="1"/>
          </p:cNvCxnSpPr>
          <p:nvPr/>
        </p:nvCxnSpPr>
        <p:spPr>
          <a:xfrm flipV="1">
            <a:off x="4710002" y="4234203"/>
            <a:ext cx="5751759" cy="198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文本框 176"/>
          <p:cNvSpPr txBox="1"/>
          <p:nvPr/>
        </p:nvSpPr>
        <p:spPr>
          <a:xfrm>
            <a:off x="7932528" y="4512709"/>
            <a:ext cx="977503" cy="297454"/>
          </a:xfrm>
          <a:prstGeom prst="rect">
            <a:avLst/>
          </a:prstGeom>
          <a:noFill/>
        </p:spPr>
        <p:txBody>
          <a:bodyPr wrap="square" rtlCol="0">
            <a:spAutoFit/>
          </a:bodyPr>
          <a:lstStyle/>
          <a:p>
            <a:r>
              <a:rPr lang="en-US" altLang="zh-CN" sz="1333" dirty="0" err="1"/>
              <a:t>YarnChild</a:t>
            </a:r>
            <a:endParaRPr lang="en-US" altLang="zh-CN" sz="1333" dirty="0"/>
          </a:p>
        </p:txBody>
      </p:sp>
      <p:sp>
        <p:nvSpPr>
          <p:cNvPr id="179" name="文本框 178"/>
          <p:cNvSpPr txBox="1"/>
          <p:nvPr/>
        </p:nvSpPr>
        <p:spPr>
          <a:xfrm>
            <a:off x="11012446" y="4509019"/>
            <a:ext cx="937092" cy="297454"/>
          </a:xfrm>
          <a:prstGeom prst="rect">
            <a:avLst/>
          </a:prstGeom>
          <a:noFill/>
        </p:spPr>
        <p:txBody>
          <a:bodyPr wrap="square" rtlCol="0">
            <a:spAutoFit/>
          </a:bodyPr>
          <a:lstStyle/>
          <a:p>
            <a:r>
              <a:rPr lang="en-US" altLang="zh-CN" sz="1333" dirty="0" err="1"/>
              <a:t>YarnChild</a:t>
            </a:r>
            <a:endParaRPr lang="en-US" altLang="zh-CN" sz="1333" dirty="0"/>
          </a:p>
        </p:txBody>
      </p:sp>
      <p:sp>
        <p:nvSpPr>
          <p:cNvPr id="180" name="矩形 179"/>
          <p:cNvSpPr/>
          <p:nvPr/>
        </p:nvSpPr>
        <p:spPr>
          <a:xfrm>
            <a:off x="7365398" y="4838624"/>
            <a:ext cx="378445" cy="304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81" name="矩形 180"/>
          <p:cNvSpPr/>
          <p:nvPr/>
        </p:nvSpPr>
        <p:spPr>
          <a:xfrm>
            <a:off x="7741934" y="4838624"/>
            <a:ext cx="378445" cy="304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87" name="文本框 186"/>
          <p:cNvSpPr txBox="1"/>
          <p:nvPr/>
        </p:nvSpPr>
        <p:spPr>
          <a:xfrm>
            <a:off x="7369373" y="4832103"/>
            <a:ext cx="283982" cy="297454"/>
          </a:xfrm>
          <a:prstGeom prst="rect">
            <a:avLst/>
          </a:prstGeom>
          <a:noFill/>
        </p:spPr>
        <p:txBody>
          <a:bodyPr wrap="square" rtlCol="0">
            <a:spAutoFit/>
          </a:bodyPr>
          <a:lstStyle/>
          <a:p>
            <a:r>
              <a:rPr lang="en-US" altLang="zh-CN" sz="1333" dirty="0"/>
              <a:t>0</a:t>
            </a:r>
          </a:p>
        </p:txBody>
      </p:sp>
      <p:sp>
        <p:nvSpPr>
          <p:cNvPr id="188" name="文本框 187"/>
          <p:cNvSpPr txBox="1"/>
          <p:nvPr/>
        </p:nvSpPr>
        <p:spPr>
          <a:xfrm>
            <a:off x="7749341" y="4814944"/>
            <a:ext cx="283982" cy="297454"/>
          </a:xfrm>
          <a:prstGeom prst="rect">
            <a:avLst/>
          </a:prstGeom>
          <a:noFill/>
        </p:spPr>
        <p:txBody>
          <a:bodyPr wrap="square" rtlCol="0">
            <a:spAutoFit/>
          </a:bodyPr>
          <a:lstStyle/>
          <a:p>
            <a:r>
              <a:rPr lang="en-US" altLang="zh-CN" sz="1333" dirty="0"/>
              <a:t>1</a:t>
            </a:r>
          </a:p>
        </p:txBody>
      </p:sp>
      <p:sp>
        <p:nvSpPr>
          <p:cNvPr id="189" name="矩形 188"/>
          <p:cNvSpPr/>
          <p:nvPr/>
        </p:nvSpPr>
        <p:spPr>
          <a:xfrm>
            <a:off x="10492616" y="4856538"/>
            <a:ext cx="378445" cy="304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93" name="矩形 192"/>
          <p:cNvSpPr/>
          <p:nvPr/>
        </p:nvSpPr>
        <p:spPr>
          <a:xfrm>
            <a:off x="10869151" y="4856538"/>
            <a:ext cx="378445" cy="304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33" dirty="0"/>
          </a:p>
        </p:txBody>
      </p:sp>
      <p:sp>
        <p:nvSpPr>
          <p:cNvPr id="194" name="文本框 193"/>
          <p:cNvSpPr txBox="1"/>
          <p:nvPr/>
        </p:nvSpPr>
        <p:spPr>
          <a:xfrm>
            <a:off x="10496591" y="4850017"/>
            <a:ext cx="283982" cy="297454"/>
          </a:xfrm>
          <a:prstGeom prst="rect">
            <a:avLst/>
          </a:prstGeom>
          <a:noFill/>
        </p:spPr>
        <p:txBody>
          <a:bodyPr wrap="square" rtlCol="0">
            <a:spAutoFit/>
          </a:bodyPr>
          <a:lstStyle/>
          <a:p>
            <a:r>
              <a:rPr lang="en-US" altLang="zh-CN" sz="1333" dirty="0"/>
              <a:t>0</a:t>
            </a:r>
          </a:p>
        </p:txBody>
      </p:sp>
      <p:sp>
        <p:nvSpPr>
          <p:cNvPr id="197" name="文本框 196"/>
          <p:cNvSpPr txBox="1"/>
          <p:nvPr/>
        </p:nvSpPr>
        <p:spPr>
          <a:xfrm>
            <a:off x="10876558" y="4832858"/>
            <a:ext cx="283982" cy="297454"/>
          </a:xfrm>
          <a:prstGeom prst="rect">
            <a:avLst/>
          </a:prstGeom>
          <a:noFill/>
        </p:spPr>
        <p:txBody>
          <a:bodyPr wrap="square" rtlCol="0">
            <a:spAutoFit/>
          </a:bodyPr>
          <a:lstStyle/>
          <a:p>
            <a:r>
              <a:rPr lang="en-US" altLang="zh-CN" sz="1333" dirty="0"/>
              <a:t>1</a:t>
            </a:r>
          </a:p>
        </p:txBody>
      </p:sp>
      <p:sp>
        <p:nvSpPr>
          <p:cNvPr id="198" name="矩形 197"/>
          <p:cNvSpPr/>
          <p:nvPr/>
        </p:nvSpPr>
        <p:spPr>
          <a:xfrm>
            <a:off x="4999632" y="5540685"/>
            <a:ext cx="1642932" cy="12158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33" dirty="0"/>
          </a:p>
        </p:txBody>
      </p:sp>
      <p:sp>
        <p:nvSpPr>
          <p:cNvPr id="199" name="文本框 198"/>
          <p:cNvSpPr txBox="1"/>
          <p:nvPr/>
        </p:nvSpPr>
        <p:spPr>
          <a:xfrm>
            <a:off x="6323402" y="1563662"/>
            <a:ext cx="1796977" cy="502573"/>
          </a:xfrm>
          <a:prstGeom prst="rect">
            <a:avLst/>
          </a:prstGeom>
          <a:noFill/>
        </p:spPr>
        <p:txBody>
          <a:bodyPr wrap="square" rtlCol="0">
            <a:spAutoFit/>
          </a:bodyPr>
          <a:lstStyle/>
          <a:p>
            <a:r>
              <a:rPr lang="en-US" altLang="zh-CN" sz="1333" dirty="0"/>
              <a:t>14 </a:t>
            </a:r>
            <a:r>
              <a:rPr lang="zh-CN" altLang="en-US" sz="1333" dirty="0"/>
              <a:t>程序运行完后，</a:t>
            </a:r>
            <a:r>
              <a:rPr lang="en-US" altLang="zh-CN" sz="1333" dirty="0"/>
              <a:t>MR</a:t>
            </a:r>
            <a:r>
              <a:rPr lang="zh-CN" altLang="en-US" sz="1333" dirty="0"/>
              <a:t>会向</a:t>
            </a:r>
            <a:r>
              <a:rPr lang="en-US" altLang="zh-CN" sz="1333" dirty="0"/>
              <a:t>RM</a:t>
            </a:r>
            <a:r>
              <a:rPr lang="zh-CN" altLang="en-US" sz="1333" dirty="0"/>
              <a:t>注销自己</a:t>
            </a:r>
            <a:endParaRPr lang="en-US" altLang="zh-CN" sz="1333" dirty="0"/>
          </a:p>
        </p:txBody>
      </p:sp>
      <p:sp>
        <p:nvSpPr>
          <p:cNvPr id="201" name="文本框 200"/>
          <p:cNvSpPr txBox="1"/>
          <p:nvPr/>
        </p:nvSpPr>
        <p:spPr>
          <a:xfrm>
            <a:off x="4919510" y="4521709"/>
            <a:ext cx="1594711" cy="707694"/>
          </a:xfrm>
          <a:prstGeom prst="rect">
            <a:avLst/>
          </a:prstGeom>
          <a:noFill/>
        </p:spPr>
        <p:txBody>
          <a:bodyPr wrap="square" rtlCol="0">
            <a:spAutoFit/>
          </a:bodyPr>
          <a:lstStyle/>
          <a:p>
            <a:r>
              <a:rPr lang="en-US" altLang="zh-CN" sz="1333" dirty="0"/>
              <a:t>12 </a:t>
            </a:r>
            <a:r>
              <a:rPr lang="zh-CN" altLang="en-US" sz="1333" dirty="0"/>
              <a:t>向</a:t>
            </a:r>
            <a:r>
              <a:rPr lang="en-US" altLang="zh-CN" sz="1333" dirty="0"/>
              <a:t>RM</a:t>
            </a:r>
            <a:r>
              <a:rPr lang="zh-CN" altLang="en-US" sz="1333" dirty="0"/>
              <a:t>申请</a:t>
            </a:r>
            <a:r>
              <a:rPr lang="en-US" altLang="zh-CN" sz="1333" dirty="0"/>
              <a:t>2</a:t>
            </a:r>
            <a:r>
              <a:rPr lang="zh-CN" altLang="en-US" sz="1333" dirty="0"/>
              <a:t>个容器，运行</a:t>
            </a:r>
            <a:r>
              <a:rPr lang="en-US" altLang="zh-CN" sz="1333" dirty="0"/>
              <a:t>reduce task</a:t>
            </a:r>
            <a:r>
              <a:rPr lang="zh-CN" altLang="en-US" sz="1333" dirty="0"/>
              <a:t>程序</a:t>
            </a:r>
            <a:endParaRPr lang="en-US" altLang="zh-CN" sz="1333" dirty="0"/>
          </a:p>
        </p:txBody>
      </p:sp>
      <p:sp>
        <p:nvSpPr>
          <p:cNvPr id="202" name="矩形 201"/>
          <p:cNvSpPr/>
          <p:nvPr/>
        </p:nvSpPr>
        <p:spPr>
          <a:xfrm>
            <a:off x="5206058" y="5828457"/>
            <a:ext cx="1236638" cy="72523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33" dirty="0"/>
          </a:p>
        </p:txBody>
      </p:sp>
      <p:sp>
        <p:nvSpPr>
          <p:cNvPr id="205" name="文本框 204"/>
          <p:cNvSpPr txBox="1"/>
          <p:nvPr/>
        </p:nvSpPr>
        <p:spPr>
          <a:xfrm>
            <a:off x="5206058" y="5512756"/>
            <a:ext cx="1439785" cy="297454"/>
          </a:xfrm>
          <a:prstGeom prst="rect">
            <a:avLst/>
          </a:prstGeom>
          <a:noFill/>
        </p:spPr>
        <p:txBody>
          <a:bodyPr wrap="square" rtlCol="0">
            <a:spAutoFit/>
          </a:bodyPr>
          <a:lstStyle/>
          <a:p>
            <a:r>
              <a:rPr lang="en-US" altLang="zh-CN" sz="1333" dirty="0"/>
              <a:t>Container</a:t>
            </a:r>
          </a:p>
        </p:txBody>
      </p:sp>
      <p:sp>
        <p:nvSpPr>
          <p:cNvPr id="206" name="文本框 205"/>
          <p:cNvSpPr txBox="1"/>
          <p:nvPr/>
        </p:nvSpPr>
        <p:spPr>
          <a:xfrm>
            <a:off x="5776724" y="6491004"/>
            <a:ext cx="937092" cy="297454"/>
          </a:xfrm>
          <a:prstGeom prst="rect">
            <a:avLst/>
          </a:prstGeom>
          <a:noFill/>
        </p:spPr>
        <p:txBody>
          <a:bodyPr wrap="square" rtlCol="0">
            <a:spAutoFit/>
          </a:bodyPr>
          <a:lstStyle/>
          <a:p>
            <a:r>
              <a:rPr lang="en-US" altLang="zh-CN" sz="1333" dirty="0" err="1"/>
              <a:t>YarnChild</a:t>
            </a:r>
            <a:endParaRPr lang="en-US" altLang="zh-CN" sz="1333" dirty="0"/>
          </a:p>
        </p:txBody>
      </p:sp>
      <p:sp>
        <p:nvSpPr>
          <p:cNvPr id="207" name="文本框 206"/>
          <p:cNvSpPr txBox="1"/>
          <p:nvPr/>
        </p:nvSpPr>
        <p:spPr>
          <a:xfrm>
            <a:off x="5353573" y="6060940"/>
            <a:ext cx="1160647" cy="502573"/>
          </a:xfrm>
          <a:prstGeom prst="rect">
            <a:avLst/>
          </a:prstGeom>
          <a:noFill/>
        </p:spPr>
        <p:txBody>
          <a:bodyPr wrap="square" rtlCol="0">
            <a:spAutoFit/>
          </a:bodyPr>
          <a:lstStyle/>
          <a:p>
            <a:r>
              <a:rPr lang="en-US" altLang="zh-CN" sz="1333" dirty="0"/>
              <a:t>Reduce task0</a:t>
            </a:r>
          </a:p>
        </p:txBody>
      </p:sp>
      <p:sp>
        <p:nvSpPr>
          <p:cNvPr id="208" name="文本框 207"/>
          <p:cNvSpPr txBox="1"/>
          <p:nvPr/>
        </p:nvSpPr>
        <p:spPr>
          <a:xfrm>
            <a:off x="6773801" y="5266628"/>
            <a:ext cx="1299386" cy="707694"/>
          </a:xfrm>
          <a:prstGeom prst="rect">
            <a:avLst/>
          </a:prstGeom>
          <a:noFill/>
        </p:spPr>
        <p:txBody>
          <a:bodyPr wrap="square" rtlCol="0">
            <a:spAutoFit/>
          </a:bodyPr>
          <a:lstStyle/>
          <a:p>
            <a:r>
              <a:rPr lang="en-US" altLang="zh-CN" sz="1333" dirty="0"/>
              <a:t>13 reduce</a:t>
            </a:r>
            <a:r>
              <a:rPr lang="zh-CN" altLang="en-US" sz="1333" dirty="0"/>
              <a:t>向</a:t>
            </a:r>
            <a:r>
              <a:rPr lang="en-US" altLang="zh-CN" sz="1333" dirty="0"/>
              <a:t>map</a:t>
            </a:r>
            <a:r>
              <a:rPr lang="zh-CN" altLang="en-US" sz="1333" dirty="0"/>
              <a:t>获取相应分区的数据</a:t>
            </a:r>
            <a:endParaRPr lang="en-US" altLang="zh-CN" sz="1333" dirty="0"/>
          </a:p>
        </p:txBody>
      </p:sp>
      <p:cxnSp>
        <p:nvCxnSpPr>
          <p:cNvPr id="209" name="直接箭头连接符 208"/>
          <p:cNvCxnSpPr>
            <a:endCxn id="180" idx="0"/>
          </p:cNvCxnSpPr>
          <p:nvPr/>
        </p:nvCxnSpPr>
        <p:spPr>
          <a:xfrm flipH="1">
            <a:off x="7554621" y="4449999"/>
            <a:ext cx="211497" cy="388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p:cNvCxnSpPr/>
          <p:nvPr/>
        </p:nvCxnSpPr>
        <p:spPr>
          <a:xfrm flipH="1">
            <a:off x="10718353" y="4478811"/>
            <a:ext cx="211497" cy="388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a:stCxn id="130" idx="3"/>
          </p:cNvCxnSpPr>
          <p:nvPr/>
        </p:nvCxnSpPr>
        <p:spPr>
          <a:xfrm>
            <a:off x="4710002" y="4433109"/>
            <a:ext cx="289631" cy="1111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2" name="文本框 211"/>
          <p:cNvSpPr txBox="1"/>
          <p:nvPr/>
        </p:nvSpPr>
        <p:spPr>
          <a:xfrm>
            <a:off x="5178241" y="5228100"/>
            <a:ext cx="1439785" cy="297454"/>
          </a:xfrm>
          <a:prstGeom prst="rect">
            <a:avLst/>
          </a:prstGeom>
          <a:noFill/>
        </p:spPr>
        <p:txBody>
          <a:bodyPr wrap="square" rtlCol="0">
            <a:spAutoFit/>
          </a:bodyPr>
          <a:lstStyle/>
          <a:p>
            <a:r>
              <a:rPr lang="en-US" altLang="zh-CN" sz="1333" dirty="0"/>
              <a:t>Node manager</a:t>
            </a:r>
          </a:p>
        </p:txBody>
      </p:sp>
      <p:sp>
        <p:nvSpPr>
          <p:cNvPr id="213" name="矩形 212"/>
          <p:cNvSpPr/>
          <p:nvPr/>
        </p:nvSpPr>
        <p:spPr>
          <a:xfrm>
            <a:off x="8521629" y="5584237"/>
            <a:ext cx="1642932" cy="12158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33" dirty="0"/>
          </a:p>
        </p:txBody>
      </p:sp>
      <p:sp>
        <p:nvSpPr>
          <p:cNvPr id="214" name="矩形 213"/>
          <p:cNvSpPr/>
          <p:nvPr/>
        </p:nvSpPr>
        <p:spPr>
          <a:xfrm>
            <a:off x="8728055" y="5872010"/>
            <a:ext cx="1236638" cy="72523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33" dirty="0"/>
          </a:p>
        </p:txBody>
      </p:sp>
      <p:sp>
        <p:nvSpPr>
          <p:cNvPr id="216" name="文本框 215"/>
          <p:cNvSpPr txBox="1"/>
          <p:nvPr/>
        </p:nvSpPr>
        <p:spPr>
          <a:xfrm>
            <a:off x="8728055" y="5556309"/>
            <a:ext cx="1439785" cy="297454"/>
          </a:xfrm>
          <a:prstGeom prst="rect">
            <a:avLst/>
          </a:prstGeom>
          <a:noFill/>
        </p:spPr>
        <p:txBody>
          <a:bodyPr wrap="square" rtlCol="0">
            <a:spAutoFit/>
          </a:bodyPr>
          <a:lstStyle/>
          <a:p>
            <a:r>
              <a:rPr lang="en-US" altLang="zh-CN" sz="1333" dirty="0"/>
              <a:t>Container</a:t>
            </a:r>
          </a:p>
        </p:txBody>
      </p:sp>
      <p:sp>
        <p:nvSpPr>
          <p:cNvPr id="217" name="文本框 216"/>
          <p:cNvSpPr txBox="1"/>
          <p:nvPr/>
        </p:nvSpPr>
        <p:spPr>
          <a:xfrm>
            <a:off x="9298721" y="6534557"/>
            <a:ext cx="937092" cy="297454"/>
          </a:xfrm>
          <a:prstGeom prst="rect">
            <a:avLst/>
          </a:prstGeom>
          <a:noFill/>
        </p:spPr>
        <p:txBody>
          <a:bodyPr wrap="square" rtlCol="0">
            <a:spAutoFit/>
          </a:bodyPr>
          <a:lstStyle/>
          <a:p>
            <a:r>
              <a:rPr lang="en-US" altLang="zh-CN" sz="1333" dirty="0" err="1"/>
              <a:t>YarnChild</a:t>
            </a:r>
            <a:endParaRPr lang="en-US" altLang="zh-CN" sz="1333" dirty="0"/>
          </a:p>
        </p:txBody>
      </p:sp>
      <p:sp>
        <p:nvSpPr>
          <p:cNvPr id="218" name="文本框 217"/>
          <p:cNvSpPr txBox="1"/>
          <p:nvPr/>
        </p:nvSpPr>
        <p:spPr>
          <a:xfrm>
            <a:off x="8875570" y="6104493"/>
            <a:ext cx="1261415" cy="297454"/>
          </a:xfrm>
          <a:prstGeom prst="rect">
            <a:avLst/>
          </a:prstGeom>
          <a:noFill/>
        </p:spPr>
        <p:txBody>
          <a:bodyPr wrap="square" rtlCol="0">
            <a:spAutoFit/>
          </a:bodyPr>
          <a:lstStyle/>
          <a:p>
            <a:r>
              <a:rPr lang="en-US" altLang="zh-CN" sz="1333" dirty="0"/>
              <a:t>Reduce task1</a:t>
            </a:r>
          </a:p>
        </p:txBody>
      </p:sp>
      <p:sp>
        <p:nvSpPr>
          <p:cNvPr id="219" name="文本框 218"/>
          <p:cNvSpPr txBox="1"/>
          <p:nvPr/>
        </p:nvSpPr>
        <p:spPr>
          <a:xfrm>
            <a:off x="8700239" y="5271653"/>
            <a:ext cx="1439785" cy="297454"/>
          </a:xfrm>
          <a:prstGeom prst="rect">
            <a:avLst/>
          </a:prstGeom>
          <a:noFill/>
        </p:spPr>
        <p:txBody>
          <a:bodyPr wrap="square" rtlCol="0">
            <a:spAutoFit/>
          </a:bodyPr>
          <a:lstStyle/>
          <a:p>
            <a:r>
              <a:rPr lang="en-US" altLang="zh-CN" sz="1333" dirty="0"/>
              <a:t>Node manager</a:t>
            </a:r>
          </a:p>
        </p:txBody>
      </p:sp>
      <p:cxnSp>
        <p:nvCxnSpPr>
          <p:cNvPr id="220" name="直接箭头连接符 219"/>
          <p:cNvCxnSpPr>
            <a:stCxn id="187" idx="2"/>
          </p:cNvCxnSpPr>
          <p:nvPr/>
        </p:nvCxnSpPr>
        <p:spPr>
          <a:xfrm flipH="1">
            <a:off x="6406041" y="5129557"/>
            <a:ext cx="1105323" cy="742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220"/>
          <p:cNvCxnSpPr>
            <a:stCxn id="194" idx="1"/>
          </p:cNvCxnSpPr>
          <p:nvPr/>
        </p:nvCxnSpPr>
        <p:spPr>
          <a:xfrm flipH="1">
            <a:off x="6442696" y="4998744"/>
            <a:ext cx="4053895" cy="885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221"/>
          <p:cNvCxnSpPr>
            <a:stCxn id="126" idx="3"/>
            <a:endCxn id="111" idx="1"/>
          </p:cNvCxnSpPr>
          <p:nvPr/>
        </p:nvCxnSpPr>
        <p:spPr>
          <a:xfrm flipV="1">
            <a:off x="4695617" y="2058707"/>
            <a:ext cx="1668127" cy="217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anim calcmode="lin" valueType="num">
                                      <p:cBhvr>
                                        <p:cTn id="13" dur="1000" fill="hold"/>
                                        <p:tgtEl>
                                          <p:spTgt spid="107"/>
                                        </p:tgtEl>
                                        <p:attrNameLst>
                                          <p:attrName>ppt_x</p:attrName>
                                        </p:attrNameLst>
                                      </p:cBhvr>
                                      <p:tavLst>
                                        <p:tav tm="0">
                                          <p:val>
                                            <p:strVal val="#ppt_x"/>
                                          </p:val>
                                        </p:tav>
                                        <p:tav tm="100000">
                                          <p:val>
                                            <p:strVal val="#ppt_x"/>
                                          </p:val>
                                        </p:tav>
                                      </p:tavLst>
                                    </p:anim>
                                    <p:anim calcmode="lin" valueType="num">
                                      <p:cBhvr>
                                        <p:cTn id="14" dur="1000" fill="hold"/>
                                        <p:tgtEl>
                                          <p:spTgt spid="10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1000"/>
                                        <p:tgtEl>
                                          <p:spTgt spid="110"/>
                                        </p:tgtEl>
                                      </p:cBhvr>
                                    </p:animEffect>
                                    <p:anim calcmode="lin" valueType="num">
                                      <p:cBhvr>
                                        <p:cTn id="23" dur="1000" fill="hold"/>
                                        <p:tgtEl>
                                          <p:spTgt spid="110"/>
                                        </p:tgtEl>
                                        <p:attrNameLst>
                                          <p:attrName>ppt_x</p:attrName>
                                        </p:attrNameLst>
                                      </p:cBhvr>
                                      <p:tavLst>
                                        <p:tav tm="0">
                                          <p:val>
                                            <p:strVal val="#ppt_x"/>
                                          </p:val>
                                        </p:tav>
                                        <p:tav tm="100000">
                                          <p:val>
                                            <p:strVal val="#ppt_x"/>
                                          </p:val>
                                        </p:tav>
                                      </p:tavLst>
                                    </p:anim>
                                    <p:anim calcmode="lin" valueType="num">
                                      <p:cBhvr>
                                        <p:cTn id="24" dur="1000" fill="hold"/>
                                        <p:tgtEl>
                                          <p:spTgt spid="1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1000"/>
                                        <p:tgtEl>
                                          <p:spTgt spid="105"/>
                                        </p:tgtEl>
                                      </p:cBhvr>
                                    </p:animEffect>
                                    <p:anim calcmode="lin" valueType="num">
                                      <p:cBhvr>
                                        <p:cTn id="28" dur="1000" fill="hold"/>
                                        <p:tgtEl>
                                          <p:spTgt spid="105"/>
                                        </p:tgtEl>
                                        <p:attrNameLst>
                                          <p:attrName>ppt_x</p:attrName>
                                        </p:attrNameLst>
                                      </p:cBhvr>
                                      <p:tavLst>
                                        <p:tav tm="0">
                                          <p:val>
                                            <p:strVal val="#ppt_x"/>
                                          </p:val>
                                        </p:tav>
                                        <p:tav tm="100000">
                                          <p:val>
                                            <p:strVal val="#ppt_x"/>
                                          </p:val>
                                        </p:tav>
                                      </p:tavLst>
                                    </p:anim>
                                    <p:anim calcmode="lin" valueType="num">
                                      <p:cBhvr>
                                        <p:cTn id="29" dur="1000" fill="hold"/>
                                        <p:tgtEl>
                                          <p:spTgt spid="10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1000"/>
                                        <p:tgtEl>
                                          <p:spTgt spid="142"/>
                                        </p:tgtEl>
                                      </p:cBhvr>
                                    </p:animEffect>
                                    <p:anim calcmode="lin" valueType="num">
                                      <p:cBhvr>
                                        <p:cTn id="33" dur="1000" fill="hold"/>
                                        <p:tgtEl>
                                          <p:spTgt spid="142"/>
                                        </p:tgtEl>
                                        <p:attrNameLst>
                                          <p:attrName>ppt_x</p:attrName>
                                        </p:attrNameLst>
                                      </p:cBhvr>
                                      <p:tavLst>
                                        <p:tav tm="0">
                                          <p:val>
                                            <p:strVal val="#ppt_x"/>
                                          </p:val>
                                        </p:tav>
                                        <p:tav tm="100000">
                                          <p:val>
                                            <p:strVal val="#ppt_x"/>
                                          </p:val>
                                        </p:tav>
                                      </p:tavLst>
                                    </p:anim>
                                    <p:anim calcmode="lin" valueType="num">
                                      <p:cBhvr>
                                        <p:cTn id="34" dur="1000" fill="hold"/>
                                        <p:tgtEl>
                                          <p:spTgt spid="14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1000"/>
                                        <p:tgtEl>
                                          <p:spTgt spid="147"/>
                                        </p:tgtEl>
                                      </p:cBhvr>
                                    </p:animEffect>
                                    <p:anim calcmode="lin" valueType="num">
                                      <p:cBhvr>
                                        <p:cTn id="38" dur="1000" fill="hold"/>
                                        <p:tgtEl>
                                          <p:spTgt spid="147"/>
                                        </p:tgtEl>
                                        <p:attrNameLst>
                                          <p:attrName>ppt_x</p:attrName>
                                        </p:attrNameLst>
                                      </p:cBhvr>
                                      <p:tavLst>
                                        <p:tav tm="0">
                                          <p:val>
                                            <p:strVal val="#ppt_x"/>
                                          </p:val>
                                        </p:tav>
                                        <p:tav tm="100000">
                                          <p:val>
                                            <p:strVal val="#ppt_x"/>
                                          </p:val>
                                        </p:tav>
                                      </p:tavLst>
                                    </p:anim>
                                    <p:anim calcmode="lin" valueType="num">
                                      <p:cBhvr>
                                        <p:cTn id="39" dur="1000" fill="hold"/>
                                        <p:tgtEl>
                                          <p:spTgt spid="14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1000"/>
                                        <p:tgtEl>
                                          <p:spTgt spid="111"/>
                                        </p:tgtEl>
                                      </p:cBhvr>
                                    </p:animEffect>
                                    <p:anim calcmode="lin" valueType="num">
                                      <p:cBhvr>
                                        <p:cTn id="43" dur="1000" fill="hold"/>
                                        <p:tgtEl>
                                          <p:spTgt spid="111"/>
                                        </p:tgtEl>
                                        <p:attrNameLst>
                                          <p:attrName>ppt_x</p:attrName>
                                        </p:attrNameLst>
                                      </p:cBhvr>
                                      <p:tavLst>
                                        <p:tav tm="0">
                                          <p:val>
                                            <p:strVal val="#ppt_x"/>
                                          </p:val>
                                        </p:tav>
                                        <p:tav tm="100000">
                                          <p:val>
                                            <p:strVal val="#ppt_x"/>
                                          </p:val>
                                        </p:tav>
                                      </p:tavLst>
                                    </p:anim>
                                    <p:anim calcmode="lin" valueType="num">
                                      <p:cBhvr>
                                        <p:cTn id="44" dur="1000" fill="hold"/>
                                        <p:tgtEl>
                                          <p:spTgt spid="1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1000"/>
                                        <p:tgtEl>
                                          <p:spTgt spid="117"/>
                                        </p:tgtEl>
                                      </p:cBhvr>
                                    </p:animEffect>
                                    <p:anim calcmode="lin" valueType="num">
                                      <p:cBhvr>
                                        <p:cTn id="48" dur="1000" fill="hold"/>
                                        <p:tgtEl>
                                          <p:spTgt spid="117"/>
                                        </p:tgtEl>
                                        <p:attrNameLst>
                                          <p:attrName>ppt_x</p:attrName>
                                        </p:attrNameLst>
                                      </p:cBhvr>
                                      <p:tavLst>
                                        <p:tav tm="0">
                                          <p:val>
                                            <p:strVal val="#ppt_x"/>
                                          </p:val>
                                        </p:tav>
                                        <p:tav tm="100000">
                                          <p:val>
                                            <p:strVal val="#ppt_x"/>
                                          </p:val>
                                        </p:tav>
                                      </p:tavLst>
                                    </p:anim>
                                    <p:anim calcmode="lin" valueType="num">
                                      <p:cBhvr>
                                        <p:cTn id="49"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12"/>
                                        </p:tgtEl>
                                        <p:attrNameLst>
                                          <p:attrName>style.visibility</p:attrName>
                                        </p:attrNameLst>
                                      </p:cBhvr>
                                      <p:to>
                                        <p:strVal val="visible"/>
                                      </p:to>
                                    </p:set>
                                    <p:animEffect transition="in" filter="fade">
                                      <p:cBhvr>
                                        <p:cTn id="54" dur="1000"/>
                                        <p:tgtEl>
                                          <p:spTgt spid="112"/>
                                        </p:tgtEl>
                                      </p:cBhvr>
                                    </p:animEffect>
                                    <p:anim calcmode="lin" valueType="num">
                                      <p:cBhvr>
                                        <p:cTn id="55" dur="1000" fill="hold"/>
                                        <p:tgtEl>
                                          <p:spTgt spid="112"/>
                                        </p:tgtEl>
                                        <p:attrNameLst>
                                          <p:attrName>ppt_x</p:attrName>
                                        </p:attrNameLst>
                                      </p:cBhvr>
                                      <p:tavLst>
                                        <p:tav tm="0">
                                          <p:val>
                                            <p:strVal val="#ppt_x"/>
                                          </p:val>
                                        </p:tav>
                                        <p:tav tm="100000">
                                          <p:val>
                                            <p:strVal val="#ppt_x"/>
                                          </p:val>
                                        </p:tav>
                                      </p:tavLst>
                                    </p:anim>
                                    <p:anim calcmode="lin" valueType="num">
                                      <p:cBhvr>
                                        <p:cTn id="56" dur="1000" fill="hold"/>
                                        <p:tgtEl>
                                          <p:spTgt spid="11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anim calcmode="lin" valueType="num">
                                      <p:cBhvr>
                                        <p:cTn id="60" dur="1000" fill="hold"/>
                                        <p:tgtEl>
                                          <p:spTgt spid="144"/>
                                        </p:tgtEl>
                                        <p:attrNameLst>
                                          <p:attrName>ppt_x</p:attrName>
                                        </p:attrNameLst>
                                      </p:cBhvr>
                                      <p:tavLst>
                                        <p:tav tm="0">
                                          <p:val>
                                            <p:strVal val="#ppt_x"/>
                                          </p:val>
                                        </p:tav>
                                        <p:tav tm="100000">
                                          <p:val>
                                            <p:strVal val="#ppt_x"/>
                                          </p:val>
                                        </p:tav>
                                      </p:tavLst>
                                    </p:anim>
                                    <p:anim calcmode="lin" valueType="num">
                                      <p:cBhvr>
                                        <p:cTn id="61"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46"/>
                                        </p:tgtEl>
                                        <p:attrNameLst>
                                          <p:attrName>style.visibility</p:attrName>
                                        </p:attrNameLst>
                                      </p:cBhvr>
                                      <p:to>
                                        <p:strVal val="visible"/>
                                      </p:to>
                                    </p:set>
                                    <p:animEffect transition="in" filter="fade">
                                      <p:cBhvr>
                                        <p:cTn id="66" dur="1000"/>
                                        <p:tgtEl>
                                          <p:spTgt spid="146"/>
                                        </p:tgtEl>
                                      </p:cBhvr>
                                    </p:animEffect>
                                    <p:anim calcmode="lin" valueType="num">
                                      <p:cBhvr>
                                        <p:cTn id="67" dur="1000" fill="hold"/>
                                        <p:tgtEl>
                                          <p:spTgt spid="146"/>
                                        </p:tgtEl>
                                        <p:attrNameLst>
                                          <p:attrName>ppt_x</p:attrName>
                                        </p:attrNameLst>
                                      </p:cBhvr>
                                      <p:tavLst>
                                        <p:tav tm="0">
                                          <p:val>
                                            <p:strVal val="#ppt_x"/>
                                          </p:val>
                                        </p:tav>
                                        <p:tav tm="100000">
                                          <p:val>
                                            <p:strVal val="#ppt_x"/>
                                          </p:val>
                                        </p:tav>
                                      </p:tavLst>
                                    </p:anim>
                                    <p:anim calcmode="lin" valueType="num">
                                      <p:cBhvr>
                                        <p:cTn id="68" dur="1000" fill="hold"/>
                                        <p:tgtEl>
                                          <p:spTgt spid="14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13"/>
                                        </p:tgtEl>
                                        <p:attrNameLst>
                                          <p:attrName>style.visibility</p:attrName>
                                        </p:attrNameLst>
                                      </p:cBhvr>
                                      <p:to>
                                        <p:strVal val="visible"/>
                                      </p:to>
                                    </p:set>
                                    <p:animEffect transition="in" filter="fade">
                                      <p:cBhvr>
                                        <p:cTn id="71" dur="1000"/>
                                        <p:tgtEl>
                                          <p:spTgt spid="113"/>
                                        </p:tgtEl>
                                      </p:cBhvr>
                                    </p:animEffect>
                                    <p:anim calcmode="lin" valueType="num">
                                      <p:cBhvr>
                                        <p:cTn id="72" dur="1000" fill="hold"/>
                                        <p:tgtEl>
                                          <p:spTgt spid="113"/>
                                        </p:tgtEl>
                                        <p:attrNameLst>
                                          <p:attrName>ppt_x</p:attrName>
                                        </p:attrNameLst>
                                      </p:cBhvr>
                                      <p:tavLst>
                                        <p:tav tm="0">
                                          <p:val>
                                            <p:strVal val="#ppt_x"/>
                                          </p:val>
                                        </p:tav>
                                        <p:tav tm="100000">
                                          <p:val>
                                            <p:strVal val="#ppt_x"/>
                                          </p:val>
                                        </p:tav>
                                      </p:tavLst>
                                    </p:anim>
                                    <p:anim calcmode="lin" valueType="num">
                                      <p:cBhvr>
                                        <p:cTn id="73"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16"/>
                                        </p:tgtEl>
                                        <p:attrNameLst>
                                          <p:attrName>style.visibility</p:attrName>
                                        </p:attrNameLst>
                                      </p:cBhvr>
                                      <p:to>
                                        <p:strVal val="visible"/>
                                      </p:to>
                                    </p:set>
                                    <p:animEffect transition="in" filter="fade">
                                      <p:cBhvr>
                                        <p:cTn id="78" dur="1000"/>
                                        <p:tgtEl>
                                          <p:spTgt spid="116"/>
                                        </p:tgtEl>
                                      </p:cBhvr>
                                    </p:animEffect>
                                    <p:anim calcmode="lin" valueType="num">
                                      <p:cBhvr>
                                        <p:cTn id="79" dur="1000" fill="hold"/>
                                        <p:tgtEl>
                                          <p:spTgt spid="116"/>
                                        </p:tgtEl>
                                        <p:attrNameLst>
                                          <p:attrName>ppt_x</p:attrName>
                                        </p:attrNameLst>
                                      </p:cBhvr>
                                      <p:tavLst>
                                        <p:tav tm="0">
                                          <p:val>
                                            <p:strVal val="#ppt_x"/>
                                          </p:val>
                                        </p:tav>
                                        <p:tav tm="100000">
                                          <p:val>
                                            <p:strVal val="#ppt_x"/>
                                          </p:val>
                                        </p:tav>
                                      </p:tavLst>
                                    </p:anim>
                                    <p:anim calcmode="lin" valueType="num">
                                      <p:cBhvr>
                                        <p:cTn id="80" dur="1000" fill="hold"/>
                                        <p:tgtEl>
                                          <p:spTgt spid="11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43"/>
                                        </p:tgtEl>
                                        <p:attrNameLst>
                                          <p:attrName>style.visibility</p:attrName>
                                        </p:attrNameLst>
                                      </p:cBhvr>
                                      <p:to>
                                        <p:strVal val="visible"/>
                                      </p:to>
                                    </p:set>
                                    <p:animEffect transition="in" filter="fade">
                                      <p:cBhvr>
                                        <p:cTn id="83" dur="1000"/>
                                        <p:tgtEl>
                                          <p:spTgt spid="143"/>
                                        </p:tgtEl>
                                      </p:cBhvr>
                                    </p:animEffect>
                                    <p:anim calcmode="lin" valueType="num">
                                      <p:cBhvr>
                                        <p:cTn id="84" dur="1000" fill="hold"/>
                                        <p:tgtEl>
                                          <p:spTgt spid="143"/>
                                        </p:tgtEl>
                                        <p:attrNameLst>
                                          <p:attrName>ppt_x</p:attrName>
                                        </p:attrNameLst>
                                      </p:cBhvr>
                                      <p:tavLst>
                                        <p:tav tm="0">
                                          <p:val>
                                            <p:strVal val="#ppt_x"/>
                                          </p:val>
                                        </p:tav>
                                        <p:tav tm="100000">
                                          <p:val>
                                            <p:strVal val="#ppt_x"/>
                                          </p:val>
                                        </p:tav>
                                      </p:tavLst>
                                    </p:anim>
                                    <p:anim calcmode="lin" valueType="num">
                                      <p:cBhvr>
                                        <p:cTn id="85" dur="1000" fill="hold"/>
                                        <p:tgtEl>
                                          <p:spTgt spid="143"/>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32"/>
                                        </p:tgtEl>
                                        <p:attrNameLst>
                                          <p:attrName>style.visibility</p:attrName>
                                        </p:attrNameLst>
                                      </p:cBhvr>
                                      <p:to>
                                        <p:strVal val="visible"/>
                                      </p:to>
                                    </p:set>
                                    <p:animEffect transition="in" filter="fade">
                                      <p:cBhvr>
                                        <p:cTn id="88" dur="1000"/>
                                        <p:tgtEl>
                                          <p:spTgt spid="132"/>
                                        </p:tgtEl>
                                      </p:cBhvr>
                                    </p:animEffect>
                                    <p:anim calcmode="lin" valueType="num">
                                      <p:cBhvr>
                                        <p:cTn id="89" dur="1000" fill="hold"/>
                                        <p:tgtEl>
                                          <p:spTgt spid="132"/>
                                        </p:tgtEl>
                                        <p:attrNameLst>
                                          <p:attrName>ppt_x</p:attrName>
                                        </p:attrNameLst>
                                      </p:cBhvr>
                                      <p:tavLst>
                                        <p:tav tm="0">
                                          <p:val>
                                            <p:strVal val="#ppt_x"/>
                                          </p:val>
                                        </p:tav>
                                        <p:tav tm="100000">
                                          <p:val>
                                            <p:strVal val="#ppt_x"/>
                                          </p:val>
                                        </p:tav>
                                      </p:tavLst>
                                    </p:anim>
                                    <p:anim calcmode="lin" valueType="num">
                                      <p:cBhvr>
                                        <p:cTn id="90" dur="1000" fill="hold"/>
                                        <p:tgtEl>
                                          <p:spTgt spid="13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1000"/>
                                        <p:tgtEl>
                                          <p:spTgt spid="115"/>
                                        </p:tgtEl>
                                      </p:cBhvr>
                                    </p:animEffect>
                                    <p:anim calcmode="lin" valueType="num">
                                      <p:cBhvr>
                                        <p:cTn id="94" dur="1000" fill="hold"/>
                                        <p:tgtEl>
                                          <p:spTgt spid="115"/>
                                        </p:tgtEl>
                                        <p:attrNameLst>
                                          <p:attrName>ppt_x</p:attrName>
                                        </p:attrNameLst>
                                      </p:cBhvr>
                                      <p:tavLst>
                                        <p:tav tm="0">
                                          <p:val>
                                            <p:strVal val="#ppt_x"/>
                                          </p:val>
                                        </p:tav>
                                        <p:tav tm="100000">
                                          <p:val>
                                            <p:strVal val="#ppt_x"/>
                                          </p:val>
                                        </p:tav>
                                      </p:tavLst>
                                    </p:anim>
                                    <p:anim calcmode="lin" valueType="num">
                                      <p:cBhvr>
                                        <p:cTn id="95" dur="1000" fill="hold"/>
                                        <p:tgtEl>
                                          <p:spTgt spid="11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33"/>
                                        </p:tgtEl>
                                        <p:attrNameLst>
                                          <p:attrName>style.visibility</p:attrName>
                                        </p:attrNameLst>
                                      </p:cBhvr>
                                      <p:to>
                                        <p:strVal val="visible"/>
                                      </p:to>
                                    </p:set>
                                    <p:animEffect transition="in" filter="fade">
                                      <p:cBhvr>
                                        <p:cTn id="98" dur="1000"/>
                                        <p:tgtEl>
                                          <p:spTgt spid="133"/>
                                        </p:tgtEl>
                                      </p:cBhvr>
                                    </p:animEffect>
                                    <p:anim calcmode="lin" valueType="num">
                                      <p:cBhvr>
                                        <p:cTn id="99" dur="1000" fill="hold"/>
                                        <p:tgtEl>
                                          <p:spTgt spid="133"/>
                                        </p:tgtEl>
                                        <p:attrNameLst>
                                          <p:attrName>ppt_x</p:attrName>
                                        </p:attrNameLst>
                                      </p:cBhvr>
                                      <p:tavLst>
                                        <p:tav tm="0">
                                          <p:val>
                                            <p:strVal val="#ppt_x"/>
                                          </p:val>
                                        </p:tav>
                                        <p:tav tm="100000">
                                          <p:val>
                                            <p:strVal val="#ppt_x"/>
                                          </p:val>
                                        </p:tav>
                                      </p:tavLst>
                                    </p:anim>
                                    <p:anim calcmode="lin" valueType="num">
                                      <p:cBhvr>
                                        <p:cTn id="100" dur="1000" fill="hold"/>
                                        <p:tgtEl>
                                          <p:spTgt spid="133"/>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31"/>
                                        </p:tgtEl>
                                        <p:attrNameLst>
                                          <p:attrName>style.visibility</p:attrName>
                                        </p:attrNameLst>
                                      </p:cBhvr>
                                      <p:to>
                                        <p:strVal val="visible"/>
                                      </p:to>
                                    </p:set>
                                    <p:animEffect transition="in" filter="fade">
                                      <p:cBhvr>
                                        <p:cTn id="103" dur="1000"/>
                                        <p:tgtEl>
                                          <p:spTgt spid="131"/>
                                        </p:tgtEl>
                                      </p:cBhvr>
                                    </p:animEffect>
                                    <p:anim calcmode="lin" valueType="num">
                                      <p:cBhvr>
                                        <p:cTn id="104" dur="1000" fill="hold"/>
                                        <p:tgtEl>
                                          <p:spTgt spid="131"/>
                                        </p:tgtEl>
                                        <p:attrNameLst>
                                          <p:attrName>ppt_x</p:attrName>
                                        </p:attrNameLst>
                                      </p:cBhvr>
                                      <p:tavLst>
                                        <p:tav tm="0">
                                          <p:val>
                                            <p:strVal val="#ppt_x"/>
                                          </p:val>
                                        </p:tav>
                                        <p:tav tm="100000">
                                          <p:val>
                                            <p:strVal val="#ppt_x"/>
                                          </p:val>
                                        </p:tav>
                                      </p:tavLst>
                                    </p:anim>
                                    <p:anim calcmode="lin" valueType="num">
                                      <p:cBhvr>
                                        <p:cTn id="105"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114"/>
                                        </p:tgtEl>
                                        <p:attrNameLst>
                                          <p:attrName>style.visibility</p:attrName>
                                        </p:attrNameLst>
                                      </p:cBhvr>
                                      <p:to>
                                        <p:strVal val="visible"/>
                                      </p:to>
                                    </p:set>
                                    <p:animEffect transition="in" filter="fade">
                                      <p:cBhvr>
                                        <p:cTn id="110" dur="1000"/>
                                        <p:tgtEl>
                                          <p:spTgt spid="114"/>
                                        </p:tgtEl>
                                      </p:cBhvr>
                                    </p:animEffect>
                                    <p:anim calcmode="lin" valueType="num">
                                      <p:cBhvr>
                                        <p:cTn id="111" dur="1000" fill="hold"/>
                                        <p:tgtEl>
                                          <p:spTgt spid="114"/>
                                        </p:tgtEl>
                                        <p:attrNameLst>
                                          <p:attrName>ppt_x</p:attrName>
                                        </p:attrNameLst>
                                      </p:cBhvr>
                                      <p:tavLst>
                                        <p:tav tm="0">
                                          <p:val>
                                            <p:strVal val="#ppt_x"/>
                                          </p:val>
                                        </p:tav>
                                        <p:tav tm="100000">
                                          <p:val>
                                            <p:strVal val="#ppt_x"/>
                                          </p:val>
                                        </p:tav>
                                      </p:tavLst>
                                    </p:anim>
                                    <p:anim calcmode="lin" valueType="num">
                                      <p:cBhvr>
                                        <p:cTn id="112" dur="1000" fill="hold"/>
                                        <p:tgtEl>
                                          <p:spTgt spid="114"/>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148"/>
                                        </p:tgtEl>
                                        <p:attrNameLst>
                                          <p:attrName>style.visibility</p:attrName>
                                        </p:attrNameLst>
                                      </p:cBhvr>
                                      <p:to>
                                        <p:strVal val="visible"/>
                                      </p:to>
                                    </p:set>
                                    <p:animEffect transition="in" filter="fade">
                                      <p:cBhvr>
                                        <p:cTn id="115" dur="1000"/>
                                        <p:tgtEl>
                                          <p:spTgt spid="148"/>
                                        </p:tgtEl>
                                      </p:cBhvr>
                                    </p:animEffect>
                                    <p:anim calcmode="lin" valueType="num">
                                      <p:cBhvr>
                                        <p:cTn id="116" dur="1000" fill="hold"/>
                                        <p:tgtEl>
                                          <p:spTgt spid="148"/>
                                        </p:tgtEl>
                                        <p:attrNameLst>
                                          <p:attrName>ppt_x</p:attrName>
                                        </p:attrNameLst>
                                      </p:cBhvr>
                                      <p:tavLst>
                                        <p:tav tm="0">
                                          <p:val>
                                            <p:strVal val="#ppt_x"/>
                                          </p:val>
                                        </p:tav>
                                        <p:tav tm="100000">
                                          <p:val>
                                            <p:strVal val="#ppt_x"/>
                                          </p:val>
                                        </p:tav>
                                      </p:tavLst>
                                    </p:anim>
                                    <p:anim calcmode="lin" valueType="num">
                                      <p:cBhvr>
                                        <p:cTn id="117"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18"/>
                                        </p:tgtEl>
                                        <p:attrNameLst>
                                          <p:attrName>style.visibility</p:attrName>
                                        </p:attrNameLst>
                                      </p:cBhvr>
                                      <p:to>
                                        <p:strVal val="visible"/>
                                      </p:to>
                                    </p:set>
                                    <p:animEffect transition="in" filter="fade">
                                      <p:cBhvr>
                                        <p:cTn id="122" dur="1000"/>
                                        <p:tgtEl>
                                          <p:spTgt spid="118"/>
                                        </p:tgtEl>
                                      </p:cBhvr>
                                    </p:animEffect>
                                    <p:anim calcmode="lin" valueType="num">
                                      <p:cBhvr>
                                        <p:cTn id="123" dur="1000" fill="hold"/>
                                        <p:tgtEl>
                                          <p:spTgt spid="118"/>
                                        </p:tgtEl>
                                        <p:attrNameLst>
                                          <p:attrName>ppt_x</p:attrName>
                                        </p:attrNameLst>
                                      </p:cBhvr>
                                      <p:tavLst>
                                        <p:tav tm="0">
                                          <p:val>
                                            <p:strVal val="#ppt_x"/>
                                          </p:val>
                                        </p:tav>
                                        <p:tav tm="100000">
                                          <p:val>
                                            <p:strVal val="#ppt_x"/>
                                          </p:val>
                                        </p:tav>
                                      </p:tavLst>
                                    </p:anim>
                                    <p:anim calcmode="lin" valueType="num">
                                      <p:cBhvr>
                                        <p:cTn id="124" dur="1000" fill="hold"/>
                                        <p:tgtEl>
                                          <p:spTgt spid="118"/>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149"/>
                                        </p:tgtEl>
                                        <p:attrNameLst>
                                          <p:attrName>style.visibility</p:attrName>
                                        </p:attrNameLst>
                                      </p:cBhvr>
                                      <p:to>
                                        <p:strVal val="visible"/>
                                      </p:to>
                                    </p:set>
                                    <p:animEffect transition="in" filter="fade">
                                      <p:cBhvr>
                                        <p:cTn id="127" dur="1000"/>
                                        <p:tgtEl>
                                          <p:spTgt spid="149"/>
                                        </p:tgtEl>
                                      </p:cBhvr>
                                    </p:animEffect>
                                    <p:anim calcmode="lin" valueType="num">
                                      <p:cBhvr>
                                        <p:cTn id="128" dur="1000" fill="hold"/>
                                        <p:tgtEl>
                                          <p:spTgt spid="149"/>
                                        </p:tgtEl>
                                        <p:attrNameLst>
                                          <p:attrName>ppt_x</p:attrName>
                                        </p:attrNameLst>
                                      </p:cBhvr>
                                      <p:tavLst>
                                        <p:tav tm="0">
                                          <p:val>
                                            <p:strVal val="#ppt_x"/>
                                          </p:val>
                                        </p:tav>
                                        <p:tav tm="100000">
                                          <p:val>
                                            <p:strVal val="#ppt_x"/>
                                          </p:val>
                                        </p:tav>
                                      </p:tavLst>
                                    </p:anim>
                                    <p:anim calcmode="lin" valueType="num">
                                      <p:cBhvr>
                                        <p:cTn id="129"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150"/>
                                        </p:tgtEl>
                                        <p:attrNameLst>
                                          <p:attrName>style.visibility</p:attrName>
                                        </p:attrNameLst>
                                      </p:cBhvr>
                                      <p:to>
                                        <p:strVal val="visible"/>
                                      </p:to>
                                    </p:set>
                                    <p:animEffect transition="in" filter="fade">
                                      <p:cBhvr>
                                        <p:cTn id="134" dur="1000"/>
                                        <p:tgtEl>
                                          <p:spTgt spid="150"/>
                                        </p:tgtEl>
                                      </p:cBhvr>
                                    </p:animEffect>
                                    <p:anim calcmode="lin" valueType="num">
                                      <p:cBhvr>
                                        <p:cTn id="135" dur="1000" fill="hold"/>
                                        <p:tgtEl>
                                          <p:spTgt spid="150"/>
                                        </p:tgtEl>
                                        <p:attrNameLst>
                                          <p:attrName>ppt_x</p:attrName>
                                        </p:attrNameLst>
                                      </p:cBhvr>
                                      <p:tavLst>
                                        <p:tav tm="0">
                                          <p:val>
                                            <p:strVal val="#ppt_x"/>
                                          </p:val>
                                        </p:tav>
                                        <p:tav tm="100000">
                                          <p:val>
                                            <p:strVal val="#ppt_x"/>
                                          </p:val>
                                        </p:tav>
                                      </p:tavLst>
                                    </p:anim>
                                    <p:anim calcmode="lin" valueType="num">
                                      <p:cBhvr>
                                        <p:cTn id="136" dur="1000" fill="hold"/>
                                        <p:tgtEl>
                                          <p:spTgt spid="150"/>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121"/>
                                        </p:tgtEl>
                                        <p:attrNameLst>
                                          <p:attrName>style.visibility</p:attrName>
                                        </p:attrNameLst>
                                      </p:cBhvr>
                                      <p:to>
                                        <p:strVal val="visible"/>
                                      </p:to>
                                    </p:set>
                                    <p:animEffect transition="in" filter="fade">
                                      <p:cBhvr>
                                        <p:cTn id="139" dur="1000"/>
                                        <p:tgtEl>
                                          <p:spTgt spid="121"/>
                                        </p:tgtEl>
                                      </p:cBhvr>
                                    </p:animEffect>
                                    <p:anim calcmode="lin" valueType="num">
                                      <p:cBhvr>
                                        <p:cTn id="140" dur="1000" fill="hold"/>
                                        <p:tgtEl>
                                          <p:spTgt spid="121"/>
                                        </p:tgtEl>
                                        <p:attrNameLst>
                                          <p:attrName>ppt_x</p:attrName>
                                        </p:attrNameLst>
                                      </p:cBhvr>
                                      <p:tavLst>
                                        <p:tav tm="0">
                                          <p:val>
                                            <p:strVal val="#ppt_x"/>
                                          </p:val>
                                        </p:tav>
                                        <p:tav tm="100000">
                                          <p:val>
                                            <p:strVal val="#ppt_x"/>
                                          </p:val>
                                        </p:tav>
                                      </p:tavLst>
                                    </p:anim>
                                    <p:anim calcmode="lin" valueType="num">
                                      <p:cBhvr>
                                        <p:cTn id="141" dur="1000" fill="hold"/>
                                        <p:tgtEl>
                                          <p:spTgt spid="121"/>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120"/>
                                        </p:tgtEl>
                                        <p:attrNameLst>
                                          <p:attrName>style.visibility</p:attrName>
                                        </p:attrNameLst>
                                      </p:cBhvr>
                                      <p:to>
                                        <p:strVal val="visible"/>
                                      </p:to>
                                    </p:set>
                                    <p:animEffect transition="in" filter="fade">
                                      <p:cBhvr>
                                        <p:cTn id="144" dur="1000"/>
                                        <p:tgtEl>
                                          <p:spTgt spid="120"/>
                                        </p:tgtEl>
                                      </p:cBhvr>
                                    </p:animEffect>
                                    <p:anim calcmode="lin" valueType="num">
                                      <p:cBhvr>
                                        <p:cTn id="145" dur="1000" fill="hold"/>
                                        <p:tgtEl>
                                          <p:spTgt spid="120"/>
                                        </p:tgtEl>
                                        <p:attrNameLst>
                                          <p:attrName>ppt_x</p:attrName>
                                        </p:attrNameLst>
                                      </p:cBhvr>
                                      <p:tavLst>
                                        <p:tav tm="0">
                                          <p:val>
                                            <p:strVal val="#ppt_x"/>
                                          </p:val>
                                        </p:tav>
                                        <p:tav tm="100000">
                                          <p:val>
                                            <p:strVal val="#ppt_x"/>
                                          </p:val>
                                        </p:tav>
                                      </p:tavLst>
                                    </p:anim>
                                    <p:anim calcmode="lin" valueType="num">
                                      <p:cBhvr>
                                        <p:cTn id="146" dur="1000" fill="hold"/>
                                        <p:tgtEl>
                                          <p:spTgt spid="120"/>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123"/>
                                        </p:tgtEl>
                                        <p:attrNameLst>
                                          <p:attrName>style.visibility</p:attrName>
                                        </p:attrNameLst>
                                      </p:cBhvr>
                                      <p:to>
                                        <p:strVal val="visible"/>
                                      </p:to>
                                    </p:set>
                                    <p:animEffect transition="in" filter="fade">
                                      <p:cBhvr>
                                        <p:cTn id="149" dur="1000"/>
                                        <p:tgtEl>
                                          <p:spTgt spid="123"/>
                                        </p:tgtEl>
                                      </p:cBhvr>
                                    </p:animEffect>
                                    <p:anim calcmode="lin" valueType="num">
                                      <p:cBhvr>
                                        <p:cTn id="150" dur="1000" fill="hold"/>
                                        <p:tgtEl>
                                          <p:spTgt spid="123"/>
                                        </p:tgtEl>
                                        <p:attrNameLst>
                                          <p:attrName>ppt_x</p:attrName>
                                        </p:attrNameLst>
                                      </p:cBhvr>
                                      <p:tavLst>
                                        <p:tav tm="0">
                                          <p:val>
                                            <p:strVal val="#ppt_x"/>
                                          </p:val>
                                        </p:tav>
                                        <p:tav tm="100000">
                                          <p:val>
                                            <p:strVal val="#ppt_x"/>
                                          </p:val>
                                        </p:tav>
                                      </p:tavLst>
                                    </p:anim>
                                    <p:anim calcmode="lin" valueType="num">
                                      <p:cBhvr>
                                        <p:cTn id="151" dur="1000" fill="hold"/>
                                        <p:tgtEl>
                                          <p:spTgt spid="123"/>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125"/>
                                        </p:tgtEl>
                                        <p:attrNameLst>
                                          <p:attrName>style.visibility</p:attrName>
                                        </p:attrNameLst>
                                      </p:cBhvr>
                                      <p:to>
                                        <p:strVal val="visible"/>
                                      </p:to>
                                    </p:set>
                                    <p:animEffect transition="in" filter="fade">
                                      <p:cBhvr>
                                        <p:cTn id="154" dur="1000"/>
                                        <p:tgtEl>
                                          <p:spTgt spid="125"/>
                                        </p:tgtEl>
                                      </p:cBhvr>
                                    </p:animEffect>
                                    <p:anim calcmode="lin" valueType="num">
                                      <p:cBhvr>
                                        <p:cTn id="155" dur="1000" fill="hold"/>
                                        <p:tgtEl>
                                          <p:spTgt spid="125"/>
                                        </p:tgtEl>
                                        <p:attrNameLst>
                                          <p:attrName>ppt_x</p:attrName>
                                        </p:attrNameLst>
                                      </p:cBhvr>
                                      <p:tavLst>
                                        <p:tav tm="0">
                                          <p:val>
                                            <p:strVal val="#ppt_x"/>
                                          </p:val>
                                        </p:tav>
                                        <p:tav tm="100000">
                                          <p:val>
                                            <p:strVal val="#ppt_x"/>
                                          </p:val>
                                        </p:tav>
                                      </p:tavLst>
                                    </p:anim>
                                    <p:anim calcmode="lin" valueType="num">
                                      <p:cBhvr>
                                        <p:cTn id="156" dur="1000" fill="hold"/>
                                        <p:tgtEl>
                                          <p:spTgt spid="125"/>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124"/>
                                        </p:tgtEl>
                                        <p:attrNameLst>
                                          <p:attrName>style.visibility</p:attrName>
                                        </p:attrNameLst>
                                      </p:cBhvr>
                                      <p:to>
                                        <p:strVal val="visible"/>
                                      </p:to>
                                    </p:set>
                                    <p:animEffect transition="in" filter="fade">
                                      <p:cBhvr>
                                        <p:cTn id="159" dur="1000"/>
                                        <p:tgtEl>
                                          <p:spTgt spid="124"/>
                                        </p:tgtEl>
                                      </p:cBhvr>
                                    </p:animEffect>
                                    <p:anim calcmode="lin" valueType="num">
                                      <p:cBhvr>
                                        <p:cTn id="160" dur="1000" fill="hold"/>
                                        <p:tgtEl>
                                          <p:spTgt spid="124"/>
                                        </p:tgtEl>
                                        <p:attrNameLst>
                                          <p:attrName>ppt_x</p:attrName>
                                        </p:attrNameLst>
                                      </p:cBhvr>
                                      <p:tavLst>
                                        <p:tav tm="0">
                                          <p:val>
                                            <p:strVal val="#ppt_x"/>
                                          </p:val>
                                        </p:tav>
                                        <p:tav tm="100000">
                                          <p:val>
                                            <p:strVal val="#ppt_x"/>
                                          </p:val>
                                        </p:tav>
                                      </p:tavLst>
                                    </p:anim>
                                    <p:anim calcmode="lin" valueType="num">
                                      <p:cBhvr>
                                        <p:cTn id="161" dur="1000" fill="hold"/>
                                        <p:tgtEl>
                                          <p:spTgt spid="124"/>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122"/>
                                        </p:tgtEl>
                                        <p:attrNameLst>
                                          <p:attrName>style.visibility</p:attrName>
                                        </p:attrNameLst>
                                      </p:cBhvr>
                                      <p:to>
                                        <p:strVal val="visible"/>
                                      </p:to>
                                    </p:set>
                                    <p:animEffect transition="in" filter="fade">
                                      <p:cBhvr>
                                        <p:cTn id="164" dur="1000"/>
                                        <p:tgtEl>
                                          <p:spTgt spid="122"/>
                                        </p:tgtEl>
                                      </p:cBhvr>
                                    </p:animEffect>
                                    <p:anim calcmode="lin" valueType="num">
                                      <p:cBhvr>
                                        <p:cTn id="165" dur="1000" fill="hold"/>
                                        <p:tgtEl>
                                          <p:spTgt spid="122"/>
                                        </p:tgtEl>
                                        <p:attrNameLst>
                                          <p:attrName>ppt_x</p:attrName>
                                        </p:attrNameLst>
                                      </p:cBhvr>
                                      <p:tavLst>
                                        <p:tav tm="0">
                                          <p:val>
                                            <p:strVal val="#ppt_x"/>
                                          </p:val>
                                        </p:tav>
                                        <p:tav tm="100000">
                                          <p:val>
                                            <p:strVal val="#ppt_x"/>
                                          </p:val>
                                        </p:tav>
                                      </p:tavLst>
                                    </p:anim>
                                    <p:anim calcmode="lin" valueType="num">
                                      <p:cBhvr>
                                        <p:cTn id="166"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153"/>
                                        </p:tgtEl>
                                        <p:attrNameLst>
                                          <p:attrName>style.visibility</p:attrName>
                                        </p:attrNameLst>
                                      </p:cBhvr>
                                      <p:to>
                                        <p:strVal val="visible"/>
                                      </p:to>
                                    </p:set>
                                    <p:animEffect transition="in" filter="fade">
                                      <p:cBhvr>
                                        <p:cTn id="171" dur="1000"/>
                                        <p:tgtEl>
                                          <p:spTgt spid="153"/>
                                        </p:tgtEl>
                                      </p:cBhvr>
                                    </p:animEffect>
                                    <p:anim calcmode="lin" valueType="num">
                                      <p:cBhvr>
                                        <p:cTn id="172" dur="1000" fill="hold"/>
                                        <p:tgtEl>
                                          <p:spTgt spid="153"/>
                                        </p:tgtEl>
                                        <p:attrNameLst>
                                          <p:attrName>ppt_x</p:attrName>
                                        </p:attrNameLst>
                                      </p:cBhvr>
                                      <p:tavLst>
                                        <p:tav tm="0">
                                          <p:val>
                                            <p:strVal val="#ppt_x"/>
                                          </p:val>
                                        </p:tav>
                                        <p:tav tm="100000">
                                          <p:val>
                                            <p:strVal val="#ppt_x"/>
                                          </p:val>
                                        </p:tav>
                                      </p:tavLst>
                                    </p:anim>
                                    <p:anim calcmode="lin" valueType="num">
                                      <p:cBhvr>
                                        <p:cTn id="173" dur="1000" fill="hold"/>
                                        <p:tgtEl>
                                          <p:spTgt spid="153"/>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0"/>
                                  </p:stCondLst>
                                  <p:childTnLst>
                                    <p:set>
                                      <p:cBhvr>
                                        <p:cTn id="175" dur="1" fill="hold">
                                          <p:stCondLst>
                                            <p:cond delay="0"/>
                                          </p:stCondLst>
                                        </p:cTn>
                                        <p:tgtEl>
                                          <p:spTgt spid="160"/>
                                        </p:tgtEl>
                                        <p:attrNameLst>
                                          <p:attrName>style.visibility</p:attrName>
                                        </p:attrNameLst>
                                      </p:cBhvr>
                                      <p:to>
                                        <p:strVal val="visible"/>
                                      </p:to>
                                    </p:set>
                                    <p:animEffect transition="in" filter="fade">
                                      <p:cBhvr>
                                        <p:cTn id="176" dur="1000"/>
                                        <p:tgtEl>
                                          <p:spTgt spid="160"/>
                                        </p:tgtEl>
                                      </p:cBhvr>
                                    </p:animEffect>
                                    <p:anim calcmode="lin" valueType="num">
                                      <p:cBhvr>
                                        <p:cTn id="177" dur="1000" fill="hold"/>
                                        <p:tgtEl>
                                          <p:spTgt spid="160"/>
                                        </p:tgtEl>
                                        <p:attrNameLst>
                                          <p:attrName>ppt_x</p:attrName>
                                        </p:attrNameLst>
                                      </p:cBhvr>
                                      <p:tavLst>
                                        <p:tav tm="0">
                                          <p:val>
                                            <p:strVal val="#ppt_x"/>
                                          </p:val>
                                        </p:tav>
                                        <p:tav tm="100000">
                                          <p:val>
                                            <p:strVal val="#ppt_x"/>
                                          </p:val>
                                        </p:tav>
                                      </p:tavLst>
                                    </p:anim>
                                    <p:anim calcmode="lin" valueType="num">
                                      <p:cBhvr>
                                        <p:cTn id="178"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156"/>
                                        </p:tgtEl>
                                        <p:attrNameLst>
                                          <p:attrName>style.visibility</p:attrName>
                                        </p:attrNameLst>
                                      </p:cBhvr>
                                      <p:to>
                                        <p:strVal val="visible"/>
                                      </p:to>
                                    </p:set>
                                    <p:animEffect transition="in" filter="fade">
                                      <p:cBhvr>
                                        <p:cTn id="183" dur="1000"/>
                                        <p:tgtEl>
                                          <p:spTgt spid="156"/>
                                        </p:tgtEl>
                                      </p:cBhvr>
                                    </p:animEffect>
                                    <p:anim calcmode="lin" valueType="num">
                                      <p:cBhvr>
                                        <p:cTn id="184" dur="1000" fill="hold"/>
                                        <p:tgtEl>
                                          <p:spTgt spid="156"/>
                                        </p:tgtEl>
                                        <p:attrNameLst>
                                          <p:attrName>ppt_x</p:attrName>
                                        </p:attrNameLst>
                                      </p:cBhvr>
                                      <p:tavLst>
                                        <p:tav tm="0">
                                          <p:val>
                                            <p:strVal val="#ppt_x"/>
                                          </p:val>
                                        </p:tav>
                                        <p:tav tm="100000">
                                          <p:val>
                                            <p:strVal val="#ppt_x"/>
                                          </p:val>
                                        </p:tav>
                                      </p:tavLst>
                                    </p:anim>
                                    <p:anim calcmode="lin" valueType="num">
                                      <p:cBhvr>
                                        <p:cTn id="185" dur="1000" fill="hold"/>
                                        <p:tgtEl>
                                          <p:spTgt spid="156"/>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128"/>
                                        </p:tgtEl>
                                        <p:attrNameLst>
                                          <p:attrName>style.visibility</p:attrName>
                                        </p:attrNameLst>
                                      </p:cBhvr>
                                      <p:to>
                                        <p:strVal val="visible"/>
                                      </p:to>
                                    </p:set>
                                    <p:animEffect transition="in" filter="fade">
                                      <p:cBhvr>
                                        <p:cTn id="188" dur="1000"/>
                                        <p:tgtEl>
                                          <p:spTgt spid="128"/>
                                        </p:tgtEl>
                                      </p:cBhvr>
                                    </p:animEffect>
                                    <p:anim calcmode="lin" valueType="num">
                                      <p:cBhvr>
                                        <p:cTn id="189" dur="1000" fill="hold"/>
                                        <p:tgtEl>
                                          <p:spTgt spid="128"/>
                                        </p:tgtEl>
                                        <p:attrNameLst>
                                          <p:attrName>ppt_x</p:attrName>
                                        </p:attrNameLst>
                                      </p:cBhvr>
                                      <p:tavLst>
                                        <p:tav tm="0">
                                          <p:val>
                                            <p:strVal val="#ppt_x"/>
                                          </p:val>
                                        </p:tav>
                                        <p:tav tm="100000">
                                          <p:val>
                                            <p:strVal val="#ppt_x"/>
                                          </p:val>
                                        </p:tav>
                                      </p:tavLst>
                                    </p:anim>
                                    <p:anim calcmode="lin" valueType="num">
                                      <p:cBhvr>
                                        <p:cTn id="190" dur="1000" fill="hold"/>
                                        <p:tgtEl>
                                          <p:spTgt spid="128"/>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126"/>
                                        </p:tgtEl>
                                        <p:attrNameLst>
                                          <p:attrName>style.visibility</p:attrName>
                                        </p:attrNameLst>
                                      </p:cBhvr>
                                      <p:to>
                                        <p:strVal val="visible"/>
                                      </p:to>
                                    </p:set>
                                    <p:animEffect transition="in" filter="fade">
                                      <p:cBhvr>
                                        <p:cTn id="193" dur="1000"/>
                                        <p:tgtEl>
                                          <p:spTgt spid="126"/>
                                        </p:tgtEl>
                                      </p:cBhvr>
                                    </p:animEffect>
                                    <p:anim calcmode="lin" valueType="num">
                                      <p:cBhvr>
                                        <p:cTn id="194" dur="1000" fill="hold"/>
                                        <p:tgtEl>
                                          <p:spTgt spid="126"/>
                                        </p:tgtEl>
                                        <p:attrNameLst>
                                          <p:attrName>ppt_x</p:attrName>
                                        </p:attrNameLst>
                                      </p:cBhvr>
                                      <p:tavLst>
                                        <p:tav tm="0">
                                          <p:val>
                                            <p:strVal val="#ppt_x"/>
                                          </p:val>
                                        </p:tav>
                                        <p:tav tm="100000">
                                          <p:val>
                                            <p:strVal val="#ppt_x"/>
                                          </p:val>
                                        </p:tav>
                                      </p:tavLst>
                                    </p:anim>
                                    <p:anim calcmode="lin" valueType="num">
                                      <p:cBhvr>
                                        <p:cTn id="195" dur="1000" fill="hold"/>
                                        <p:tgtEl>
                                          <p:spTgt spid="126"/>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129"/>
                                        </p:tgtEl>
                                        <p:attrNameLst>
                                          <p:attrName>style.visibility</p:attrName>
                                        </p:attrNameLst>
                                      </p:cBhvr>
                                      <p:to>
                                        <p:strVal val="visible"/>
                                      </p:to>
                                    </p:set>
                                    <p:animEffect transition="in" filter="fade">
                                      <p:cBhvr>
                                        <p:cTn id="198" dur="1000"/>
                                        <p:tgtEl>
                                          <p:spTgt spid="129"/>
                                        </p:tgtEl>
                                      </p:cBhvr>
                                    </p:animEffect>
                                    <p:anim calcmode="lin" valueType="num">
                                      <p:cBhvr>
                                        <p:cTn id="199" dur="1000" fill="hold"/>
                                        <p:tgtEl>
                                          <p:spTgt spid="129"/>
                                        </p:tgtEl>
                                        <p:attrNameLst>
                                          <p:attrName>ppt_x</p:attrName>
                                        </p:attrNameLst>
                                      </p:cBhvr>
                                      <p:tavLst>
                                        <p:tav tm="0">
                                          <p:val>
                                            <p:strVal val="#ppt_x"/>
                                          </p:val>
                                        </p:tav>
                                        <p:tav tm="100000">
                                          <p:val>
                                            <p:strVal val="#ppt_x"/>
                                          </p:val>
                                        </p:tav>
                                      </p:tavLst>
                                    </p:anim>
                                    <p:anim calcmode="lin" valueType="num">
                                      <p:cBhvr>
                                        <p:cTn id="200" dur="1000" fill="hold"/>
                                        <p:tgtEl>
                                          <p:spTgt spid="129"/>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130"/>
                                        </p:tgtEl>
                                        <p:attrNameLst>
                                          <p:attrName>style.visibility</p:attrName>
                                        </p:attrNameLst>
                                      </p:cBhvr>
                                      <p:to>
                                        <p:strVal val="visible"/>
                                      </p:to>
                                    </p:set>
                                    <p:animEffect transition="in" filter="fade">
                                      <p:cBhvr>
                                        <p:cTn id="203" dur="1000"/>
                                        <p:tgtEl>
                                          <p:spTgt spid="130"/>
                                        </p:tgtEl>
                                      </p:cBhvr>
                                    </p:animEffect>
                                    <p:anim calcmode="lin" valueType="num">
                                      <p:cBhvr>
                                        <p:cTn id="204" dur="1000" fill="hold"/>
                                        <p:tgtEl>
                                          <p:spTgt spid="130"/>
                                        </p:tgtEl>
                                        <p:attrNameLst>
                                          <p:attrName>ppt_x</p:attrName>
                                        </p:attrNameLst>
                                      </p:cBhvr>
                                      <p:tavLst>
                                        <p:tav tm="0">
                                          <p:val>
                                            <p:strVal val="#ppt_x"/>
                                          </p:val>
                                        </p:tav>
                                        <p:tav tm="100000">
                                          <p:val>
                                            <p:strVal val="#ppt_x"/>
                                          </p:val>
                                        </p:tav>
                                      </p:tavLst>
                                    </p:anim>
                                    <p:anim calcmode="lin" valueType="num">
                                      <p:cBhvr>
                                        <p:cTn id="205"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grpId="0" nodeType="clickEffect">
                                  <p:stCondLst>
                                    <p:cond delay="0"/>
                                  </p:stCondLst>
                                  <p:childTnLst>
                                    <p:set>
                                      <p:cBhvr>
                                        <p:cTn id="209" dur="1" fill="hold">
                                          <p:stCondLst>
                                            <p:cond delay="0"/>
                                          </p:stCondLst>
                                        </p:cTn>
                                        <p:tgtEl>
                                          <p:spTgt spid="157"/>
                                        </p:tgtEl>
                                        <p:attrNameLst>
                                          <p:attrName>style.visibility</p:attrName>
                                        </p:attrNameLst>
                                      </p:cBhvr>
                                      <p:to>
                                        <p:strVal val="visible"/>
                                      </p:to>
                                    </p:set>
                                    <p:animEffect transition="in" filter="fade">
                                      <p:cBhvr>
                                        <p:cTn id="210" dur="1000"/>
                                        <p:tgtEl>
                                          <p:spTgt spid="157"/>
                                        </p:tgtEl>
                                      </p:cBhvr>
                                    </p:animEffect>
                                    <p:anim calcmode="lin" valueType="num">
                                      <p:cBhvr>
                                        <p:cTn id="211" dur="1000" fill="hold"/>
                                        <p:tgtEl>
                                          <p:spTgt spid="157"/>
                                        </p:tgtEl>
                                        <p:attrNameLst>
                                          <p:attrName>ppt_x</p:attrName>
                                        </p:attrNameLst>
                                      </p:cBhvr>
                                      <p:tavLst>
                                        <p:tav tm="0">
                                          <p:val>
                                            <p:strVal val="#ppt_x"/>
                                          </p:val>
                                        </p:tav>
                                        <p:tav tm="100000">
                                          <p:val>
                                            <p:strVal val="#ppt_x"/>
                                          </p:val>
                                        </p:tav>
                                      </p:tavLst>
                                    </p:anim>
                                    <p:anim calcmode="lin" valueType="num">
                                      <p:cBhvr>
                                        <p:cTn id="212" dur="1000" fill="hold"/>
                                        <p:tgtEl>
                                          <p:spTgt spid="157"/>
                                        </p:tgtEl>
                                        <p:attrNameLst>
                                          <p:attrName>ppt_y</p:attrName>
                                        </p:attrNameLst>
                                      </p:cBhvr>
                                      <p:tavLst>
                                        <p:tav tm="0">
                                          <p:val>
                                            <p:strVal val="#ppt_y+.1"/>
                                          </p:val>
                                        </p:tav>
                                        <p:tav tm="100000">
                                          <p:val>
                                            <p:strVal val="#ppt_y"/>
                                          </p:val>
                                        </p:tav>
                                      </p:tavLst>
                                    </p:anim>
                                  </p:childTnLst>
                                </p:cTn>
                              </p:par>
                              <p:par>
                                <p:cTn id="213" presetID="42" presetClass="entr" presetSubtype="0" fill="hold" nodeType="withEffect">
                                  <p:stCondLst>
                                    <p:cond delay="0"/>
                                  </p:stCondLst>
                                  <p:childTnLst>
                                    <p:set>
                                      <p:cBhvr>
                                        <p:cTn id="214" dur="1" fill="hold">
                                          <p:stCondLst>
                                            <p:cond delay="0"/>
                                          </p:stCondLst>
                                        </p:cTn>
                                        <p:tgtEl>
                                          <p:spTgt spid="158"/>
                                        </p:tgtEl>
                                        <p:attrNameLst>
                                          <p:attrName>style.visibility</p:attrName>
                                        </p:attrNameLst>
                                      </p:cBhvr>
                                      <p:to>
                                        <p:strVal val="visible"/>
                                      </p:to>
                                    </p:set>
                                    <p:animEffect transition="in" filter="fade">
                                      <p:cBhvr>
                                        <p:cTn id="215" dur="1000"/>
                                        <p:tgtEl>
                                          <p:spTgt spid="158"/>
                                        </p:tgtEl>
                                      </p:cBhvr>
                                    </p:animEffect>
                                    <p:anim calcmode="lin" valueType="num">
                                      <p:cBhvr>
                                        <p:cTn id="216" dur="1000" fill="hold"/>
                                        <p:tgtEl>
                                          <p:spTgt spid="158"/>
                                        </p:tgtEl>
                                        <p:attrNameLst>
                                          <p:attrName>ppt_x</p:attrName>
                                        </p:attrNameLst>
                                      </p:cBhvr>
                                      <p:tavLst>
                                        <p:tav tm="0">
                                          <p:val>
                                            <p:strVal val="#ppt_x"/>
                                          </p:val>
                                        </p:tav>
                                        <p:tav tm="100000">
                                          <p:val>
                                            <p:strVal val="#ppt_x"/>
                                          </p:val>
                                        </p:tav>
                                      </p:tavLst>
                                    </p:anim>
                                    <p:anim calcmode="lin" valueType="num">
                                      <p:cBhvr>
                                        <p:cTn id="217" dur="1000" fill="hold"/>
                                        <p:tgtEl>
                                          <p:spTgt spid="158"/>
                                        </p:tgtEl>
                                        <p:attrNameLst>
                                          <p:attrName>ppt_y</p:attrName>
                                        </p:attrNameLst>
                                      </p:cBhvr>
                                      <p:tavLst>
                                        <p:tav tm="0">
                                          <p:val>
                                            <p:strVal val="#ppt_y+.1"/>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42" presetClass="entr" presetSubtype="0" fill="hold" nodeType="clickEffect">
                                  <p:stCondLst>
                                    <p:cond delay="0"/>
                                  </p:stCondLst>
                                  <p:childTnLst>
                                    <p:set>
                                      <p:cBhvr>
                                        <p:cTn id="221" dur="1" fill="hold">
                                          <p:stCondLst>
                                            <p:cond delay="0"/>
                                          </p:stCondLst>
                                        </p:cTn>
                                        <p:tgtEl>
                                          <p:spTgt spid="161"/>
                                        </p:tgtEl>
                                        <p:attrNameLst>
                                          <p:attrName>style.visibility</p:attrName>
                                        </p:attrNameLst>
                                      </p:cBhvr>
                                      <p:to>
                                        <p:strVal val="visible"/>
                                      </p:to>
                                    </p:set>
                                    <p:animEffect transition="in" filter="fade">
                                      <p:cBhvr>
                                        <p:cTn id="222" dur="1000"/>
                                        <p:tgtEl>
                                          <p:spTgt spid="161"/>
                                        </p:tgtEl>
                                      </p:cBhvr>
                                    </p:animEffect>
                                    <p:anim calcmode="lin" valueType="num">
                                      <p:cBhvr>
                                        <p:cTn id="223" dur="1000" fill="hold"/>
                                        <p:tgtEl>
                                          <p:spTgt spid="161"/>
                                        </p:tgtEl>
                                        <p:attrNameLst>
                                          <p:attrName>ppt_x</p:attrName>
                                        </p:attrNameLst>
                                      </p:cBhvr>
                                      <p:tavLst>
                                        <p:tav tm="0">
                                          <p:val>
                                            <p:strVal val="#ppt_x"/>
                                          </p:val>
                                        </p:tav>
                                        <p:tav tm="100000">
                                          <p:val>
                                            <p:strVal val="#ppt_x"/>
                                          </p:val>
                                        </p:tav>
                                      </p:tavLst>
                                    </p:anim>
                                    <p:anim calcmode="lin" valueType="num">
                                      <p:cBhvr>
                                        <p:cTn id="224" dur="1000" fill="hold"/>
                                        <p:tgtEl>
                                          <p:spTgt spid="161"/>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162"/>
                                        </p:tgtEl>
                                        <p:attrNameLst>
                                          <p:attrName>style.visibility</p:attrName>
                                        </p:attrNameLst>
                                      </p:cBhvr>
                                      <p:to>
                                        <p:strVal val="visible"/>
                                      </p:to>
                                    </p:set>
                                    <p:animEffect transition="in" filter="fade">
                                      <p:cBhvr>
                                        <p:cTn id="227" dur="1000"/>
                                        <p:tgtEl>
                                          <p:spTgt spid="162"/>
                                        </p:tgtEl>
                                      </p:cBhvr>
                                    </p:animEffect>
                                    <p:anim calcmode="lin" valueType="num">
                                      <p:cBhvr>
                                        <p:cTn id="228" dur="1000" fill="hold"/>
                                        <p:tgtEl>
                                          <p:spTgt spid="162"/>
                                        </p:tgtEl>
                                        <p:attrNameLst>
                                          <p:attrName>ppt_x</p:attrName>
                                        </p:attrNameLst>
                                      </p:cBhvr>
                                      <p:tavLst>
                                        <p:tav tm="0">
                                          <p:val>
                                            <p:strVal val="#ppt_x"/>
                                          </p:val>
                                        </p:tav>
                                        <p:tav tm="100000">
                                          <p:val>
                                            <p:strVal val="#ppt_x"/>
                                          </p:val>
                                        </p:tav>
                                      </p:tavLst>
                                    </p:anim>
                                    <p:anim calcmode="lin" valueType="num">
                                      <p:cBhvr>
                                        <p:cTn id="22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42" presetClass="entr" presetSubtype="0" fill="hold" grpId="0" nodeType="clickEffect">
                                  <p:stCondLst>
                                    <p:cond delay="0"/>
                                  </p:stCondLst>
                                  <p:childTnLst>
                                    <p:set>
                                      <p:cBhvr>
                                        <p:cTn id="233" dur="1" fill="hold">
                                          <p:stCondLst>
                                            <p:cond delay="0"/>
                                          </p:stCondLst>
                                        </p:cTn>
                                        <p:tgtEl>
                                          <p:spTgt spid="136"/>
                                        </p:tgtEl>
                                        <p:attrNameLst>
                                          <p:attrName>style.visibility</p:attrName>
                                        </p:attrNameLst>
                                      </p:cBhvr>
                                      <p:to>
                                        <p:strVal val="visible"/>
                                      </p:to>
                                    </p:set>
                                    <p:animEffect transition="in" filter="fade">
                                      <p:cBhvr>
                                        <p:cTn id="234" dur="1000"/>
                                        <p:tgtEl>
                                          <p:spTgt spid="136"/>
                                        </p:tgtEl>
                                      </p:cBhvr>
                                    </p:animEffect>
                                    <p:anim calcmode="lin" valueType="num">
                                      <p:cBhvr>
                                        <p:cTn id="235" dur="1000" fill="hold"/>
                                        <p:tgtEl>
                                          <p:spTgt spid="136"/>
                                        </p:tgtEl>
                                        <p:attrNameLst>
                                          <p:attrName>ppt_x</p:attrName>
                                        </p:attrNameLst>
                                      </p:cBhvr>
                                      <p:tavLst>
                                        <p:tav tm="0">
                                          <p:val>
                                            <p:strVal val="#ppt_x"/>
                                          </p:val>
                                        </p:tav>
                                        <p:tav tm="100000">
                                          <p:val>
                                            <p:strVal val="#ppt_x"/>
                                          </p:val>
                                        </p:tav>
                                      </p:tavLst>
                                    </p:anim>
                                    <p:anim calcmode="lin" valueType="num">
                                      <p:cBhvr>
                                        <p:cTn id="236" dur="1000" fill="hold"/>
                                        <p:tgtEl>
                                          <p:spTgt spid="136"/>
                                        </p:tgtEl>
                                        <p:attrNameLst>
                                          <p:attrName>ppt_y</p:attrName>
                                        </p:attrNameLst>
                                      </p:cBhvr>
                                      <p:tavLst>
                                        <p:tav tm="0">
                                          <p:val>
                                            <p:strVal val="#ppt_y+.1"/>
                                          </p:val>
                                        </p:tav>
                                        <p:tav tm="100000">
                                          <p:val>
                                            <p:strVal val="#ppt_y"/>
                                          </p:val>
                                        </p:tav>
                                      </p:tavLst>
                                    </p:anim>
                                  </p:childTnLst>
                                </p:cTn>
                              </p:par>
                              <p:par>
                                <p:cTn id="237" presetID="42" presetClass="entr" presetSubtype="0" fill="hold" grpId="0" nodeType="withEffect">
                                  <p:stCondLst>
                                    <p:cond delay="0"/>
                                  </p:stCondLst>
                                  <p:childTnLst>
                                    <p:set>
                                      <p:cBhvr>
                                        <p:cTn id="238" dur="1" fill="hold">
                                          <p:stCondLst>
                                            <p:cond delay="0"/>
                                          </p:stCondLst>
                                        </p:cTn>
                                        <p:tgtEl>
                                          <p:spTgt spid="165"/>
                                        </p:tgtEl>
                                        <p:attrNameLst>
                                          <p:attrName>style.visibility</p:attrName>
                                        </p:attrNameLst>
                                      </p:cBhvr>
                                      <p:to>
                                        <p:strVal val="visible"/>
                                      </p:to>
                                    </p:set>
                                    <p:animEffect transition="in" filter="fade">
                                      <p:cBhvr>
                                        <p:cTn id="239" dur="1000"/>
                                        <p:tgtEl>
                                          <p:spTgt spid="165"/>
                                        </p:tgtEl>
                                      </p:cBhvr>
                                    </p:animEffect>
                                    <p:anim calcmode="lin" valueType="num">
                                      <p:cBhvr>
                                        <p:cTn id="240" dur="1000" fill="hold"/>
                                        <p:tgtEl>
                                          <p:spTgt spid="165"/>
                                        </p:tgtEl>
                                        <p:attrNameLst>
                                          <p:attrName>ppt_x</p:attrName>
                                        </p:attrNameLst>
                                      </p:cBhvr>
                                      <p:tavLst>
                                        <p:tav tm="0">
                                          <p:val>
                                            <p:strVal val="#ppt_x"/>
                                          </p:val>
                                        </p:tav>
                                        <p:tav tm="100000">
                                          <p:val>
                                            <p:strVal val="#ppt_x"/>
                                          </p:val>
                                        </p:tav>
                                      </p:tavLst>
                                    </p:anim>
                                    <p:anim calcmode="lin" valueType="num">
                                      <p:cBhvr>
                                        <p:cTn id="241" dur="1000" fill="hold"/>
                                        <p:tgtEl>
                                          <p:spTgt spid="165"/>
                                        </p:tgtEl>
                                        <p:attrNameLst>
                                          <p:attrName>ppt_y</p:attrName>
                                        </p:attrNameLst>
                                      </p:cBhvr>
                                      <p:tavLst>
                                        <p:tav tm="0">
                                          <p:val>
                                            <p:strVal val="#ppt_y+.1"/>
                                          </p:val>
                                        </p:tav>
                                        <p:tav tm="100000">
                                          <p:val>
                                            <p:strVal val="#ppt_y"/>
                                          </p:val>
                                        </p:tav>
                                      </p:tavLst>
                                    </p:anim>
                                  </p:childTnLst>
                                </p:cTn>
                              </p:par>
                              <p:par>
                                <p:cTn id="242" presetID="42" presetClass="entr" presetSubtype="0" fill="hold" grpId="0" nodeType="withEffect">
                                  <p:stCondLst>
                                    <p:cond delay="0"/>
                                  </p:stCondLst>
                                  <p:childTnLst>
                                    <p:set>
                                      <p:cBhvr>
                                        <p:cTn id="243" dur="1" fill="hold">
                                          <p:stCondLst>
                                            <p:cond delay="0"/>
                                          </p:stCondLst>
                                        </p:cTn>
                                        <p:tgtEl>
                                          <p:spTgt spid="163"/>
                                        </p:tgtEl>
                                        <p:attrNameLst>
                                          <p:attrName>style.visibility</p:attrName>
                                        </p:attrNameLst>
                                      </p:cBhvr>
                                      <p:to>
                                        <p:strVal val="visible"/>
                                      </p:to>
                                    </p:set>
                                    <p:animEffect transition="in" filter="fade">
                                      <p:cBhvr>
                                        <p:cTn id="244" dur="1000"/>
                                        <p:tgtEl>
                                          <p:spTgt spid="163"/>
                                        </p:tgtEl>
                                      </p:cBhvr>
                                    </p:animEffect>
                                    <p:anim calcmode="lin" valueType="num">
                                      <p:cBhvr>
                                        <p:cTn id="245" dur="1000" fill="hold"/>
                                        <p:tgtEl>
                                          <p:spTgt spid="163"/>
                                        </p:tgtEl>
                                        <p:attrNameLst>
                                          <p:attrName>ppt_x</p:attrName>
                                        </p:attrNameLst>
                                      </p:cBhvr>
                                      <p:tavLst>
                                        <p:tav tm="0">
                                          <p:val>
                                            <p:strVal val="#ppt_x"/>
                                          </p:val>
                                        </p:tav>
                                        <p:tav tm="100000">
                                          <p:val>
                                            <p:strVal val="#ppt_x"/>
                                          </p:val>
                                        </p:tav>
                                      </p:tavLst>
                                    </p:anim>
                                    <p:anim calcmode="lin" valueType="num">
                                      <p:cBhvr>
                                        <p:cTn id="246" dur="1000" fill="hold"/>
                                        <p:tgtEl>
                                          <p:spTgt spid="163"/>
                                        </p:tgtEl>
                                        <p:attrNameLst>
                                          <p:attrName>ppt_y</p:attrName>
                                        </p:attrNameLst>
                                      </p:cBhvr>
                                      <p:tavLst>
                                        <p:tav tm="0">
                                          <p:val>
                                            <p:strVal val="#ppt_y+.1"/>
                                          </p:val>
                                        </p:tav>
                                        <p:tav tm="100000">
                                          <p:val>
                                            <p:strVal val="#ppt_y"/>
                                          </p:val>
                                        </p:tav>
                                      </p:tavLst>
                                    </p:anim>
                                  </p:childTnLst>
                                </p:cTn>
                              </p:par>
                              <p:par>
                                <p:cTn id="247" presetID="42" presetClass="entr" presetSubtype="0" fill="hold" grpId="0" nodeType="withEffect">
                                  <p:stCondLst>
                                    <p:cond delay="0"/>
                                  </p:stCondLst>
                                  <p:childTnLst>
                                    <p:set>
                                      <p:cBhvr>
                                        <p:cTn id="248" dur="1" fill="hold">
                                          <p:stCondLst>
                                            <p:cond delay="0"/>
                                          </p:stCondLst>
                                        </p:cTn>
                                        <p:tgtEl>
                                          <p:spTgt spid="135"/>
                                        </p:tgtEl>
                                        <p:attrNameLst>
                                          <p:attrName>style.visibility</p:attrName>
                                        </p:attrNameLst>
                                      </p:cBhvr>
                                      <p:to>
                                        <p:strVal val="visible"/>
                                      </p:to>
                                    </p:set>
                                    <p:animEffect transition="in" filter="fade">
                                      <p:cBhvr>
                                        <p:cTn id="249" dur="1000"/>
                                        <p:tgtEl>
                                          <p:spTgt spid="135"/>
                                        </p:tgtEl>
                                      </p:cBhvr>
                                    </p:animEffect>
                                    <p:anim calcmode="lin" valueType="num">
                                      <p:cBhvr>
                                        <p:cTn id="250" dur="1000" fill="hold"/>
                                        <p:tgtEl>
                                          <p:spTgt spid="135"/>
                                        </p:tgtEl>
                                        <p:attrNameLst>
                                          <p:attrName>ppt_x</p:attrName>
                                        </p:attrNameLst>
                                      </p:cBhvr>
                                      <p:tavLst>
                                        <p:tav tm="0">
                                          <p:val>
                                            <p:strVal val="#ppt_x"/>
                                          </p:val>
                                        </p:tav>
                                        <p:tav tm="100000">
                                          <p:val>
                                            <p:strVal val="#ppt_x"/>
                                          </p:val>
                                        </p:tav>
                                      </p:tavLst>
                                    </p:anim>
                                    <p:anim calcmode="lin" valueType="num">
                                      <p:cBhvr>
                                        <p:cTn id="251" dur="1000" fill="hold"/>
                                        <p:tgtEl>
                                          <p:spTgt spid="135"/>
                                        </p:tgtEl>
                                        <p:attrNameLst>
                                          <p:attrName>ppt_y</p:attrName>
                                        </p:attrNameLst>
                                      </p:cBhvr>
                                      <p:tavLst>
                                        <p:tav tm="0">
                                          <p:val>
                                            <p:strVal val="#ppt_y+.1"/>
                                          </p:val>
                                        </p:tav>
                                        <p:tav tm="100000">
                                          <p:val>
                                            <p:strVal val="#ppt_y"/>
                                          </p:val>
                                        </p:tav>
                                      </p:tavLst>
                                    </p:anim>
                                  </p:childTnLst>
                                </p:cTn>
                              </p:par>
                              <p:par>
                                <p:cTn id="252" presetID="42" presetClass="entr" presetSubtype="0" fill="hold" grpId="0" nodeType="withEffect">
                                  <p:stCondLst>
                                    <p:cond delay="0"/>
                                  </p:stCondLst>
                                  <p:childTnLst>
                                    <p:set>
                                      <p:cBhvr>
                                        <p:cTn id="253" dur="1" fill="hold">
                                          <p:stCondLst>
                                            <p:cond delay="0"/>
                                          </p:stCondLst>
                                        </p:cTn>
                                        <p:tgtEl>
                                          <p:spTgt spid="172"/>
                                        </p:tgtEl>
                                        <p:attrNameLst>
                                          <p:attrName>style.visibility</p:attrName>
                                        </p:attrNameLst>
                                      </p:cBhvr>
                                      <p:to>
                                        <p:strVal val="visible"/>
                                      </p:to>
                                    </p:set>
                                    <p:animEffect transition="in" filter="fade">
                                      <p:cBhvr>
                                        <p:cTn id="254" dur="1000"/>
                                        <p:tgtEl>
                                          <p:spTgt spid="172"/>
                                        </p:tgtEl>
                                      </p:cBhvr>
                                    </p:animEffect>
                                    <p:anim calcmode="lin" valueType="num">
                                      <p:cBhvr>
                                        <p:cTn id="255" dur="1000" fill="hold"/>
                                        <p:tgtEl>
                                          <p:spTgt spid="172"/>
                                        </p:tgtEl>
                                        <p:attrNameLst>
                                          <p:attrName>ppt_x</p:attrName>
                                        </p:attrNameLst>
                                      </p:cBhvr>
                                      <p:tavLst>
                                        <p:tav tm="0">
                                          <p:val>
                                            <p:strVal val="#ppt_x"/>
                                          </p:val>
                                        </p:tav>
                                        <p:tav tm="100000">
                                          <p:val>
                                            <p:strVal val="#ppt_x"/>
                                          </p:val>
                                        </p:tav>
                                      </p:tavLst>
                                    </p:anim>
                                    <p:anim calcmode="lin" valueType="num">
                                      <p:cBhvr>
                                        <p:cTn id="256" dur="1000" fill="hold"/>
                                        <p:tgtEl>
                                          <p:spTgt spid="172"/>
                                        </p:tgtEl>
                                        <p:attrNameLst>
                                          <p:attrName>ppt_y</p:attrName>
                                        </p:attrNameLst>
                                      </p:cBhvr>
                                      <p:tavLst>
                                        <p:tav tm="0">
                                          <p:val>
                                            <p:strVal val="#ppt_y+.1"/>
                                          </p:val>
                                        </p:tav>
                                        <p:tav tm="100000">
                                          <p:val>
                                            <p:strVal val="#ppt_y"/>
                                          </p:val>
                                        </p:tav>
                                      </p:tavLst>
                                    </p:anim>
                                  </p:childTnLst>
                                </p:cTn>
                              </p:par>
                              <p:par>
                                <p:cTn id="257" presetID="42" presetClass="entr" presetSubtype="0" fill="hold" nodeType="withEffect">
                                  <p:stCondLst>
                                    <p:cond delay="0"/>
                                  </p:stCondLst>
                                  <p:childTnLst>
                                    <p:set>
                                      <p:cBhvr>
                                        <p:cTn id="258" dur="1" fill="hold">
                                          <p:stCondLst>
                                            <p:cond delay="0"/>
                                          </p:stCondLst>
                                        </p:cTn>
                                        <p:tgtEl>
                                          <p:spTgt spid="171"/>
                                        </p:tgtEl>
                                        <p:attrNameLst>
                                          <p:attrName>style.visibility</p:attrName>
                                        </p:attrNameLst>
                                      </p:cBhvr>
                                      <p:to>
                                        <p:strVal val="visible"/>
                                      </p:to>
                                    </p:set>
                                    <p:animEffect transition="in" filter="fade">
                                      <p:cBhvr>
                                        <p:cTn id="259" dur="1000"/>
                                        <p:tgtEl>
                                          <p:spTgt spid="171"/>
                                        </p:tgtEl>
                                      </p:cBhvr>
                                    </p:animEffect>
                                    <p:anim calcmode="lin" valueType="num">
                                      <p:cBhvr>
                                        <p:cTn id="260" dur="1000" fill="hold"/>
                                        <p:tgtEl>
                                          <p:spTgt spid="171"/>
                                        </p:tgtEl>
                                        <p:attrNameLst>
                                          <p:attrName>ppt_x</p:attrName>
                                        </p:attrNameLst>
                                      </p:cBhvr>
                                      <p:tavLst>
                                        <p:tav tm="0">
                                          <p:val>
                                            <p:strVal val="#ppt_x"/>
                                          </p:val>
                                        </p:tav>
                                        <p:tav tm="100000">
                                          <p:val>
                                            <p:strVal val="#ppt_x"/>
                                          </p:val>
                                        </p:tav>
                                      </p:tavLst>
                                    </p:anim>
                                    <p:anim calcmode="lin" valueType="num">
                                      <p:cBhvr>
                                        <p:cTn id="261" dur="1000" fill="hold"/>
                                        <p:tgtEl>
                                          <p:spTgt spid="171"/>
                                        </p:tgtEl>
                                        <p:attrNameLst>
                                          <p:attrName>ppt_y</p:attrName>
                                        </p:attrNameLst>
                                      </p:cBhvr>
                                      <p:tavLst>
                                        <p:tav tm="0">
                                          <p:val>
                                            <p:strVal val="#ppt_y+.1"/>
                                          </p:val>
                                        </p:tav>
                                        <p:tav tm="100000">
                                          <p:val>
                                            <p:strVal val="#ppt_y"/>
                                          </p:val>
                                        </p:tav>
                                      </p:tavLst>
                                    </p:anim>
                                  </p:childTnLst>
                                </p:cTn>
                              </p:par>
                              <p:par>
                                <p:cTn id="262" presetID="42" presetClass="entr" presetSubtype="0" fill="hold" nodeType="withEffect">
                                  <p:stCondLst>
                                    <p:cond delay="0"/>
                                  </p:stCondLst>
                                  <p:childTnLst>
                                    <p:set>
                                      <p:cBhvr>
                                        <p:cTn id="263" dur="1" fill="hold">
                                          <p:stCondLst>
                                            <p:cond delay="0"/>
                                          </p:stCondLst>
                                        </p:cTn>
                                        <p:tgtEl>
                                          <p:spTgt spid="170"/>
                                        </p:tgtEl>
                                        <p:attrNameLst>
                                          <p:attrName>style.visibility</p:attrName>
                                        </p:attrNameLst>
                                      </p:cBhvr>
                                      <p:to>
                                        <p:strVal val="visible"/>
                                      </p:to>
                                    </p:set>
                                    <p:animEffect transition="in" filter="fade">
                                      <p:cBhvr>
                                        <p:cTn id="264" dur="1000"/>
                                        <p:tgtEl>
                                          <p:spTgt spid="170"/>
                                        </p:tgtEl>
                                      </p:cBhvr>
                                    </p:animEffect>
                                    <p:anim calcmode="lin" valueType="num">
                                      <p:cBhvr>
                                        <p:cTn id="265" dur="1000" fill="hold"/>
                                        <p:tgtEl>
                                          <p:spTgt spid="170"/>
                                        </p:tgtEl>
                                        <p:attrNameLst>
                                          <p:attrName>ppt_x</p:attrName>
                                        </p:attrNameLst>
                                      </p:cBhvr>
                                      <p:tavLst>
                                        <p:tav tm="0">
                                          <p:val>
                                            <p:strVal val="#ppt_x"/>
                                          </p:val>
                                        </p:tav>
                                        <p:tav tm="100000">
                                          <p:val>
                                            <p:strVal val="#ppt_x"/>
                                          </p:val>
                                        </p:tav>
                                      </p:tavLst>
                                    </p:anim>
                                    <p:anim calcmode="lin" valueType="num">
                                      <p:cBhvr>
                                        <p:cTn id="266" dur="1000" fill="hold"/>
                                        <p:tgtEl>
                                          <p:spTgt spid="170"/>
                                        </p:tgtEl>
                                        <p:attrNameLst>
                                          <p:attrName>ppt_y</p:attrName>
                                        </p:attrNameLst>
                                      </p:cBhvr>
                                      <p:tavLst>
                                        <p:tav tm="0">
                                          <p:val>
                                            <p:strVal val="#ppt_y+.1"/>
                                          </p:val>
                                        </p:tav>
                                        <p:tav tm="100000">
                                          <p:val>
                                            <p:strVal val="#ppt_y"/>
                                          </p:val>
                                        </p:tav>
                                      </p:tavLst>
                                    </p:anim>
                                  </p:childTnLst>
                                </p:cTn>
                              </p:par>
                              <p:par>
                                <p:cTn id="267" presetID="42" presetClass="entr" presetSubtype="0" fill="hold" grpId="0" nodeType="withEffect">
                                  <p:stCondLst>
                                    <p:cond delay="0"/>
                                  </p:stCondLst>
                                  <p:childTnLst>
                                    <p:set>
                                      <p:cBhvr>
                                        <p:cTn id="268" dur="1" fill="hold">
                                          <p:stCondLst>
                                            <p:cond delay="0"/>
                                          </p:stCondLst>
                                        </p:cTn>
                                        <p:tgtEl>
                                          <p:spTgt spid="138"/>
                                        </p:tgtEl>
                                        <p:attrNameLst>
                                          <p:attrName>style.visibility</p:attrName>
                                        </p:attrNameLst>
                                      </p:cBhvr>
                                      <p:to>
                                        <p:strVal val="visible"/>
                                      </p:to>
                                    </p:set>
                                    <p:animEffect transition="in" filter="fade">
                                      <p:cBhvr>
                                        <p:cTn id="269" dur="1000"/>
                                        <p:tgtEl>
                                          <p:spTgt spid="138"/>
                                        </p:tgtEl>
                                      </p:cBhvr>
                                    </p:animEffect>
                                    <p:anim calcmode="lin" valueType="num">
                                      <p:cBhvr>
                                        <p:cTn id="270" dur="1000" fill="hold"/>
                                        <p:tgtEl>
                                          <p:spTgt spid="138"/>
                                        </p:tgtEl>
                                        <p:attrNameLst>
                                          <p:attrName>ppt_x</p:attrName>
                                        </p:attrNameLst>
                                      </p:cBhvr>
                                      <p:tavLst>
                                        <p:tav tm="0">
                                          <p:val>
                                            <p:strVal val="#ppt_x"/>
                                          </p:val>
                                        </p:tav>
                                        <p:tav tm="100000">
                                          <p:val>
                                            <p:strVal val="#ppt_x"/>
                                          </p:val>
                                        </p:tav>
                                      </p:tavLst>
                                    </p:anim>
                                    <p:anim calcmode="lin" valueType="num">
                                      <p:cBhvr>
                                        <p:cTn id="271" dur="1000" fill="hold"/>
                                        <p:tgtEl>
                                          <p:spTgt spid="138"/>
                                        </p:tgtEl>
                                        <p:attrNameLst>
                                          <p:attrName>ppt_y</p:attrName>
                                        </p:attrNameLst>
                                      </p:cBhvr>
                                      <p:tavLst>
                                        <p:tav tm="0">
                                          <p:val>
                                            <p:strVal val="#ppt_y+.1"/>
                                          </p:val>
                                        </p:tav>
                                        <p:tav tm="100000">
                                          <p:val>
                                            <p:strVal val="#ppt_y"/>
                                          </p:val>
                                        </p:tav>
                                      </p:tavLst>
                                    </p:anim>
                                  </p:childTnLst>
                                </p:cTn>
                              </p:par>
                              <p:par>
                                <p:cTn id="272" presetID="42" presetClass="entr" presetSubtype="0" fill="hold" grpId="0" nodeType="withEffect">
                                  <p:stCondLst>
                                    <p:cond delay="0"/>
                                  </p:stCondLst>
                                  <p:childTnLst>
                                    <p:set>
                                      <p:cBhvr>
                                        <p:cTn id="273" dur="1" fill="hold">
                                          <p:stCondLst>
                                            <p:cond delay="0"/>
                                          </p:stCondLst>
                                        </p:cTn>
                                        <p:tgtEl>
                                          <p:spTgt spid="167"/>
                                        </p:tgtEl>
                                        <p:attrNameLst>
                                          <p:attrName>style.visibility</p:attrName>
                                        </p:attrNameLst>
                                      </p:cBhvr>
                                      <p:to>
                                        <p:strVal val="visible"/>
                                      </p:to>
                                    </p:set>
                                    <p:animEffect transition="in" filter="fade">
                                      <p:cBhvr>
                                        <p:cTn id="274" dur="1000"/>
                                        <p:tgtEl>
                                          <p:spTgt spid="167"/>
                                        </p:tgtEl>
                                      </p:cBhvr>
                                    </p:animEffect>
                                    <p:anim calcmode="lin" valueType="num">
                                      <p:cBhvr>
                                        <p:cTn id="275" dur="1000" fill="hold"/>
                                        <p:tgtEl>
                                          <p:spTgt spid="167"/>
                                        </p:tgtEl>
                                        <p:attrNameLst>
                                          <p:attrName>ppt_x</p:attrName>
                                        </p:attrNameLst>
                                      </p:cBhvr>
                                      <p:tavLst>
                                        <p:tav tm="0">
                                          <p:val>
                                            <p:strVal val="#ppt_x"/>
                                          </p:val>
                                        </p:tav>
                                        <p:tav tm="100000">
                                          <p:val>
                                            <p:strVal val="#ppt_x"/>
                                          </p:val>
                                        </p:tav>
                                      </p:tavLst>
                                    </p:anim>
                                    <p:anim calcmode="lin" valueType="num">
                                      <p:cBhvr>
                                        <p:cTn id="276" dur="1000" fill="hold"/>
                                        <p:tgtEl>
                                          <p:spTgt spid="167"/>
                                        </p:tgtEl>
                                        <p:attrNameLst>
                                          <p:attrName>ppt_y</p:attrName>
                                        </p:attrNameLst>
                                      </p:cBhvr>
                                      <p:tavLst>
                                        <p:tav tm="0">
                                          <p:val>
                                            <p:strVal val="#ppt_y+.1"/>
                                          </p:val>
                                        </p:tav>
                                        <p:tav tm="100000">
                                          <p:val>
                                            <p:strVal val="#ppt_y"/>
                                          </p:val>
                                        </p:tav>
                                      </p:tavLst>
                                    </p:anim>
                                  </p:childTnLst>
                                </p:cTn>
                              </p:par>
                              <p:par>
                                <p:cTn id="277" presetID="42" presetClass="entr" presetSubtype="0" fill="hold" grpId="0" nodeType="withEffect">
                                  <p:stCondLst>
                                    <p:cond delay="0"/>
                                  </p:stCondLst>
                                  <p:childTnLst>
                                    <p:set>
                                      <p:cBhvr>
                                        <p:cTn id="278" dur="1" fill="hold">
                                          <p:stCondLst>
                                            <p:cond delay="0"/>
                                          </p:stCondLst>
                                        </p:cTn>
                                        <p:tgtEl>
                                          <p:spTgt spid="168"/>
                                        </p:tgtEl>
                                        <p:attrNameLst>
                                          <p:attrName>style.visibility</p:attrName>
                                        </p:attrNameLst>
                                      </p:cBhvr>
                                      <p:to>
                                        <p:strVal val="visible"/>
                                      </p:to>
                                    </p:set>
                                    <p:animEffect transition="in" filter="fade">
                                      <p:cBhvr>
                                        <p:cTn id="279" dur="1000"/>
                                        <p:tgtEl>
                                          <p:spTgt spid="168"/>
                                        </p:tgtEl>
                                      </p:cBhvr>
                                    </p:animEffect>
                                    <p:anim calcmode="lin" valueType="num">
                                      <p:cBhvr>
                                        <p:cTn id="280" dur="1000" fill="hold"/>
                                        <p:tgtEl>
                                          <p:spTgt spid="168"/>
                                        </p:tgtEl>
                                        <p:attrNameLst>
                                          <p:attrName>ppt_x</p:attrName>
                                        </p:attrNameLst>
                                      </p:cBhvr>
                                      <p:tavLst>
                                        <p:tav tm="0">
                                          <p:val>
                                            <p:strVal val="#ppt_x"/>
                                          </p:val>
                                        </p:tav>
                                        <p:tav tm="100000">
                                          <p:val>
                                            <p:strVal val="#ppt_x"/>
                                          </p:val>
                                        </p:tav>
                                      </p:tavLst>
                                    </p:anim>
                                    <p:anim calcmode="lin" valueType="num">
                                      <p:cBhvr>
                                        <p:cTn id="281" dur="1000" fill="hold"/>
                                        <p:tgtEl>
                                          <p:spTgt spid="168"/>
                                        </p:tgtEl>
                                        <p:attrNameLst>
                                          <p:attrName>ppt_y</p:attrName>
                                        </p:attrNameLst>
                                      </p:cBhvr>
                                      <p:tavLst>
                                        <p:tav tm="0">
                                          <p:val>
                                            <p:strVal val="#ppt_y+.1"/>
                                          </p:val>
                                        </p:tav>
                                        <p:tav tm="100000">
                                          <p:val>
                                            <p:strVal val="#ppt_y"/>
                                          </p:val>
                                        </p:tav>
                                      </p:tavLst>
                                    </p:anim>
                                  </p:childTnLst>
                                </p:cTn>
                              </p:par>
                              <p:par>
                                <p:cTn id="282" presetID="42" presetClass="entr" presetSubtype="0" fill="hold" grpId="0" nodeType="withEffect">
                                  <p:stCondLst>
                                    <p:cond delay="0"/>
                                  </p:stCondLst>
                                  <p:childTnLst>
                                    <p:set>
                                      <p:cBhvr>
                                        <p:cTn id="283" dur="1" fill="hold">
                                          <p:stCondLst>
                                            <p:cond delay="0"/>
                                          </p:stCondLst>
                                        </p:cTn>
                                        <p:tgtEl>
                                          <p:spTgt spid="137"/>
                                        </p:tgtEl>
                                        <p:attrNameLst>
                                          <p:attrName>style.visibility</p:attrName>
                                        </p:attrNameLst>
                                      </p:cBhvr>
                                      <p:to>
                                        <p:strVal val="visible"/>
                                      </p:to>
                                    </p:set>
                                    <p:animEffect transition="in" filter="fade">
                                      <p:cBhvr>
                                        <p:cTn id="284" dur="1000"/>
                                        <p:tgtEl>
                                          <p:spTgt spid="137"/>
                                        </p:tgtEl>
                                      </p:cBhvr>
                                    </p:animEffect>
                                    <p:anim calcmode="lin" valueType="num">
                                      <p:cBhvr>
                                        <p:cTn id="285" dur="1000" fill="hold"/>
                                        <p:tgtEl>
                                          <p:spTgt spid="137"/>
                                        </p:tgtEl>
                                        <p:attrNameLst>
                                          <p:attrName>ppt_x</p:attrName>
                                        </p:attrNameLst>
                                      </p:cBhvr>
                                      <p:tavLst>
                                        <p:tav tm="0">
                                          <p:val>
                                            <p:strVal val="#ppt_x"/>
                                          </p:val>
                                        </p:tav>
                                        <p:tav tm="100000">
                                          <p:val>
                                            <p:strVal val="#ppt_x"/>
                                          </p:val>
                                        </p:tav>
                                      </p:tavLst>
                                    </p:anim>
                                    <p:anim calcmode="lin" valueType="num">
                                      <p:cBhvr>
                                        <p:cTn id="286" dur="1000" fill="hold"/>
                                        <p:tgtEl>
                                          <p:spTgt spid="137"/>
                                        </p:tgtEl>
                                        <p:attrNameLst>
                                          <p:attrName>ppt_y</p:attrName>
                                        </p:attrNameLst>
                                      </p:cBhvr>
                                      <p:tavLst>
                                        <p:tav tm="0">
                                          <p:val>
                                            <p:strVal val="#ppt_y+.1"/>
                                          </p:val>
                                        </p:tav>
                                        <p:tav tm="100000">
                                          <p:val>
                                            <p:strVal val="#ppt_y"/>
                                          </p:val>
                                        </p:tav>
                                      </p:tavLst>
                                    </p:anim>
                                  </p:childTnLst>
                                </p:cTn>
                              </p:par>
                              <p:par>
                                <p:cTn id="287" presetID="42" presetClass="entr" presetSubtype="0" fill="hold" grpId="0" nodeType="withEffect">
                                  <p:stCondLst>
                                    <p:cond delay="0"/>
                                  </p:stCondLst>
                                  <p:childTnLst>
                                    <p:set>
                                      <p:cBhvr>
                                        <p:cTn id="288" dur="1" fill="hold">
                                          <p:stCondLst>
                                            <p:cond delay="0"/>
                                          </p:stCondLst>
                                        </p:cTn>
                                        <p:tgtEl>
                                          <p:spTgt spid="139"/>
                                        </p:tgtEl>
                                        <p:attrNameLst>
                                          <p:attrName>style.visibility</p:attrName>
                                        </p:attrNameLst>
                                      </p:cBhvr>
                                      <p:to>
                                        <p:strVal val="visible"/>
                                      </p:to>
                                    </p:set>
                                    <p:animEffect transition="in" filter="fade">
                                      <p:cBhvr>
                                        <p:cTn id="289" dur="1000"/>
                                        <p:tgtEl>
                                          <p:spTgt spid="139"/>
                                        </p:tgtEl>
                                      </p:cBhvr>
                                    </p:animEffect>
                                    <p:anim calcmode="lin" valueType="num">
                                      <p:cBhvr>
                                        <p:cTn id="290" dur="1000" fill="hold"/>
                                        <p:tgtEl>
                                          <p:spTgt spid="139"/>
                                        </p:tgtEl>
                                        <p:attrNameLst>
                                          <p:attrName>ppt_x</p:attrName>
                                        </p:attrNameLst>
                                      </p:cBhvr>
                                      <p:tavLst>
                                        <p:tav tm="0">
                                          <p:val>
                                            <p:strVal val="#ppt_x"/>
                                          </p:val>
                                        </p:tav>
                                        <p:tav tm="100000">
                                          <p:val>
                                            <p:strVal val="#ppt_x"/>
                                          </p:val>
                                        </p:tav>
                                      </p:tavLst>
                                    </p:anim>
                                    <p:anim calcmode="lin" valueType="num">
                                      <p:cBhvr>
                                        <p:cTn id="291" dur="1000" fill="hold"/>
                                        <p:tgtEl>
                                          <p:spTgt spid="139"/>
                                        </p:tgtEl>
                                        <p:attrNameLst>
                                          <p:attrName>ppt_y</p:attrName>
                                        </p:attrNameLst>
                                      </p:cBhvr>
                                      <p:tavLst>
                                        <p:tav tm="0">
                                          <p:val>
                                            <p:strVal val="#ppt_y+.1"/>
                                          </p:val>
                                        </p:tav>
                                        <p:tav tm="100000">
                                          <p:val>
                                            <p:strVal val="#ppt_y"/>
                                          </p:val>
                                        </p:tav>
                                      </p:tavLst>
                                    </p:anim>
                                  </p:childTnLst>
                                </p:cTn>
                              </p:par>
                              <p:par>
                                <p:cTn id="292" presetID="42" presetClass="entr" presetSubtype="0" fill="hold" grpId="0" nodeType="withEffect">
                                  <p:stCondLst>
                                    <p:cond delay="0"/>
                                  </p:stCondLst>
                                  <p:childTnLst>
                                    <p:set>
                                      <p:cBhvr>
                                        <p:cTn id="293" dur="1" fill="hold">
                                          <p:stCondLst>
                                            <p:cond delay="0"/>
                                          </p:stCondLst>
                                        </p:cTn>
                                        <p:tgtEl>
                                          <p:spTgt spid="166"/>
                                        </p:tgtEl>
                                        <p:attrNameLst>
                                          <p:attrName>style.visibility</p:attrName>
                                        </p:attrNameLst>
                                      </p:cBhvr>
                                      <p:to>
                                        <p:strVal val="visible"/>
                                      </p:to>
                                    </p:set>
                                    <p:animEffect transition="in" filter="fade">
                                      <p:cBhvr>
                                        <p:cTn id="294" dur="1000"/>
                                        <p:tgtEl>
                                          <p:spTgt spid="166"/>
                                        </p:tgtEl>
                                      </p:cBhvr>
                                    </p:animEffect>
                                    <p:anim calcmode="lin" valueType="num">
                                      <p:cBhvr>
                                        <p:cTn id="295" dur="1000" fill="hold"/>
                                        <p:tgtEl>
                                          <p:spTgt spid="166"/>
                                        </p:tgtEl>
                                        <p:attrNameLst>
                                          <p:attrName>ppt_x</p:attrName>
                                        </p:attrNameLst>
                                      </p:cBhvr>
                                      <p:tavLst>
                                        <p:tav tm="0">
                                          <p:val>
                                            <p:strVal val="#ppt_x"/>
                                          </p:val>
                                        </p:tav>
                                        <p:tav tm="100000">
                                          <p:val>
                                            <p:strVal val="#ppt_x"/>
                                          </p:val>
                                        </p:tav>
                                      </p:tavLst>
                                    </p:anim>
                                    <p:anim calcmode="lin" valueType="num">
                                      <p:cBhvr>
                                        <p:cTn id="296"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42" presetClass="entr" presetSubtype="0" fill="hold" nodeType="clickEffect">
                                  <p:stCondLst>
                                    <p:cond delay="0"/>
                                  </p:stCondLst>
                                  <p:childTnLst>
                                    <p:set>
                                      <p:cBhvr>
                                        <p:cTn id="300" dur="1" fill="hold">
                                          <p:stCondLst>
                                            <p:cond delay="0"/>
                                          </p:stCondLst>
                                        </p:cTn>
                                        <p:tgtEl>
                                          <p:spTgt spid="174"/>
                                        </p:tgtEl>
                                        <p:attrNameLst>
                                          <p:attrName>style.visibility</p:attrName>
                                        </p:attrNameLst>
                                      </p:cBhvr>
                                      <p:to>
                                        <p:strVal val="visible"/>
                                      </p:to>
                                    </p:set>
                                    <p:animEffect transition="in" filter="fade">
                                      <p:cBhvr>
                                        <p:cTn id="301" dur="1000"/>
                                        <p:tgtEl>
                                          <p:spTgt spid="174"/>
                                        </p:tgtEl>
                                      </p:cBhvr>
                                    </p:animEffect>
                                    <p:anim calcmode="lin" valueType="num">
                                      <p:cBhvr>
                                        <p:cTn id="302" dur="1000" fill="hold"/>
                                        <p:tgtEl>
                                          <p:spTgt spid="174"/>
                                        </p:tgtEl>
                                        <p:attrNameLst>
                                          <p:attrName>ppt_x</p:attrName>
                                        </p:attrNameLst>
                                      </p:cBhvr>
                                      <p:tavLst>
                                        <p:tav tm="0">
                                          <p:val>
                                            <p:strVal val="#ppt_x"/>
                                          </p:val>
                                        </p:tav>
                                        <p:tav tm="100000">
                                          <p:val>
                                            <p:strVal val="#ppt_x"/>
                                          </p:val>
                                        </p:tav>
                                      </p:tavLst>
                                    </p:anim>
                                    <p:anim calcmode="lin" valueType="num">
                                      <p:cBhvr>
                                        <p:cTn id="303" dur="1000" fill="hold"/>
                                        <p:tgtEl>
                                          <p:spTgt spid="174"/>
                                        </p:tgtEl>
                                        <p:attrNameLst>
                                          <p:attrName>ppt_y</p:attrName>
                                        </p:attrNameLst>
                                      </p:cBhvr>
                                      <p:tavLst>
                                        <p:tav tm="0">
                                          <p:val>
                                            <p:strVal val="#ppt_y+.1"/>
                                          </p:val>
                                        </p:tav>
                                        <p:tav tm="100000">
                                          <p:val>
                                            <p:strVal val="#ppt_y"/>
                                          </p:val>
                                        </p:tav>
                                      </p:tavLst>
                                    </p:anim>
                                  </p:childTnLst>
                                </p:cTn>
                              </p:par>
                              <p:par>
                                <p:cTn id="304" presetID="42" presetClass="entr" presetSubtype="0" fill="hold" grpId="0" nodeType="withEffect">
                                  <p:stCondLst>
                                    <p:cond delay="0"/>
                                  </p:stCondLst>
                                  <p:childTnLst>
                                    <p:set>
                                      <p:cBhvr>
                                        <p:cTn id="305" dur="1" fill="hold">
                                          <p:stCondLst>
                                            <p:cond delay="0"/>
                                          </p:stCondLst>
                                        </p:cTn>
                                        <p:tgtEl>
                                          <p:spTgt spid="169"/>
                                        </p:tgtEl>
                                        <p:attrNameLst>
                                          <p:attrName>style.visibility</p:attrName>
                                        </p:attrNameLst>
                                      </p:cBhvr>
                                      <p:to>
                                        <p:strVal val="visible"/>
                                      </p:to>
                                    </p:set>
                                    <p:animEffect transition="in" filter="fade">
                                      <p:cBhvr>
                                        <p:cTn id="306" dur="1000"/>
                                        <p:tgtEl>
                                          <p:spTgt spid="169"/>
                                        </p:tgtEl>
                                      </p:cBhvr>
                                    </p:animEffect>
                                    <p:anim calcmode="lin" valueType="num">
                                      <p:cBhvr>
                                        <p:cTn id="307" dur="1000" fill="hold"/>
                                        <p:tgtEl>
                                          <p:spTgt spid="169"/>
                                        </p:tgtEl>
                                        <p:attrNameLst>
                                          <p:attrName>ppt_x</p:attrName>
                                        </p:attrNameLst>
                                      </p:cBhvr>
                                      <p:tavLst>
                                        <p:tav tm="0">
                                          <p:val>
                                            <p:strVal val="#ppt_x"/>
                                          </p:val>
                                        </p:tav>
                                        <p:tav tm="100000">
                                          <p:val>
                                            <p:strVal val="#ppt_x"/>
                                          </p:val>
                                        </p:tav>
                                      </p:tavLst>
                                    </p:anim>
                                    <p:anim calcmode="lin" valueType="num">
                                      <p:cBhvr>
                                        <p:cTn id="308" dur="1000" fill="hold"/>
                                        <p:tgtEl>
                                          <p:spTgt spid="169"/>
                                        </p:tgtEl>
                                        <p:attrNameLst>
                                          <p:attrName>ppt_y</p:attrName>
                                        </p:attrNameLst>
                                      </p:cBhvr>
                                      <p:tavLst>
                                        <p:tav tm="0">
                                          <p:val>
                                            <p:strVal val="#ppt_y+.1"/>
                                          </p:val>
                                        </p:tav>
                                        <p:tav tm="100000">
                                          <p:val>
                                            <p:strVal val="#ppt_y"/>
                                          </p:val>
                                        </p:tav>
                                      </p:tavLst>
                                    </p:anim>
                                  </p:childTnLst>
                                </p:cTn>
                              </p:par>
                              <p:par>
                                <p:cTn id="309" presetID="42" presetClass="entr" presetSubtype="0" fill="hold" grpId="0" nodeType="withEffect">
                                  <p:stCondLst>
                                    <p:cond delay="0"/>
                                  </p:stCondLst>
                                  <p:childTnLst>
                                    <p:set>
                                      <p:cBhvr>
                                        <p:cTn id="310" dur="1" fill="hold">
                                          <p:stCondLst>
                                            <p:cond delay="0"/>
                                          </p:stCondLst>
                                        </p:cTn>
                                        <p:tgtEl>
                                          <p:spTgt spid="141"/>
                                        </p:tgtEl>
                                        <p:attrNameLst>
                                          <p:attrName>style.visibility</p:attrName>
                                        </p:attrNameLst>
                                      </p:cBhvr>
                                      <p:to>
                                        <p:strVal val="visible"/>
                                      </p:to>
                                    </p:set>
                                    <p:animEffect transition="in" filter="fade">
                                      <p:cBhvr>
                                        <p:cTn id="311" dur="1000"/>
                                        <p:tgtEl>
                                          <p:spTgt spid="141"/>
                                        </p:tgtEl>
                                      </p:cBhvr>
                                    </p:animEffect>
                                    <p:anim calcmode="lin" valueType="num">
                                      <p:cBhvr>
                                        <p:cTn id="312" dur="1000" fill="hold"/>
                                        <p:tgtEl>
                                          <p:spTgt spid="141"/>
                                        </p:tgtEl>
                                        <p:attrNameLst>
                                          <p:attrName>ppt_x</p:attrName>
                                        </p:attrNameLst>
                                      </p:cBhvr>
                                      <p:tavLst>
                                        <p:tav tm="0">
                                          <p:val>
                                            <p:strVal val="#ppt_x"/>
                                          </p:val>
                                        </p:tav>
                                        <p:tav tm="100000">
                                          <p:val>
                                            <p:strVal val="#ppt_x"/>
                                          </p:val>
                                        </p:tav>
                                      </p:tavLst>
                                    </p:anim>
                                    <p:anim calcmode="lin" valueType="num">
                                      <p:cBhvr>
                                        <p:cTn id="313" dur="1000" fill="hold"/>
                                        <p:tgtEl>
                                          <p:spTgt spid="141"/>
                                        </p:tgtEl>
                                        <p:attrNameLst>
                                          <p:attrName>ppt_y</p:attrName>
                                        </p:attrNameLst>
                                      </p:cBhvr>
                                      <p:tavLst>
                                        <p:tav tm="0">
                                          <p:val>
                                            <p:strVal val="#ppt_y+.1"/>
                                          </p:val>
                                        </p:tav>
                                        <p:tav tm="100000">
                                          <p:val>
                                            <p:strVal val="#ppt_y"/>
                                          </p:val>
                                        </p:tav>
                                      </p:tavLst>
                                    </p:anim>
                                  </p:childTnLst>
                                </p:cTn>
                              </p:par>
                              <p:par>
                                <p:cTn id="314" presetID="42" presetClass="entr" presetSubtype="0" fill="hold" grpId="0" nodeType="withEffect">
                                  <p:stCondLst>
                                    <p:cond delay="0"/>
                                  </p:stCondLst>
                                  <p:childTnLst>
                                    <p:set>
                                      <p:cBhvr>
                                        <p:cTn id="315" dur="1" fill="hold">
                                          <p:stCondLst>
                                            <p:cond delay="0"/>
                                          </p:stCondLst>
                                        </p:cTn>
                                        <p:tgtEl>
                                          <p:spTgt spid="177"/>
                                        </p:tgtEl>
                                        <p:attrNameLst>
                                          <p:attrName>style.visibility</p:attrName>
                                        </p:attrNameLst>
                                      </p:cBhvr>
                                      <p:to>
                                        <p:strVal val="visible"/>
                                      </p:to>
                                    </p:set>
                                    <p:animEffect transition="in" filter="fade">
                                      <p:cBhvr>
                                        <p:cTn id="316" dur="1000"/>
                                        <p:tgtEl>
                                          <p:spTgt spid="177"/>
                                        </p:tgtEl>
                                      </p:cBhvr>
                                    </p:animEffect>
                                    <p:anim calcmode="lin" valueType="num">
                                      <p:cBhvr>
                                        <p:cTn id="317" dur="1000" fill="hold"/>
                                        <p:tgtEl>
                                          <p:spTgt spid="177"/>
                                        </p:tgtEl>
                                        <p:attrNameLst>
                                          <p:attrName>ppt_x</p:attrName>
                                        </p:attrNameLst>
                                      </p:cBhvr>
                                      <p:tavLst>
                                        <p:tav tm="0">
                                          <p:val>
                                            <p:strVal val="#ppt_x"/>
                                          </p:val>
                                        </p:tav>
                                        <p:tav tm="100000">
                                          <p:val>
                                            <p:strVal val="#ppt_x"/>
                                          </p:val>
                                        </p:tav>
                                      </p:tavLst>
                                    </p:anim>
                                    <p:anim calcmode="lin" valueType="num">
                                      <p:cBhvr>
                                        <p:cTn id="318" dur="1000" fill="hold"/>
                                        <p:tgtEl>
                                          <p:spTgt spid="177"/>
                                        </p:tgtEl>
                                        <p:attrNameLst>
                                          <p:attrName>ppt_y</p:attrName>
                                        </p:attrNameLst>
                                      </p:cBhvr>
                                      <p:tavLst>
                                        <p:tav tm="0">
                                          <p:val>
                                            <p:strVal val="#ppt_y+.1"/>
                                          </p:val>
                                        </p:tav>
                                        <p:tav tm="100000">
                                          <p:val>
                                            <p:strVal val="#ppt_y"/>
                                          </p:val>
                                        </p:tav>
                                      </p:tavLst>
                                    </p:anim>
                                  </p:childTnLst>
                                </p:cTn>
                              </p:par>
                              <p:par>
                                <p:cTn id="319" presetID="42" presetClass="entr" presetSubtype="0" fill="hold" grpId="0" nodeType="withEffect">
                                  <p:stCondLst>
                                    <p:cond delay="0"/>
                                  </p:stCondLst>
                                  <p:childTnLst>
                                    <p:set>
                                      <p:cBhvr>
                                        <p:cTn id="320" dur="1" fill="hold">
                                          <p:stCondLst>
                                            <p:cond delay="0"/>
                                          </p:stCondLst>
                                        </p:cTn>
                                        <p:tgtEl>
                                          <p:spTgt spid="179"/>
                                        </p:tgtEl>
                                        <p:attrNameLst>
                                          <p:attrName>style.visibility</p:attrName>
                                        </p:attrNameLst>
                                      </p:cBhvr>
                                      <p:to>
                                        <p:strVal val="visible"/>
                                      </p:to>
                                    </p:set>
                                    <p:animEffect transition="in" filter="fade">
                                      <p:cBhvr>
                                        <p:cTn id="321" dur="1000"/>
                                        <p:tgtEl>
                                          <p:spTgt spid="179"/>
                                        </p:tgtEl>
                                      </p:cBhvr>
                                    </p:animEffect>
                                    <p:anim calcmode="lin" valueType="num">
                                      <p:cBhvr>
                                        <p:cTn id="322" dur="1000" fill="hold"/>
                                        <p:tgtEl>
                                          <p:spTgt spid="179"/>
                                        </p:tgtEl>
                                        <p:attrNameLst>
                                          <p:attrName>ppt_x</p:attrName>
                                        </p:attrNameLst>
                                      </p:cBhvr>
                                      <p:tavLst>
                                        <p:tav tm="0">
                                          <p:val>
                                            <p:strVal val="#ppt_x"/>
                                          </p:val>
                                        </p:tav>
                                        <p:tav tm="100000">
                                          <p:val>
                                            <p:strVal val="#ppt_x"/>
                                          </p:val>
                                        </p:tav>
                                      </p:tavLst>
                                    </p:anim>
                                    <p:anim calcmode="lin" valueType="num">
                                      <p:cBhvr>
                                        <p:cTn id="323" dur="1000" fill="hold"/>
                                        <p:tgtEl>
                                          <p:spTgt spid="179"/>
                                        </p:tgtEl>
                                        <p:attrNameLst>
                                          <p:attrName>ppt_y</p:attrName>
                                        </p:attrNameLst>
                                      </p:cBhvr>
                                      <p:tavLst>
                                        <p:tav tm="0">
                                          <p:val>
                                            <p:strVal val="#ppt_y+.1"/>
                                          </p:val>
                                        </p:tav>
                                        <p:tav tm="100000">
                                          <p:val>
                                            <p:strVal val="#ppt_y"/>
                                          </p:val>
                                        </p:tav>
                                      </p:tavLst>
                                    </p:anim>
                                  </p:childTnLst>
                                </p:cTn>
                              </p:par>
                              <p:par>
                                <p:cTn id="324" presetID="42" presetClass="entr" presetSubtype="0" fill="hold" nodeType="withEffect">
                                  <p:stCondLst>
                                    <p:cond delay="0"/>
                                  </p:stCondLst>
                                  <p:childTnLst>
                                    <p:set>
                                      <p:cBhvr>
                                        <p:cTn id="325" dur="1" fill="hold">
                                          <p:stCondLst>
                                            <p:cond delay="0"/>
                                          </p:stCondLst>
                                        </p:cTn>
                                        <p:tgtEl>
                                          <p:spTgt spid="176"/>
                                        </p:tgtEl>
                                        <p:attrNameLst>
                                          <p:attrName>style.visibility</p:attrName>
                                        </p:attrNameLst>
                                      </p:cBhvr>
                                      <p:to>
                                        <p:strVal val="visible"/>
                                      </p:to>
                                    </p:set>
                                    <p:animEffect transition="in" filter="fade">
                                      <p:cBhvr>
                                        <p:cTn id="326" dur="1000"/>
                                        <p:tgtEl>
                                          <p:spTgt spid="176"/>
                                        </p:tgtEl>
                                      </p:cBhvr>
                                    </p:animEffect>
                                    <p:anim calcmode="lin" valueType="num">
                                      <p:cBhvr>
                                        <p:cTn id="327" dur="1000" fill="hold"/>
                                        <p:tgtEl>
                                          <p:spTgt spid="176"/>
                                        </p:tgtEl>
                                        <p:attrNameLst>
                                          <p:attrName>ppt_x</p:attrName>
                                        </p:attrNameLst>
                                      </p:cBhvr>
                                      <p:tavLst>
                                        <p:tav tm="0">
                                          <p:val>
                                            <p:strVal val="#ppt_x"/>
                                          </p:val>
                                        </p:tav>
                                        <p:tav tm="100000">
                                          <p:val>
                                            <p:strVal val="#ppt_x"/>
                                          </p:val>
                                        </p:tav>
                                      </p:tavLst>
                                    </p:anim>
                                    <p:anim calcmode="lin" valueType="num">
                                      <p:cBhvr>
                                        <p:cTn id="328" dur="1000" fill="hold"/>
                                        <p:tgtEl>
                                          <p:spTgt spid="176"/>
                                        </p:tgtEl>
                                        <p:attrNameLst>
                                          <p:attrName>ppt_y</p:attrName>
                                        </p:attrNameLst>
                                      </p:cBhvr>
                                      <p:tavLst>
                                        <p:tav tm="0">
                                          <p:val>
                                            <p:strVal val="#ppt_y+.1"/>
                                          </p:val>
                                        </p:tav>
                                        <p:tav tm="100000">
                                          <p:val>
                                            <p:strVal val="#ppt_y"/>
                                          </p:val>
                                        </p:tav>
                                      </p:tavLst>
                                    </p:anim>
                                  </p:childTnLst>
                                </p:cTn>
                              </p:par>
                              <p:par>
                                <p:cTn id="329" presetID="42" presetClass="entr" presetSubtype="0" fill="hold" grpId="0" nodeType="withEffect">
                                  <p:stCondLst>
                                    <p:cond delay="0"/>
                                  </p:stCondLst>
                                  <p:childTnLst>
                                    <p:set>
                                      <p:cBhvr>
                                        <p:cTn id="330" dur="1" fill="hold">
                                          <p:stCondLst>
                                            <p:cond delay="0"/>
                                          </p:stCondLst>
                                        </p:cTn>
                                        <p:tgtEl>
                                          <p:spTgt spid="175"/>
                                        </p:tgtEl>
                                        <p:attrNameLst>
                                          <p:attrName>style.visibility</p:attrName>
                                        </p:attrNameLst>
                                      </p:cBhvr>
                                      <p:to>
                                        <p:strVal val="visible"/>
                                      </p:to>
                                    </p:set>
                                    <p:animEffect transition="in" filter="fade">
                                      <p:cBhvr>
                                        <p:cTn id="331" dur="1000"/>
                                        <p:tgtEl>
                                          <p:spTgt spid="175"/>
                                        </p:tgtEl>
                                      </p:cBhvr>
                                    </p:animEffect>
                                    <p:anim calcmode="lin" valueType="num">
                                      <p:cBhvr>
                                        <p:cTn id="332" dur="1000" fill="hold"/>
                                        <p:tgtEl>
                                          <p:spTgt spid="175"/>
                                        </p:tgtEl>
                                        <p:attrNameLst>
                                          <p:attrName>ppt_x</p:attrName>
                                        </p:attrNameLst>
                                      </p:cBhvr>
                                      <p:tavLst>
                                        <p:tav tm="0">
                                          <p:val>
                                            <p:strVal val="#ppt_x"/>
                                          </p:val>
                                        </p:tav>
                                        <p:tav tm="100000">
                                          <p:val>
                                            <p:strVal val="#ppt_x"/>
                                          </p:val>
                                        </p:tav>
                                      </p:tavLst>
                                    </p:anim>
                                    <p:anim calcmode="lin" valueType="num">
                                      <p:cBhvr>
                                        <p:cTn id="333"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par>
                    <p:cTn id="334" fill="hold">
                      <p:stCondLst>
                        <p:cond delay="indefinite"/>
                      </p:stCondLst>
                      <p:childTnLst>
                        <p:par>
                          <p:cTn id="335" fill="hold">
                            <p:stCondLst>
                              <p:cond delay="0"/>
                            </p:stCondLst>
                            <p:childTnLst>
                              <p:par>
                                <p:cTn id="336" presetID="42" presetClass="entr" presetSubtype="0" fill="hold" grpId="0" nodeType="clickEffect">
                                  <p:stCondLst>
                                    <p:cond delay="0"/>
                                  </p:stCondLst>
                                  <p:childTnLst>
                                    <p:set>
                                      <p:cBhvr>
                                        <p:cTn id="337" dur="1" fill="hold">
                                          <p:stCondLst>
                                            <p:cond delay="0"/>
                                          </p:stCondLst>
                                        </p:cTn>
                                        <p:tgtEl>
                                          <p:spTgt spid="181"/>
                                        </p:tgtEl>
                                        <p:attrNameLst>
                                          <p:attrName>style.visibility</p:attrName>
                                        </p:attrNameLst>
                                      </p:cBhvr>
                                      <p:to>
                                        <p:strVal val="visible"/>
                                      </p:to>
                                    </p:set>
                                    <p:animEffect transition="in" filter="fade">
                                      <p:cBhvr>
                                        <p:cTn id="338" dur="1000"/>
                                        <p:tgtEl>
                                          <p:spTgt spid="181"/>
                                        </p:tgtEl>
                                      </p:cBhvr>
                                    </p:animEffect>
                                    <p:anim calcmode="lin" valueType="num">
                                      <p:cBhvr>
                                        <p:cTn id="339" dur="1000" fill="hold"/>
                                        <p:tgtEl>
                                          <p:spTgt spid="181"/>
                                        </p:tgtEl>
                                        <p:attrNameLst>
                                          <p:attrName>ppt_x</p:attrName>
                                        </p:attrNameLst>
                                      </p:cBhvr>
                                      <p:tavLst>
                                        <p:tav tm="0">
                                          <p:val>
                                            <p:strVal val="#ppt_x"/>
                                          </p:val>
                                        </p:tav>
                                        <p:tav tm="100000">
                                          <p:val>
                                            <p:strVal val="#ppt_x"/>
                                          </p:val>
                                        </p:tav>
                                      </p:tavLst>
                                    </p:anim>
                                    <p:anim calcmode="lin" valueType="num">
                                      <p:cBhvr>
                                        <p:cTn id="340" dur="1000" fill="hold"/>
                                        <p:tgtEl>
                                          <p:spTgt spid="181"/>
                                        </p:tgtEl>
                                        <p:attrNameLst>
                                          <p:attrName>ppt_y</p:attrName>
                                        </p:attrNameLst>
                                      </p:cBhvr>
                                      <p:tavLst>
                                        <p:tav tm="0">
                                          <p:val>
                                            <p:strVal val="#ppt_y+.1"/>
                                          </p:val>
                                        </p:tav>
                                        <p:tav tm="100000">
                                          <p:val>
                                            <p:strVal val="#ppt_y"/>
                                          </p:val>
                                        </p:tav>
                                      </p:tavLst>
                                    </p:anim>
                                  </p:childTnLst>
                                </p:cTn>
                              </p:par>
                              <p:par>
                                <p:cTn id="341" presetID="42" presetClass="entr" presetSubtype="0" fill="hold" grpId="0" nodeType="withEffect">
                                  <p:stCondLst>
                                    <p:cond delay="0"/>
                                  </p:stCondLst>
                                  <p:childTnLst>
                                    <p:set>
                                      <p:cBhvr>
                                        <p:cTn id="342" dur="1" fill="hold">
                                          <p:stCondLst>
                                            <p:cond delay="0"/>
                                          </p:stCondLst>
                                        </p:cTn>
                                        <p:tgtEl>
                                          <p:spTgt spid="187"/>
                                        </p:tgtEl>
                                        <p:attrNameLst>
                                          <p:attrName>style.visibility</p:attrName>
                                        </p:attrNameLst>
                                      </p:cBhvr>
                                      <p:to>
                                        <p:strVal val="visible"/>
                                      </p:to>
                                    </p:set>
                                    <p:animEffect transition="in" filter="fade">
                                      <p:cBhvr>
                                        <p:cTn id="343" dur="1000"/>
                                        <p:tgtEl>
                                          <p:spTgt spid="187"/>
                                        </p:tgtEl>
                                      </p:cBhvr>
                                    </p:animEffect>
                                    <p:anim calcmode="lin" valueType="num">
                                      <p:cBhvr>
                                        <p:cTn id="344" dur="1000" fill="hold"/>
                                        <p:tgtEl>
                                          <p:spTgt spid="187"/>
                                        </p:tgtEl>
                                        <p:attrNameLst>
                                          <p:attrName>ppt_x</p:attrName>
                                        </p:attrNameLst>
                                      </p:cBhvr>
                                      <p:tavLst>
                                        <p:tav tm="0">
                                          <p:val>
                                            <p:strVal val="#ppt_x"/>
                                          </p:val>
                                        </p:tav>
                                        <p:tav tm="100000">
                                          <p:val>
                                            <p:strVal val="#ppt_x"/>
                                          </p:val>
                                        </p:tav>
                                      </p:tavLst>
                                    </p:anim>
                                    <p:anim calcmode="lin" valueType="num">
                                      <p:cBhvr>
                                        <p:cTn id="345" dur="1000" fill="hold"/>
                                        <p:tgtEl>
                                          <p:spTgt spid="187"/>
                                        </p:tgtEl>
                                        <p:attrNameLst>
                                          <p:attrName>ppt_y</p:attrName>
                                        </p:attrNameLst>
                                      </p:cBhvr>
                                      <p:tavLst>
                                        <p:tav tm="0">
                                          <p:val>
                                            <p:strVal val="#ppt_y+.1"/>
                                          </p:val>
                                        </p:tav>
                                        <p:tav tm="100000">
                                          <p:val>
                                            <p:strVal val="#ppt_y"/>
                                          </p:val>
                                        </p:tav>
                                      </p:tavLst>
                                    </p:anim>
                                  </p:childTnLst>
                                </p:cTn>
                              </p:par>
                              <p:par>
                                <p:cTn id="346" presetID="42" presetClass="entr" presetSubtype="0" fill="hold" grpId="0" nodeType="withEffect">
                                  <p:stCondLst>
                                    <p:cond delay="0"/>
                                  </p:stCondLst>
                                  <p:childTnLst>
                                    <p:set>
                                      <p:cBhvr>
                                        <p:cTn id="347" dur="1" fill="hold">
                                          <p:stCondLst>
                                            <p:cond delay="0"/>
                                          </p:stCondLst>
                                        </p:cTn>
                                        <p:tgtEl>
                                          <p:spTgt spid="194"/>
                                        </p:tgtEl>
                                        <p:attrNameLst>
                                          <p:attrName>style.visibility</p:attrName>
                                        </p:attrNameLst>
                                      </p:cBhvr>
                                      <p:to>
                                        <p:strVal val="visible"/>
                                      </p:to>
                                    </p:set>
                                    <p:animEffect transition="in" filter="fade">
                                      <p:cBhvr>
                                        <p:cTn id="348" dur="1000"/>
                                        <p:tgtEl>
                                          <p:spTgt spid="194"/>
                                        </p:tgtEl>
                                      </p:cBhvr>
                                    </p:animEffect>
                                    <p:anim calcmode="lin" valueType="num">
                                      <p:cBhvr>
                                        <p:cTn id="349" dur="1000" fill="hold"/>
                                        <p:tgtEl>
                                          <p:spTgt spid="194"/>
                                        </p:tgtEl>
                                        <p:attrNameLst>
                                          <p:attrName>ppt_x</p:attrName>
                                        </p:attrNameLst>
                                      </p:cBhvr>
                                      <p:tavLst>
                                        <p:tav tm="0">
                                          <p:val>
                                            <p:strVal val="#ppt_x"/>
                                          </p:val>
                                        </p:tav>
                                        <p:tav tm="100000">
                                          <p:val>
                                            <p:strVal val="#ppt_x"/>
                                          </p:val>
                                        </p:tav>
                                      </p:tavLst>
                                    </p:anim>
                                    <p:anim calcmode="lin" valueType="num">
                                      <p:cBhvr>
                                        <p:cTn id="350" dur="1000" fill="hold"/>
                                        <p:tgtEl>
                                          <p:spTgt spid="194"/>
                                        </p:tgtEl>
                                        <p:attrNameLst>
                                          <p:attrName>ppt_y</p:attrName>
                                        </p:attrNameLst>
                                      </p:cBhvr>
                                      <p:tavLst>
                                        <p:tav tm="0">
                                          <p:val>
                                            <p:strVal val="#ppt_y+.1"/>
                                          </p:val>
                                        </p:tav>
                                        <p:tav tm="100000">
                                          <p:val>
                                            <p:strVal val="#ppt_y"/>
                                          </p:val>
                                        </p:tav>
                                      </p:tavLst>
                                    </p:anim>
                                  </p:childTnLst>
                                </p:cTn>
                              </p:par>
                              <p:par>
                                <p:cTn id="351" presetID="42" presetClass="entr" presetSubtype="0" fill="hold" grpId="0" nodeType="withEffect">
                                  <p:stCondLst>
                                    <p:cond delay="0"/>
                                  </p:stCondLst>
                                  <p:childTnLst>
                                    <p:set>
                                      <p:cBhvr>
                                        <p:cTn id="352" dur="1" fill="hold">
                                          <p:stCondLst>
                                            <p:cond delay="0"/>
                                          </p:stCondLst>
                                        </p:cTn>
                                        <p:tgtEl>
                                          <p:spTgt spid="197"/>
                                        </p:tgtEl>
                                        <p:attrNameLst>
                                          <p:attrName>style.visibility</p:attrName>
                                        </p:attrNameLst>
                                      </p:cBhvr>
                                      <p:to>
                                        <p:strVal val="visible"/>
                                      </p:to>
                                    </p:set>
                                    <p:animEffect transition="in" filter="fade">
                                      <p:cBhvr>
                                        <p:cTn id="353" dur="1000"/>
                                        <p:tgtEl>
                                          <p:spTgt spid="197"/>
                                        </p:tgtEl>
                                      </p:cBhvr>
                                    </p:animEffect>
                                    <p:anim calcmode="lin" valueType="num">
                                      <p:cBhvr>
                                        <p:cTn id="354" dur="1000" fill="hold"/>
                                        <p:tgtEl>
                                          <p:spTgt spid="197"/>
                                        </p:tgtEl>
                                        <p:attrNameLst>
                                          <p:attrName>ppt_x</p:attrName>
                                        </p:attrNameLst>
                                      </p:cBhvr>
                                      <p:tavLst>
                                        <p:tav tm="0">
                                          <p:val>
                                            <p:strVal val="#ppt_x"/>
                                          </p:val>
                                        </p:tav>
                                        <p:tav tm="100000">
                                          <p:val>
                                            <p:strVal val="#ppt_x"/>
                                          </p:val>
                                        </p:tav>
                                      </p:tavLst>
                                    </p:anim>
                                    <p:anim calcmode="lin" valueType="num">
                                      <p:cBhvr>
                                        <p:cTn id="355" dur="1000" fill="hold"/>
                                        <p:tgtEl>
                                          <p:spTgt spid="197"/>
                                        </p:tgtEl>
                                        <p:attrNameLst>
                                          <p:attrName>ppt_y</p:attrName>
                                        </p:attrNameLst>
                                      </p:cBhvr>
                                      <p:tavLst>
                                        <p:tav tm="0">
                                          <p:val>
                                            <p:strVal val="#ppt_y+.1"/>
                                          </p:val>
                                        </p:tav>
                                        <p:tav tm="100000">
                                          <p:val>
                                            <p:strVal val="#ppt_y"/>
                                          </p:val>
                                        </p:tav>
                                      </p:tavLst>
                                    </p:anim>
                                  </p:childTnLst>
                                </p:cTn>
                              </p:par>
                              <p:par>
                                <p:cTn id="356" presetID="42" presetClass="entr" presetSubtype="0" fill="hold" grpId="0" nodeType="withEffect">
                                  <p:stCondLst>
                                    <p:cond delay="0"/>
                                  </p:stCondLst>
                                  <p:childTnLst>
                                    <p:set>
                                      <p:cBhvr>
                                        <p:cTn id="357" dur="1" fill="hold">
                                          <p:stCondLst>
                                            <p:cond delay="0"/>
                                          </p:stCondLst>
                                        </p:cTn>
                                        <p:tgtEl>
                                          <p:spTgt spid="193"/>
                                        </p:tgtEl>
                                        <p:attrNameLst>
                                          <p:attrName>style.visibility</p:attrName>
                                        </p:attrNameLst>
                                      </p:cBhvr>
                                      <p:to>
                                        <p:strVal val="visible"/>
                                      </p:to>
                                    </p:set>
                                    <p:animEffect transition="in" filter="fade">
                                      <p:cBhvr>
                                        <p:cTn id="358" dur="1000"/>
                                        <p:tgtEl>
                                          <p:spTgt spid="193"/>
                                        </p:tgtEl>
                                      </p:cBhvr>
                                    </p:animEffect>
                                    <p:anim calcmode="lin" valueType="num">
                                      <p:cBhvr>
                                        <p:cTn id="359" dur="1000" fill="hold"/>
                                        <p:tgtEl>
                                          <p:spTgt spid="193"/>
                                        </p:tgtEl>
                                        <p:attrNameLst>
                                          <p:attrName>ppt_x</p:attrName>
                                        </p:attrNameLst>
                                      </p:cBhvr>
                                      <p:tavLst>
                                        <p:tav tm="0">
                                          <p:val>
                                            <p:strVal val="#ppt_x"/>
                                          </p:val>
                                        </p:tav>
                                        <p:tav tm="100000">
                                          <p:val>
                                            <p:strVal val="#ppt_x"/>
                                          </p:val>
                                        </p:tav>
                                      </p:tavLst>
                                    </p:anim>
                                    <p:anim calcmode="lin" valueType="num">
                                      <p:cBhvr>
                                        <p:cTn id="360" dur="1000" fill="hold"/>
                                        <p:tgtEl>
                                          <p:spTgt spid="193"/>
                                        </p:tgtEl>
                                        <p:attrNameLst>
                                          <p:attrName>ppt_y</p:attrName>
                                        </p:attrNameLst>
                                      </p:cBhvr>
                                      <p:tavLst>
                                        <p:tav tm="0">
                                          <p:val>
                                            <p:strVal val="#ppt_y+.1"/>
                                          </p:val>
                                        </p:tav>
                                        <p:tav tm="100000">
                                          <p:val>
                                            <p:strVal val="#ppt_y"/>
                                          </p:val>
                                        </p:tav>
                                      </p:tavLst>
                                    </p:anim>
                                  </p:childTnLst>
                                </p:cTn>
                              </p:par>
                              <p:par>
                                <p:cTn id="361" presetID="42" presetClass="entr" presetSubtype="0" fill="hold" grpId="0" nodeType="withEffect">
                                  <p:stCondLst>
                                    <p:cond delay="0"/>
                                  </p:stCondLst>
                                  <p:childTnLst>
                                    <p:set>
                                      <p:cBhvr>
                                        <p:cTn id="362" dur="1" fill="hold">
                                          <p:stCondLst>
                                            <p:cond delay="0"/>
                                          </p:stCondLst>
                                        </p:cTn>
                                        <p:tgtEl>
                                          <p:spTgt spid="189"/>
                                        </p:tgtEl>
                                        <p:attrNameLst>
                                          <p:attrName>style.visibility</p:attrName>
                                        </p:attrNameLst>
                                      </p:cBhvr>
                                      <p:to>
                                        <p:strVal val="visible"/>
                                      </p:to>
                                    </p:set>
                                    <p:animEffect transition="in" filter="fade">
                                      <p:cBhvr>
                                        <p:cTn id="363" dur="1000"/>
                                        <p:tgtEl>
                                          <p:spTgt spid="189"/>
                                        </p:tgtEl>
                                      </p:cBhvr>
                                    </p:animEffect>
                                    <p:anim calcmode="lin" valueType="num">
                                      <p:cBhvr>
                                        <p:cTn id="364" dur="1000" fill="hold"/>
                                        <p:tgtEl>
                                          <p:spTgt spid="189"/>
                                        </p:tgtEl>
                                        <p:attrNameLst>
                                          <p:attrName>ppt_x</p:attrName>
                                        </p:attrNameLst>
                                      </p:cBhvr>
                                      <p:tavLst>
                                        <p:tav tm="0">
                                          <p:val>
                                            <p:strVal val="#ppt_x"/>
                                          </p:val>
                                        </p:tav>
                                        <p:tav tm="100000">
                                          <p:val>
                                            <p:strVal val="#ppt_x"/>
                                          </p:val>
                                        </p:tav>
                                      </p:tavLst>
                                    </p:anim>
                                    <p:anim calcmode="lin" valueType="num">
                                      <p:cBhvr>
                                        <p:cTn id="365" dur="1000" fill="hold"/>
                                        <p:tgtEl>
                                          <p:spTgt spid="189"/>
                                        </p:tgtEl>
                                        <p:attrNameLst>
                                          <p:attrName>ppt_y</p:attrName>
                                        </p:attrNameLst>
                                      </p:cBhvr>
                                      <p:tavLst>
                                        <p:tav tm="0">
                                          <p:val>
                                            <p:strVal val="#ppt_y+.1"/>
                                          </p:val>
                                        </p:tav>
                                        <p:tav tm="100000">
                                          <p:val>
                                            <p:strVal val="#ppt_y"/>
                                          </p:val>
                                        </p:tav>
                                      </p:tavLst>
                                    </p:anim>
                                  </p:childTnLst>
                                </p:cTn>
                              </p:par>
                              <p:par>
                                <p:cTn id="366" presetID="42" presetClass="entr" presetSubtype="0" fill="hold" grpId="0" nodeType="withEffect">
                                  <p:stCondLst>
                                    <p:cond delay="0"/>
                                  </p:stCondLst>
                                  <p:childTnLst>
                                    <p:set>
                                      <p:cBhvr>
                                        <p:cTn id="367" dur="1" fill="hold">
                                          <p:stCondLst>
                                            <p:cond delay="0"/>
                                          </p:stCondLst>
                                        </p:cTn>
                                        <p:tgtEl>
                                          <p:spTgt spid="180"/>
                                        </p:tgtEl>
                                        <p:attrNameLst>
                                          <p:attrName>style.visibility</p:attrName>
                                        </p:attrNameLst>
                                      </p:cBhvr>
                                      <p:to>
                                        <p:strVal val="visible"/>
                                      </p:to>
                                    </p:set>
                                    <p:animEffect transition="in" filter="fade">
                                      <p:cBhvr>
                                        <p:cTn id="368" dur="1000"/>
                                        <p:tgtEl>
                                          <p:spTgt spid="180"/>
                                        </p:tgtEl>
                                      </p:cBhvr>
                                    </p:animEffect>
                                    <p:anim calcmode="lin" valueType="num">
                                      <p:cBhvr>
                                        <p:cTn id="369" dur="1000" fill="hold"/>
                                        <p:tgtEl>
                                          <p:spTgt spid="180"/>
                                        </p:tgtEl>
                                        <p:attrNameLst>
                                          <p:attrName>ppt_x</p:attrName>
                                        </p:attrNameLst>
                                      </p:cBhvr>
                                      <p:tavLst>
                                        <p:tav tm="0">
                                          <p:val>
                                            <p:strVal val="#ppt_x"/>
                                          </p:val>
                                        </p:tav>
                                        <p:tav tm="100000">
                                          <p:val>
                                            <p:strVal val="#ppt_x"/>
                                          </p:val>
                                        </p:tav>
                                      </p:tavLst>
                                    </p:anim>
                                    <p:anim calcmode="lin" valueType="num">
                                      <p:cBhvr>
                                        <p:cTn id="370" dur="1000" fill="hold"/>
                                        <p:tgtEl>
                                          <p:spTgt spid="180"/>
                                        </p:tgtEl>
                                        <p:attrNameLst>
                                          <p:attrName>ppt_y</p:attrName>
                                        </p:attrNameLst>
                                      </p:cBhvr>
                                      <p:tavLst>
                                        <p:tav tm="0">
                                          <p:val>
                                            <p:strVal val="#ppt_y+.1"/>
                                          </p:val>
                                        </p:tav>
                                        <p:tav tm="100000">
                                          <p:val>
                                            <p:strVal val="#ppt_y"/>
                                          </p:val>
                                        </p:tav>
                                      </p:tavLst>
                                    </p:anim>
                                  </p:childTnLst>
                                </p:cTn>
                              </p:par>
                              <p:par>
                                <p:cTn id="371" presetID="42" presetClass="entr" presetSubtype="0" fill="hold" grpId="0" nodeType="withEffect">
                                  <p:stCondLst>
                                    <p:cond delay="0"/>
                                  </p:stCondLst>
                                  <p:childTnLst>
                                    <p:set>
                                      <p:cBhvr>
                                        <p:cTn id="372" dur="1" fill="hold">
                                          <p:stCondLst>
                                            <p:cond delay="0"/>
                                          </p:stCondLst>
                                        </p:cTn>
                                        <p:tgtEl>
                                          <p:spTgt spid="188"/>
                                        </p:tgtEl>
                                        <p:attrNameLst>
                                          <p:attrName>style.visibility</p:attrName>
                                        </p:attrNameLst>
                                      </p:cBhvr>
                                      <p:to>
                                        <p:strVal val="visible"/>
                                      </p:to>
                                    </p:set>
                                    <p:animEffect transition="in" filter="fade">
                                      <p:cBhvr>
                                        <p:cTn id="373" dur="1000"/>
                                        <p:tgtEl>
                                          <p:spTgt spid="188"/>
                                        </p:tgtEl>
                                      </p:cBhvr>
                                    </p:animEffect>
                                    <p:anim calcmode="lin" valueType="num">
                                      <p:cBhvr>
                                        <p:cTn id="374" dur="1000" fill="hold"/>
                                        <p:tgtEl>
                                          <p:spTgt spid="188"/>
                                        </p:tgtEl>
                                        <p:attrNameLst>
                                          <p:attrName>ppt_x</p:attrName>
                                        </p:attrNameLst>
                                      </p:cBhvr>
                                      <p:tavLst>
                                        <p:tav tm="0">
                                          <p:val>
                                            <p:strVal val="#ppt_x"/>
                                          </p:val>
                                        </p:tav>
                                        <p:tav tm="100000">
                                          <p:val>
                                            <p:strVal val="#ppt_x"/>
                                          </p:val>
                                        </p:tav>
                                      </p:tavLst>
                                    </p:anim>
                                    <p:anim calcmode="lin" valueType="num">
                                      <p:cBhvr>
                                        <p:cTn id="375" dur="1000" fill="hold"/>
                                        <p:tgtEl>
                                          <p:spTgt spid="188"/>
                                        </p:tgtEl>
                                        <p:attrNameLst>
                                          <p:attrName>ppt_y</p:attrName>
                                        </p:attrNameLst>
                                      </p:cBhvr>
                                      <p:tavLst>
                                        <p:tav tm="0">
                                          <p:val>
                                            <p:strVal val="#ppt_y+.1"/>
                                          </p:val>
                                        </p:tav>
                                        <p:tav tm="100000">
                                          <p:val>
                                            <p:strVal val="#ppt_y"/>
                                          </p:val>
                                        </p:tav>
                                      </p:tavLst>
                                    </p:anim>
                                  </p:childTnLst>
                                </p:cTn>
                              </p:par>
                              <p:par>
                                <p:cTn id="376" presetID="42" presetClass="entr" presetSubtype="0" fill="hold" nodeType="withEffect">
                                  <p:stCondLst>
                                    <p:cond delay="0"/>
                                  </p:stCondLst>
                                  <p:childTnLst>
                                    <p:set>
                                      <p:cBhvr>
                                        <p:cTn id="377" dur="1" fill="hold">
                                          <p:stCondLst>
                                            <p:cond delay="0"/>
                                          </p:stCondLst>
                                        </p:cTn>
                                        <p:tgtEl>
                                          <p:spTgt spid="210"/>
                                        </p:tgtEl>
                                        <p:attrNameLst>
                                          <p:attrName>style.visibility</p:attrName>
                                        </p:attrNameLst>
                                      </p:cBhvr>
                                      <p:to>
                                        <p:strVal val="visible"/>
                                      </p:to>
                                    </p:set>
                                    <p:animEffect transition="in" filter="fade">
                                      <p:cBhvr>
                                        <p:cTn id="378" dur="1000"/>
                                        <p:tgtEl>
                                          <p:spTgt spid="210"/>
                                        </p:tgtEl>
                                      </p:cBhvr>
                                    </p:animEffect>
                                    <p:anim calcmode="lin" valueType="num">
                                      <p:cBhvr>
                                        <p:cTn id="379" dur="1000" fill="hold"/>
                                        <p:tgtEl>
                                          <p:spTgt spid="210"/>
                                        </p:tgtEl>
                                        <p:attrNameLst>
                                          <p:attrName>ppt_x</p:attrName>
                                        </p:attrNameLst>
                                      </p:cBhvr>
                                      <p:tavLst>
                                        <p:tav tm="0">
                                          <p:val>
                                            <p:strVal val="#ppt_x"/>
                                          </p:val>
                                        </p:tav>
                                        <p:tav tm="100000">
                                          <p:val>
                                            <p:strVal val="#ppt_x"/>
                                          </p:val>
                                        </p:tav>
                                      </p:tavLst>
                                    </p:anim>
                                    <p:anim calcmode="lin" valueType="num">
                                      <p:cBhvr>
                                        <p:cTn id="380" dur="1000" fill="hold"/>
                                        <p:tgtEl>
                                          <p:spTgt spid="210"/>
                                        </p:tgtEl>
                                        <p:attrNameLst>
                                          <p:attrName>ppt_y</p:attrName>
                                        </p:attrNameLst>
                                      </p:cBhvr>
                                      <p:tavLst>
                                        <p:tav tm="0">
                                          <p:val>
                                            <p:strVal val="#ppt_y+.1"/>
                                          </p:val>
                                        </p:tav>
                                        <p:tav tm="100000">
                                          <p:val>
                                            <p:strVal val="#ppt_y"/>
                                          </p:val>
                                        </p:tav>
                                      </p:tavLst>
                                    </p:anim>
                                  </p:childTnLst>
                                </p:cTn>
                              </p:par>
                              <p:par>
                                <p:cTn id="381" presetID="42" presetClass="entr" presetSubtype="0" fill="hold" nodeType="withEffect">
                                  <p:stCondLst>
                                    <p:cond delay="0"/>
                                  </p:stCondLst>
                                  <p:childTnLst>
                                    <p:set>
                                      <p:cBhvr>
                                        <p:cTn id="382" dur="1" fill="hold">
                                          <p:stCondLst>
                                            <p:cond delay="0"/>
                                          </p:stCondLst>
                                        </p:cTn>
                                        <p:tgtEl>
                                          <p:spTgt spid="209"/>
                                        </p:tgtEl>
                                        <p:attrNameLst>
                                          <p:attrName>style.visibility</p:attrName>
                                        </p:attrNameLst>
                                      </p:cBhvr>
                                      <p:to>
                                        <p:strVal val="visible"/>
                                      </p:to>
                                    </p:set>
                                    <p:animEffect transition="in" filter="fade">
                                      <p:cBhvr>
                                        <p:cTn id="383" dur="1000"/>
                                        <p:tgtEl>
                                          <p:spTgt spid="209"/>
                                        </p:tgtEl>
                                      </p:cBhvr>
                                    </p:animEffect>
                                    <p:anim calcmode="lin" valueType="num">
                                      <p:cBhvr>
                                        <p:cTn id="384" dur="1000" fill="hold"/>
                                        <p:tgtEl>
                                          <p:spTgt spid="209"/>
                                        </p:tgtEl>
                                        <p:attrNameLst>
                                          <p:attrName>ppt_x</p:attrName>
                                        </p:attrNameLst>
                                      </p:cBhvr>
                                      <p:tavLst>
                                        <p:tav tm="0">
                                          <p:val>
                                            <p:strVal val="#ppt_x"/>
                                          </p:val>
                                        </p:tav>
                                        <p:tav tm="100000">
                                          <p:val>
                                            <p:strVal val="#ppt_x"/>
                                          </p:val>
                                        </p:tav>
                                      </p:tavLst>
                                    </p:anim>
                                    <p:anim calcmode="lin" valueType="num">
                                      <p:cBhvr>
                                        <p:cTn id="385"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par>
                    <p:cTn id="386" fill="hold">
                      <p:stCondLst>
                        <p:cond delay="indefinite"/>
                      </p:stCondLst>
                      <p:childTnLst>
                        <p:par>
                          <p:cTn id="387" fill="hold">
                            <p:stCondLst>
                              <p:cond delay="0"/>
                            </p:stCondLst>
                            <p:childTnLst>
                              <p:par>
                                <p:cTn id="388" presetID="42" presetClass="entr" presetSubtype="0" fill="hold" grpId="0" nodeType="clickEffect">
                                  <p:stCondLst>
                                    <p:cond delay="0"/>
                                  </p:stCondLst>
                                  <p:childTnLst>
                                    <p:set>
                                      <p:cBhvr>
                                        <p:cTn id="389" dur="1" fill="hold">
                                          <p:stCondLst>
                                            <p:cond delay="0"/>
                                          </p:stCondLst>
                                        </p:cTn>
                                        <p:tgtEl>
                                          <p:spTgt spid="201"/>
                                        </p:tgtEl>
                                        <p:attrNameLst>
                                          <p:attrName>style.visibility</p:attrName>
                                        </p:attrNameLst>
                                      </p:cBhvr>
                                      <p:to>
                                        <p:strVal val="visible"/>
                                      </p:to>
                                    </p:set>
                                    <p:animEffect transition="in" filter="fade">
                                      <p:cBhvr>
                                        <p:cTn id="390" dur="1000"/>
                                        <p:tgtEl>
                                          <p:spTgt spid="201"/>
                                        </p:tgtEl>
                                      </p:cBhvr>
                                    </p:animEffect>
                                    <p:anim calcmode="lin" valueType="num">
                                      <p:cBhvr>
                                        <p:cTn id="391" dur="1000" fill="hold"/>
                                        <p:tgtEl>
                                          <p:spTgt spid="201"/>
                                        </p:tgtEl>
                                        <p:attrNameLst>
                                          <p:attrName>ppt_x</p:attrName>
                                        </p:attrNameLst>
                                      </p:cBhvr>
                                      <p:tavLst>
                                        <p:tav tm="0">
                                          <p:val>
                                            <p:strVal val="#ppt_x"/>
                                          </p:val>
                                        </p:tav>
                                        <p:tav tm="100000">
                                          <p:val>
                                            <p:strVal val="#ppt_x"/>
                                          </p:val>
                                        </p:tav>
                                      </p:tavLst>
                                    </p:anim>
                                    <p:anim calcmode="lin" valueType="num">
                                      <p:cBhvr>
                                        <p:cTn id="392" dur="1000" fill="hold"/>
                                        <p:tgtEl>
                                          <p:spTgt spid="201"/>
                                        </p:tgtEl>
                                        <p:attrNameLst>
                                          <p:attrName>ppt_y</p:attrName>
                                        </p:attrNameLst>
                                      </p:cBhvr>
                                      <p:tavLst>
                                        <p:tav tm="0">
                                          <p:val>
                                            <p:strVal val="#ppt_y+.1"/>
                                          </p:val>
                                        </p:tav>
                                        <p:tav tm="100000">
                                          <p:val>
                                            <p:strVal val="#ppt_y"/>
                                          </p:val>
                                        </p:tav>
                                      </p:tavLst>
                                    </p:anim>
                                  </p:childTnLst>
                                </p:cTn>
                              </p:par>
                              <p:par>
                                <p:cTn id="393" presetID="42" presetClass="entr" presetSubtype="0" fill="hold" nodeType="withEffect">
                                  <p:stCondLst>
                                    <p:cond delay="0"/>
                                  </p:stCondLst>
                                  <p:childTnLst>
                                    <p:set>
                                      <p:cBhvr>
                                        <p:cTn id="394" dur="1" fill="hold">
                                          <p:stCondLst>
                                            <p:cond delay="0"/>
                                          </p:stCondLst>
                                        </p:cTn>
                                        <p:tgtEl>
                                          <p:spTgt spid="211"/>
                                        </p:tgtEl>
                                        <p:attrNameLst>
                                          <p:attrName>style.visibility</p:attrName>
                                        </p:attrNameLst>
                                      </p:cBhvr>
                                      <p:to>
                                        <p:strVal val="visible"/>
                                      </p:to>
                                    </p:set>
                                    <p:animEffect transition="in" filter="fade">
                                      <p:cBhvr>
                                        <p:cTn id="395" dur="1000"/>
                                        <p:tgtEl>
                                          <p:spTgt spid="211"/>
                                        </p:tgtEl>
                                      </p:cBhvr>
                                    </p:animEffect>
                                    <p:anim calcmode="lin" valueType="num">
                                      <p:cBhvr>
                                        <p:cTn id="396" dur="1000" fill="hold"/>
                                        <p:tgtEl>
                                          <p:spTgt spid="211"/>
                                        </p:tgtEl>
                                        <p:attrNameLst>
                                          <p:attrName>ppt_x</p:attrName>
                                        </p:attrNameLst>
                                      </p:cBhvr>
                                      <p:tavLst>
                                        <p:tav tm="0">
                                          <p:val>
                                            <p:strVal val="#ppt_x"/>
                                          </p:val>
                                        </p:tav>
                                        <p:tav tm="100000">
                                          <p:val>
                                            <p:strVal val="#ppt_x"/>
                                          </p:val>
                                        </p:tav>
                                      </p:tavLst>
                                    </p:anim>
                                    <p:anim calcmode="lin" valueType="num">
                                      <p:cBhvr>
                                        <p:cTn id="397" dur="1000" fill="hold"/>
                                        <p:tgtEl>
                                          <p:spTgt spid="211"/>
                                        </p:tgtEl>
                                        <p:attrNameLst>
                                          <p:attrName>ppt_y</p:attrName>
                                        </p:attrNameLst>
                                      </p:cBhvr>
                                      <p:tavLst>
                                        <p:tav tm="0">
                                          <p:val>
                                            <p:strVal val="#ppt_y+.1"/>
                                          </p:val>
                                        </p:tav>
                                        <p:tav tm="100000">
                                          <p:val>
                                            <p:strVal val="#ppt_y"/>
                                          </p:val>
                                        </p:tav>
                                      </p:tavLst>
                                    </p:anim>
                                  </p:childTnLst>
                                </p:cTn>
                              </p:par>
                              <p:par>
                                <p:cTn id="398" presetID="42" presetClass="entr" presetSubtype="0" fill="hold" grpId="0" nodeType="withEffect">
                                  <p:stCondLst>
                                    <p:cond delay="0"/>
                                  </p:stCondLst>
                                  <p:childTnLst>
                                    <p:set>
                                      <p:cBhvr>
                                        <p:cTn id="399" dur="1" fill="hold">
                                          <p:stCondLst>
                                            <p:cond delay="0"/>
                                          </p:stCondLst>
                                        </p:cTn>
                                        <p:tgtEl>
                                          <p:spTgt spid="212"/>
                                        </p:tgtEl>
                                        <p:attrNameLst>
                                          <p:attrName>style.visibility</p:attrName>
                                        </p:attrNameLst>
                                      </p:cBhvr>
                                      <p:to>
                                        <p:strVal val="visible"/>
                                      </p:to>
                                    </p:set>
                                    <p:animEffect transition="in" filter="fade">
                                      <p:cBhvr>
                                        <p:cTn id="400" dur="1000"/>
                                        <p:tgtEl>
                                          <p:spTgt spid="212"/>
                                        </p:tgtEl>
                                      </p:cBhvr>
                                    </p:animEffect>
                                    <p:anim calcmode="lin" valueType="num">
                                      <p:cBhvr>
                                        <p:cTn id="401" dur="1000" fill="hold"/>
                                        <p:tgtEl>
                                          <p:spTgt spid="212"/>
                                        </p:tgtEl>
                                        <p:attrNameLst>
                                          <p:attrName>ppt_x</p:attrName>
                                        </p:attrNameLst>
                                      </p:cBhvr>
                                      <p:tavLst>
                                        <p:tav tm="0">
                                          <p:val>
                                            <p:strVal val="#ppt_x"/>
                                          </p:val>
                                        </p:tav>
                                        <p:tav tm="100000">
                                          <p:val>
                                            <p:strVal val="#ppt_x"/>
                                          </p:val>
                                        </p:tav>
                                      </p:tavLst>
                                    </p:anim>
                                    <p:anim calcmode="lin" valueType="num">
                                      <p:cBhvr>
                                        <p:cTn id="402" dur="1000" fill="hold"/>
                                        <p:tgtEl>
                                          <p:spTgt spid="212"/>
                                        </p:tgtEl>
                                        <p:attrNameLst>
                                          <p:attrName>ppt_y</p:attrName>
                                        </p:attrNameLst>
                                      </p:cBhvr>
                                      <p:tavLst>
                                        <p:tav tm="0">
                                          <p:val>
                                            <p:strVal val="#ppt_y+.1"/>
                                          </p:val>
                                        </p:tav>
                                        <p:tav tm="100000">
                                          <p:val>
                                            <p:strVal val="#ppt_y"/>
                                          </p:val>
                                        </p:tav>
                                      </p:tavLst>
                                    </p:anim>
                                  </p:childTnLst>
                                </p:cTn>
                              </p:par>
                              <p:par>
                                <p:cTn id="403" presetID="42" presetClass="entr" presetSubtype="0" fill="hold" grpId="0" nodeType="withEffect">
                                  <p:stCondLst>
                                    <p:cond delay="0"/>
                                  </p:stCondLst>
                                  <p:childTnLst>
                                    <p:set>
                                      <p:cBhvr>
                                        <p:cTn id="404" dur="1" fill="hold">
                                          <p:stCondLst>
                                            <p:cond delay="0"/>
                                          </p:stCondLst>
                                        </p:cTn>
                                        <p:tgtEl>
                                          <p:spTgt spid="219"/>
                                        </p:tgtEl>
                                        <p:attrNameLst>
                                          <p:attrName>style.visibility</p:attrName>
                                        </p:attrNameLst>
                                      </p:cBhvr>
                                      <p:to>
                                        <p:strVal val="visible"/>
                                      </p:to>
                                    </p:set>
                                    <p:animEffect transition="in" filter="fade">
                                      <p:cBhvr>
                                        <p:cTn id="405" dur="1000"/>
                                        <p:tgtEl>
                                          <p:spTgt spid="219"/>
                                        </p:tgtEl>
                                      </p:cBhvr>
                                    </p:animEffect>
                                    <p:anim calcmode="lin" valueType="num">
                                      <p:cBhvr>
                                        <p:cTn id="406" dur="1000" fill="hold"/>
                                        <p:tgtEl>
                                          <p:spTgt spid="219"/>
                                        </p:tgtEl>
                                        <p:attrNameLst>
                                          <p:attrName>ppt_x</p:attrName>
                                        </p:attrNameLst>
                                      </p:cBhvr>
                                      <p:tavLst>
                                        <p:tav tm="0">
                                          <p:val>
                                            <p:strVal val="#ppt_x"/>
                                          </p:val>
                                        </p:tav>
                                        <p:tav tm="100000">
                                          <p:val>
                                            <p:strVal val="#ppt_x"/>
                                          </p:val>
                                        </p:tav>
                                      </p:tavLst>
                                    </p:anim>
                                    <p:anim calcmode="lin" valueType="num">
                                      <p:cBhvr>
                                        <p:cTn id="407" dur="1000" fill="hold"/>
                                        <p:tgtEl>
                                          <p:spTgt spid="219"/>
                                        </p:tgtEl>
                                        <p:attrNameLst>
                                          <p:attrName>ppt_y</p:attrName>
                                        </p:attrNameLst>
                                      </p:cBhvr>
                                      <p:tavLst>
                                        <p:tav tm="0">
                                          <p:val>
                                            <p:strVal val="#ppt_y+.1"/>
                                          </p:val>
                                        </p:tav>
                                        <p:tav tm="100000">
                                          <p:val>
                                            <p:strVal val="#ppt_y"/>
                                          </p:val>
                                        </p:tav>
                                      </p:tavLst>
                                    </p:anim>
                                  </p:childTnLst>
                                </p:cTn>
                              </p:par>
                              <p:par>
                                <p:cTn id="408" presetID="42" presetClass="entr" presetSubtype="0" fill="hold" grpId="0" nodeType="withEffect">
                                  <p:stCondLst>
                                    <p:cond delay="0"/>
                                  </p:stCondLst>
                                  <p:childTnLst>
                                    <p:set>
                                      <p:cBhvr>
                                        <p:cTn id="409" dur="1" fill="hold">
                                          <p:stCondLst>
                                            <p:cond delay="0"/>
                                          </p:stCondLst>
                                        </p:cTn>
                                        <p:tgtEl>
                                          <p:spTgt spid="216"/>
                                        </p:tgtEl>
                                        <p:attrNameLst>
                                          <p:attrName>style.visibility</p:attrName>
                                        </p:attrNameLst>
                                      </p:cBhvr>
                                      <p:to>
                                        <p:strVal val="visible"/>
                                      </p:to>
                                    </p:set>
                                    <p:animEffect transition="in" filter="fade">
                                      <p:cBhvr>
                                        <p:cTn id="410" dur="1000"/>
                                        <p:tgtEl>
                                          <p:spTgt spid="216"/>
                                        </p:tgtEl>
                                      </p:cBhvr>
                                    </p:animEffect>
                                    <p:anim calcmode="lin" valueType="num">
                                      <p:cBhvr>
                                        <p:cTn id="411" dur="1000" fill="hold"/>
                                        <p:tgtEl>
                                          <p:spTgt spid="216"/>
                                        </p:tgtEl>
                                        <p:attrNameLst>
                                          <p:attrName>ppt_x</p:attrName>
                                        </p:attrNameLst>
                                      </p:cBhvr>
                                      <p:tavLst>
                                        <p:tav tm="0">
                                          <p:val>
                                            <p:strVal val="#ppt_x"/>
                                          </p:val>
                                        </p:tav>
                                        <p:tav tm="100000">
                                          <p:val>
                                            <p:strVal val="#ppt_x"/>
                                          </p:val>
                                        </p:tav>
                                      </p:tavLst>
                                    </p:anim>
                                    <p:anim calcmode="lin" valueType="num">
                                      <p:cBhvr>
                                        <p:cTn id="412" dur="1000" fill="hold"/>
                                        <p:tgtEl>
                                          <p:spTgt spid="216"/>
                                        </p:tgtEl>
                                        <p:attrNameLst>
                                          <p:attrName>ppt_y</p:attrName>
                                        </p:attrNameLst>
                                      </p:cBhvr>
                                      <p:tavLst>
                                        <p:tav tm="0">
                                          <p:val>
                                            <p:strVal val="#ppt_y+.1"/>
                                          </p:val>
                                        </p:tav>
                                        <p:tav tm="100000">
                                          <p:val>
                                            <p:strVal val="#ppt_y"/>
                                          </p:val>
                                        </p:tav>
                                      </p:tavLst>
                                    </p:anim>
                                  </p:childTnLst>
                                </p:cTn>
                              </p:par>
                              <p:par>
                                <p:cTn id="413" presetID="42" presetClass="entr" presetSubtype="0" fill="hold" grpId="0" nodeType="withEffect">
                                  <p:stCondLst>
                                    <p:cond delay="0"/>
                                  </p:stCondLst>
                                  <p:childTnLst>
                                    <p:set>
                                      <p:cBhvr>
                                        <p:cTn id="414" dur="1" fill="hold">
                                          <p:stCondLst>
                                            <p:cond delay="0"/>
                                          </p:stCondLst>
                                        </p:cTn>
                                        <p:tgtEl>
                                          <p:spTgt spid="213"/>
                                        </p:tgtEl>
                                        <p:attrNameLst>
                                          <p:attrName>style.visibility</p:attrName>
                                        </p:attrNameLst>
                                      </p:cBhvr>
                                      <p:to>
                                        <p:strVal val="visible"/>
                                      </p:to>
                                    </p:set>
                                    <p:animEffect transition="in" filter="fade">
                                      <p:cBhvr>
                                        <p:cTn id="415" dur="1000"/>
                                        <p:tgtEl>
                                          <p:spTgt spid="213"/>
                                        </p:tgtEl>
                                      </p:cBhvr>
                                    </p:animEffect>
                                    <p:anim calcmode="lin" valueType="num">
                                      <p:cBhvr>
                                        <p:cTn id="416" dur="1000" fill="hold"/>
                                        <p:tgtEl>
                                          <p:spTgt spid="213"/>
                                        </p:tgtEl>
                                        <p:attrNameLst>
                                          <p:attrName>ppt_x</p:attrName>
                                        </p:attrNameLst>
                                      </p:cBhvr>
                                      <p:tavLst>
                                        <p:tav tm="0">
                                          <p:val>
                                            <p:strVal val="#ppt_x"/>
                                          </p:val>
                                        </p:tav>
                                        <p:tav tm="100000">
                                          <p:val>
                                            <p:strVal val="#ppt_x"/>
                                          </p:val>
                                        </p:tav>
                                      </p:tavLst>
                                    </p:anim>
                                    <p:anim calcmode="lin" valueType="num">
                                      <p:cBhvr>
                                        <p:cTn id="417" dur="1000" fill="hold"/>
                                        <p:tgtEl>
                                          <p:spTgt spid="213"/>
                                        </p:tgtEl>
                                        <p:attrNameLst>
                                          <p:attrName>ppt_y</p:attrName>
                                        </p:attrNameLst>
                                      </p:cBhvr>
                                      <p:tavLst>
                                        <p:tav tm="0">
                                          <p:val>
                                            <p:strVal val="#ppt_y+.1"/>
                                          </p:val>
                                        </p:tav>
                                        <p:tav tm="100000">
                                          <p:val>
                                            <p:strVal val="#ppt_y"/>
                                          </p:val>
                                        </p:tav>
                                      </p:tavLst>
                                    </p:anim>
                                  </p:childTnLst>
                                </p:cTn>
                              </p:par>
                              <p:par>
                                <p:cTn id="418" presetID="42" presetClass="entr" presetSubtype="0" fill="hold" grpId="0" nodeType="withEffect">
                                  <p:stCondLst>
                                    <p:cond delay="0"/>
                                  </p:stCondLst>
                                  <p:childTnLst>
                                    <p:set>
                                      <p:cBhvr>
                                        <p:cTn id="419" dur="1" fill="hold">
                                          <p:stCondLst>
                                            <p:cond delay="0"/>
                                          </p:stCondLst>
                                        </p:cTn>
                                        <p:tgtEl>
                                          <p:spTgt spid="202"/>
                                        </p:tgtEl>
                                        <p:attrNameLst>
                                          <p:attrName>style.visibility</p:attrName>
                                        </p:attrNameLst>
                                      </p:cBhvr>
                                      <p:to>
                                        <p:strVal val="visible"/>
                                      </p:to>
                                    </p:set>
                                    <p:animEffect transition="in" filter="fade">
                                      <p:cBhvr>
                                        <p:cTn id="420" dur="1000"/>
                                        <p:tgtEl>
                                          <p:spTgt spid="202"/>
                                        </p:tgtEl>
                                      </p:cBhvr>
                                    </p:animEffect>
                                    <p:anim calcmode="lin" valueType="num">
                                      <p:cBhvr>
                                        <p:cTn id="421" dur="1000" fill="hold"/>
                                        <p:tgtEl>
                                          <p:spTgt spid="202"/>
                                        </p:tgtEl>
                                        <p:attrNameLst>
                                          <p:attrName>ppt_x</p:attrName>
                                        </p:attrNameLst>
                                      </p:cBhvr>
                                      <p:tavLst>
                                        <p:tav tm="0">
                                          <p:val>
                                            <p:strVal val="#ppt_x"/>
                                          </p:val>
                                        </p:tav>
                                        <p:tav tm="100000">
                                          <p:val>
                                            <p:strVal val="#ppt_x"/>
                                          </p:val>
                                        </p:tav>
                                      </p:tavLst>
                                    </p:anim>
                                    <p:anim calcmode="lin" valueType="num">
                                      <p:cBhvr>
                                        <p:cTn id="422" dur="1000" fill="hold"/>
                                        <p:tgtEl>
                                          <p:spTgt spid="202"/>
                                        </p:tgtEl>
                                        <p:attrNameLst>
                                          <p:attrName>ppt_y</p:attrName>
                                        </p:attrNameLst>
                                      </p:cBhvr>
                                      <p:tavLst>
                                        <p:tav tm="0">
                                          <p:val>
                                            <p:strVal val="#ppt_y+.1"/>
                                          </p:val>
                                        </p:tav>
                                        <p:tav tm="100000">
                                          <p:val>
                                            <p:strVal val="#ppt_y"/>
                                          </p:val>
                                        </p:tav>
                                      </p:tavLst>
                                    </p:anim>
                                  </p:childTnLst>
                                </p:cTn>
                              </p:par>
                              <p:par>
                                <p:cTn id="423" presetID="42" presetClass="entr" presetSubtype="0" fill="hold" grpId="0" nodeType="withEffect">
                                  <p:stCondLst>
                                    <p:cond delay="0"/>
                                  </p:stCondLst>
                                  <p:childTnLst>
                                    <p:set>
                                      <p:cBhvr>
                                        <p:cTn id="424" dur="1" fill="hold">
                                          <p:stCondLst>
                                            <p:cond delay="0"/>
                                          </p:stCondLst>
                                        </p:cTn>
                                        <p:tgtEl>
                                          <p:spTgt spid="205"/>
                                        </p:tgtEl>
                                        <p:attrNameLst>
                                          <p:attrName>style.visibility</p:attrName>
                                        </p:attrNameLst>
                                      </p:cBhvr>
                                      <p:to>
                                        <p:strVal val="visible"/>
                                      </p:to>
                                    </p:set>
                                    <p:animEffect transition="in" filter="fade">
                                      <p:cBhvr>
                                        <p:cTn id="425" dur="1000"/>
                                        <p:tgtEl>
                                          <p:spTgt spid="205"/>
                                        </p:tgtEl>
                                      </p:cBhvr>
                                    </p:animEffect>
                                    <p:anim calcmode="lin" valueType="num">
                                      <p:cBhvr>
                                        <p:cTn id="426" dur="1000" fill="hold"/>
                                        <p:tgtEl>
                                          <p:spTgt spid="205"/>
                                        </p:tgtEl>
                                        <p:attrNameLst>
                                          <p:attrName>ppt_x</p:attrName>
                                        </p:attrNameLst>
                                      </p:cBhvr>
                                      <p:tavLst>
                                        <p:tav tm="0">
                                          <p:val>
                                            <p:strVal val="#ppt_x"/>
                                          </p:val>
                                        </p:tav>
                                        <p:tav tm="100000">
                                          <p:val>
                                            <p:strVal val="#ppt_x"/>
                                          </p:val>
                                        </p:tav>
                                      </p:tavLst>
                                    </p:anim>
                                    <p:anim calcmode="lin" valueType="num">
                                      <p:cBhvr>
                                        <p:cTn id="427" dur="1000" fill="hold"/>
                                        <p:tgtEl>
                                          <p:spTgt spid="205"/>
                                        </p:tgtEl>
                                        <p:attrNameLst>
                                          <p:attrName>ppt_y</p:attrName>
                                        </p:attrNameLst>
                                      </p:cBhvr>
                                      <p:tavLst>
                                        <p:tav tm="0">
                                          <p:val>
                                            <p:strVal val="#ppt_y+.1"/>
                                          </p:val>
                                        </p:tav>
                                        <p:tav tm="100000">
                                          <p:val>
                                            <p:strVal val="#ppt_y"/>
                                          </p:val>
                                        </p:tav>
                                      </p:tavLst>
                                    </p:anim>
                                  </p:childTnLst>
                                </p:cTn>
                              </p:par>
                              <p:par>
                                <p:cTn id="428" presetID="42" presetClass="entr" presetSubtype="0" fill="hold" grpId="0" nodeType="withEffect">
                                  <p:stCondLst>
                                    <p:cond delay="0"/>
                                  </p:stCondLst>
                                  <p:childTnLst>
                                    <p:set>
                                      <p:cBhvr>
                                        <p:cTn id="429" dur="1" fill="hold">
                                          <p:stCondLst>
                                            <p:cond delay="0"/>
                                          </p:stCondLst>
                                        </p:cTn>
                                        <p:tgtEl>
                                          <p:spTgt spid="214"/>
                                        </p:tgtEl>
                                        <p:attrNameLst>
                                          <p:attrName>style.visibility</p:attrName>
                                        </p:attrNameLst>
                                      </p:cBhvr>
                                      <p:to>
                                        <p:strVal val="visible"/>
                                      </p:to>
                                    </p:set>
                                    <p:animEffect transition="in" filter="fade">
                                      <p:cBhvr>
                                        <p:cTn id="430" dur="1000"/>
                                        <p:tgtEl>
                                          <p:spTgt spid="214"/>
                                        </p:tgtEl>
                                      </p:cBhvr>
                                    </p:animEffect>
                                    <p:anim calcmode="lin" valueType="num">
                                      <p:cBhvr>
                                        <p:cTn id="431" dur="1000" fill="hold"/>
                                        <p:tgtEl>
                                          <p:spTgt spid="214"/>
                                        </p:tgtEl>
                                        <p:attrNameLst>
                                          <p:attrName>ppt_x</p:attrName>
                                        </p:attrNameLst>
                                      </p:cBhvr>
                                      <p:tavLst>
                                        <p:tav tm="0">
                                          <p:val>
                                            <p:strVal val="#ppt_x"/>
                                          </p:val>
                                        </p:tav>
                                        <p:tav tm="100000">
                                          <p:val>
                                            <p:strVal val="#ppt_x"/>
                                          </p:val>
                                        </p:tav>
                                      </p:tavLst>
                                    </p:anim>
                                    <p:anim calcmode="lin" valueType="num">
                                      <p:cBhvr>
                                        <p:cTn id="432" dur="1000" fill="hold"/>
                                        <p:tgtEl>
                                          <p:spTgt spid="214"/>
                                        </p:tgtEl>
                                        <p:attrNameLst>
                                          <p:attrName>ppt_y</p:attrName>
                                        </p:attrNameLst>
                                      </p:cBhvr>
                                      <p:tavLst>
                                        <p:tav tm="0">
                                          <p:val>
                                            <p:strVal val="#ppt_y+.1"/>
                                          </p:val>
                                        </p:tav>
                                        <p:tav tm="100000">
                                          <p:val>
                                            <p:strVal val="#ppt_y"/>
                                          </p:val>
                                        </p:tav>
                                      </p:tavLst>
                                    </p:anim>
                                  </p:childTnLst>
                                </p:cTn>
                              </p:par>
                              <p:par>
                                <p:cTn id="433" presetID="42" presetClass="entr" presetSubtype="0" fill="hold" grpId="0" nodeType="withEffect">
                                  <p:stCondLst>
                                    <p:cond delay="0"/>
                                  </p:stCondLst>
                                  <p:childTnLst>
                                    <p:set>
                                      <p:cBhvr>
                                        <p:cTn id="434" dur="1" fill="hold">
                                          <p:stCondLst>
                                            <p:cond delay="0"/>
                                          </p:stCondLst>
                                        </p:cTn>
                                        <p:tgtEl>
                                          <p:spTgt spid="198"/>
                                        </p:tgtEl>
                                        <p:attrNameLst>
                                          <p:attrName>style.visibility</p:attrName>
                                        </p:attrNameLst>
                                      </p:cBhvr>
                                      <p:to>
                                        <p:strVal val="visible"/>
                                      </p:to>
                                    </p:set>
                                    <p:animEffect transition="in" filter="fade">
                                      <p:cBhvr>
                                        <p:cTn id="435" dur="1000"/>
                                        <p:tgtEl>
                                          <p:spTgt spid="198"/>
                                        </p:tgtEl>
                                      </p:cBhvr>
                                    </p:animEffect>
                                    <p:anim calcmode="lin" valueType="num">
                                      <p:cBhvr>
                                        <p:cTn id="436" dur="1000" fill="hold"/>
                                        <p:tgtEl>
                                          <p:spTgt spid="198"/>
                                        </p:tgtEl>
                                        <p:attrNameLst>
                                          <p:attrName>ppt_x</p:attrName>
                                        </p:attrNameLst>
                                      </p:cBhvr>
                                      <p:tavLst>
                                        <p:tav tm="0">
                                          <p:val>
                                            <p:strVal val="#ppt_x"/>
                                          </p:val>
                                        </p:tav>
                                        <p:tav tm="100000">
                                          <p:val>
                                            <p:strVal val="#ppt_x"/>
                                          </p:val>
                                        </p:tav>
                                      </p:tavLst>
                                    </p:anim>
                                    <p:anim calcmode="lin" valueType="num">
                                      <p:cBhvr>
                                        <p:cTn id="437" dur="1000" fill="hold"/>
                                        <p:tgtEl>
                                          <p:spTgt spid="198"/>
                                        </p:tgtEl>
                                        <p:attrNameLst>
                                          <p:attrName>ppt_y</p:attrName>
                                        </p:attrNameLst>
                                      </p:cBhvr>
                                      <p:tavLst>
                                        <p:tav tm="0">
                                          <p:val>
                                            <p:strVal val="#ppt_y+.1"/>
                                          </p:val>
                                        </p:tav>
                                        <p:tav tm="100000">
                                          <p:val>
                                            <p:strVal val="#ppt_y"/>
                                          </p:val>
                                        </p:tav>
                                      </p:tavLst>
                                    </p:anim>
                                  </p:childTnLst>
                                </p:cTn>
                              </p:par>
                              <p:par>
                                <p:cTn id="438" presetID="42" presetClass="entr" presetSubtype="0" fill="hold" grpId="0" nodeType="withEffect">
                                  <p:stCondLst>
                                    <p:cond delay="0"/>
                                  </p:stCondLst>
                                  <p:childTnLst>
                                    <p:set>
                                      <p:cBhvr>
                                        <p:cTn id="439" dur="1" fill="hold">
                                          <p:stCondLst>
                                            <p:cond delay="0"/>
                                          </p:stCondLst>
                                        </p:cTn>
                                        <p:tgtEl>
                                          <p:spTgt spid="206"/>
                                        </p:tgtEl>
                                        <p:attrNameLst>
                                          <p:attrName>style.visibility</p:attrName>
                                        </p:attrNameLst>
                                      </p:cBhvr>
                                      <p:to>
                                        <p:strVal val="visible"/>
                                      </p:to>
                                    </p:set>
                                    <p:animEffect transition="in" filter="fade">
                                      <p:cBhvr>
                                        <p:cTn id="440" dur="1000"/>
                                        <p:tgtEl>
                                          <p:spTgt spid="206"/>
                                        </p:tgtEl>
                                      </p:cBhvr>
                                    </p:animEffect>
                                    <p:anim calcmode="lin" valueType="num">
                                      <p:cBhvr>
                                        <p:cTn id="441" dur="1000" fill="hold"/>
                                        <p:tgtEl>
                                          <p:spTgt spid="206"/>
                                        </p:tgtEl>
                                        <p:attrNameLst>
                                          <p:attrName>ppt_x</p:attrName>
                                        </p:attrNameLst>
                                      </p:cBhvr>
                                      <p:tavLst>
                                        <p:tav tm="0">
                                          <p:val>
                                            <p:strVal val="#ppt_x"/>
                                          </p:val>
                                        </p:tav>
                                        <p:tav tm="100000">
                                          <p:val>
                                            <p:strVal val="#ppt_x"/>
                                          </p:val>
                                        </p:tav>
                                      </p:tavLst>
                                    </p:anim>
                                    <p:anim calcmode="lin" valueType="num">
                                      <p:cBhvr>
                                        <p:cTn id="442" dur="1000" fill="hold"/>
                                        <p:tgtEl>
                                          <p:spTgt spid="206"/>
                                        </p:tgtEl>
                                        <p:attrNameLst>
                                          <p:attrName>ppt_y</p:attrName>
                                        </p:attrNameLst>
                                      </p:cBhvr>
                                      <p:tavLst>
                                        <p:tav tm="0">
                                          <p:val>
                                            <p:strVal val="#ppt_y+.1"/>
                                          </p:val>
                                        </p:tav>
                                        <p:tav tm="100000">
                                          <p:val>
                                            <p:strVal val="#ppt_y"/>
                                          </p:val>
                                        </p:tav>
                                      </p:tavLst>
                                    </p:anim>
                                  </p:childTnLst>
                                </p:cTn>
                              </p:par>
                              <p:par>
                                <p:cTn id="443" presetID="42" presetClass="entr" presetSubtype="0" fill="hold" grpId="0" nodeType="withEffect">
                                  <p:stCondLst>
                                    <p:cond delay="0"/>
                                  </p:stCondLst>
                                  <p:childTnLst>
                                    <p:set>
                                      <p:cBhvr>
                                        <p:cTn id="444" dur="1" fill="hold">
                                          <p:stCondLst>
                                            <p:cond delay="0"/>
                                          </p:stCondLst>
                                        </p:cTn>
                                        <p:tgtEl>
                                          <p:spTgt spid="217"/>
                                        </p:tgtEl>
                                        <p:attrNameLst>
                                          <p:attrName>style.visibility</p:attrName>
                                        </p:attrNameLst>
                                      </p:cBhvr>
                                      <p:to>
                                        <p:strVal val="visible"/>
                                      </p:to>
                                    </p:set>
                                    <p:animEffect transition="in" filter="fade">
                                      <p:cBhvr>
                                        <p:cTn id="445" dur="1000"/>
                                        <p:tgtEl>
                                          <p:spTgt spid="217"/>
                                        </p:tgtEl>
                                      </p:cBhvr>
                                    </p:animEffect>
                                    <p:anim calcmode="lin" valueType="num">
                                      <p:cBhvr>
                                        <p:cTn id="446" dur="1000" fill="hold"/>
                                        <p:tgtEl>
                                          <p:spTgt spid="217"/>
                                        </p:tgtEl>
                                        <p:attrNameLst>
                                          <p:attrName>ppt_x</p:attrName>
                                        </p:attrNameLst>
                                      </p:cBhvr>
                                      <p:tavLst>
                                        <p:tav tm="0">
                                          <p:val>
                                            <p:strVal val="#ppt_x"/>
                                          </p:val>
                                        </p:tav>
                                        <p:tav tm="100000">
                                          <p:val>
                                            <p:strVal val="#ppt_x"/>
                                          </p:val>
                                        </p:tav>
                                      </p:tavLst>
                                    </p:anim>
                                    <p:anim calcmode="lin" valueType="num">
                                      <p:cBhvr>
                                        <p:cTn id="447" dur="1000" fill="hold"/>
                                        <p:tgtEl>
                                          <p:spTgt spid="217"/>
                                        </p:tgtEl>
                                        <p:attrNameLst>
                                          <p:attrName>ppt_y</p:attrName>
                                        </p:attrNameLst>
                                      </p:cBhvr>
                                      <p:tavLst>
                                        <p:tav tm="0">
                                          <p:val>
                                            <p:strVal val="#ppt_y+.1"/>
                                          </p:val>
                                        </p:tav>
                                        <p:tav tm="100000">
                                          <p:val>
                                            <p:strVal val="#ppt_y"/>
                                          </p:val>
                                        </p:tav>
                                      </p:tavLst>
                                    </p:anim>
                                  </p:childTnLst>
                                </p:cTn>
                              </p:par>
                              <p:par>
                                <p:cTn id="448" presetID="42" presetClass="entr" presetSubtype="0" fill="hold" grpId="0" nodeType="withEffect">
                                  <p:stCondLst>
                                    <p:cond delay="0"/>
                                  </p:stCondLst>
                                  <p:childTnLst>
                                    <p:set>
                                      <p:cBhvr>
                                        <p:cTn id="449" dur="1" fill="hold">
                                          <p:stCondLst>
                                            <p:cond delay="0"/>
                                          </p:stCondLst>
                                        </p:cTn>
                                        <p:tgtEl>
                                          <p:spTgt spid="218"/>
                                        </p:tgtEl>
                                        <p:attrNameLst>
                                          <p:attrName>style.visibility</p:attrName>
                                        </p:attrNameLst>
                                      </p:cBhvr>
                                      <p:to>
                                        <p:strVal val="visible"/>
                                      </p:to>
                                    </p:set>
                                    <p:animEffect transition="in" filter="fade">
                                      <p:cBhvr>
                                        <p:cTn id="450" dur="1000"/>
                                        <p:tgtEl>
                                          <p:spTgt spid="218"/>
                                        </p:tgtEl>
                                      </p:cBhvr>
                                    </p:animEffect>
                                    <p:anim calcmode="lin" valueType="num">
                                      <p:cBhvr>
                                        <p:cTn id="451" dur="1000" fill="hold"/>
                                        <p:tgtEl>
                                          <p:spTgt spid="218"/>
                                        </p:tgtEl>
                                        <p:attrNameLst>
                                          <p:attrName>ppt_x</p:attrName>
                                        </p:attrNameLst>
                                      </p:cBhvr>
                                      <p:tavLst>
                                        <p:tav tm="0">
                                          <p:val>
                                            <p:strVal val="#ppt_x"/>
                                          </p:val>
                                        </p:tav>
                                        <p:tav tm="100000">
                                          <p:val>
                                            <p:strVal val="#ppt_x"/>
                                          </p:val>
                                        </p:tav>
                                      </p:tavLst>
                                    </p:anim>
                                    <p:anim calcmode="lin" valueType="num">
                                      <p:cBhvr>
                                        <p:cTn id="452" dur="1000" fill="hold"/>
                                        <p:tgtEl>
                                          <p:spTgt spid="218"/>
                                        </p:tgtEl>
                                        <p:attrNameLst>
                                          <p:attrName>ppt_y</p:attrName>
                                        </p:attrNameLst>
                                      </p:cBhvr>
                                      <p:tavLst>
                                        <p:tav tm="0">
                                          <p:val>
                                            <p:strVal val="#ppt_y+.1"/>
                                          </p:val>
                                        </p:tav>
                                        <p:tav tm="100000">
                                          <p:val>
                                            <p:strVal val="#ppt_y"/>
                                          </p:val>
                                        </p:tav>
                                      </p:tavLst>
                                    </p:anim>
                                  </p:childTnLst>
                                </p:cTn>
                              </p:par>
                              <p:par>
                                <p:cTn id="453" presetID="42" presetClass="entr" presetSubtype="0" fill="hold" grpId="0" nodeType="withEffect">
                                  <p:stCondLst>
                                    <p:cond delay="0"/>
                                  </p:stCondLst>
                                  <p:childTnLst>
                                    <p:set>
                                      <p:cBhvr>
                                        <p:cTn id="454" dur="1" fill="hold">
                                          <p:stCondLst>
                                            <p:cond delay="0"/>
                                          </p:stCondLst>
                                        </p:cTn>
                                        <p:tgtEl>
                                          <p:spTgt spid="207"/>
                                        </p:tgtEl>
                                        <p:attrNameLst>
                                          <p:attrName>style.visibility</p:attrName>
                                        </p:attrNameLst>
                                      </p:cBhvr>
                                      <p:to>
                                        <p:strVal val="visible"/>
                                      </p:to>
                                    </p:set>
                                    <p:animEffect transition="in" filter="fade">
                                      <p:cBhvr>
                                        <p:cTn id="455" dur="1000"/>
                                        <p:tgtEl>
                                          <p:spTgt spid="207"/>
                                        </p:tgtEl>
                                      </p:cBhvr>
                                    </p:animEffect>
                                    <p:anim calcmode="lin" valueType="num">
                                      <p:cBhvr>
                                        <p:cTn id="456" dur="1000" fill="hold"/>
                                        <p:tgtEl>
                                          <p:spTgt spid="207"/>
                                        </p:tgtEl>
                                        <p:attrNameLst>
                                          <p:attrName>ppt_x</p:attrName>
                                        </p:attrNameLst>
                                      </p:cBhvr>
                                      <p:tavLst>
                                        <p:tav tm="0">
                                          <p:val>
                                            <p:strVal val="#ppt_x"/>
                                          </p:val>
                                        </p:tav>
                                        <p:tav tm="100000">
                                          <p:val>
                                            <p:strVal val="#ppt_x"/>
                                          </p:val>
                                        </p:tav>
                                      </p:tavLst>
                                    </p:anim>
                                    <p:anim calcmode="lin" valueType="num">
                                      <p:cBhvr>
                                        <p:cTn id="457" dur="1000" fill="hold"/>
                                        <p:tgtEl>
                                          <p:spTgt spid="207"/>
                                        </p:tgtEl>
                                        <p:attrNameLst>
                                          <p:attrName>ppt_y</p:attrName>
                                        </p:attrNameLst>
                                      </p:cBhvr>
                                      <p:tavLst>
                                        <p:tav tm="0">
                                          <p:val>
                                            <p:strVal val="#ppt_y+.1"/>
                                          </p:val>
                                        </p:tav>
                                        <p:tav tm="100000">
                                          <p:val>
                                            <p:strVal val="#ppt_y"/>
                                          </p:val>
                                        </p:tav>
                                      </p:tavLst>
                                    </p:anim>
                                  </p:childTnLst>
                                </p:cTn>
                              </p:par>
                            </p:childTnLst>
                          </p:cTn>
                        </p:par>
                      </p:childTnLst>
                    </p:cTn>
                  </p:par>
                  <p:par>
                    <p:cTn id="458" fill="hold">
                      <p:stCondLst>
                        <p:cond delay="indefinite"/>
                      </p:stCondLst>
                      <p:childTnLst>
                        <p:par>
                          <p:cTn id="459" fill="hold">
                            <p:stCondLst>
                              <p:cond delay="0"/>
                            </p:stCondLst>
                            <p:childTnLst>
                              <p:par>
                                <p:cTn id="460" presetID="42" presetClass="entr" presetSubtype="0" fill="hold" grpId="0" nodeType="clickEffect">
                                  <p:stCondLst>
                                    <p:cond delay="0"/>
                                  </p:stCondLst>
                                  <p:childTnLst>
                                    <p:set>
                                      <p:cBhvr>
                                        <p:cTn id="461" dur="1" fill="hold">
                                          <p:stCondLst>
                                            <p:cond delay="0"/>
                                          </p:stCondLst>
                                        </p:cTn>
                                        <p:tgtEl>
                                          <p:spTgt spid="208"/>
                                        </p:tgtEl>
                                        <p:attrNameLst>
                                          <p:attrName>style.visibility</p:attrName>
                                        </p:attrNameLst>
                                      </p:cBhvr>
                                      <p:to>
                                        <p:strVal val="visible"/>
                                      </p:to>
                                    </p:set>
                                    <p:animEffect transition="in" filter="fade">
                                      <p:cBhvr>
                                        <p:cTn id="462" dur="1000"/>
                                        <p:tgtEl>
                                          <p:spTgt spid="208"/>
                                        </p:tgtEl>
                                      </p:cBhvr>
                                    </p:animEffect>
                                    <p:anim calcmode="lin" valueType="num">
                                      <p:cBhvr>
                                        <p:cTn id="463" dur="1000" fill="hold"/>
                                        <p:tgtEl>
                                          <p:spTgt spid="208"/>
                                        </p:tgtEl>
                                        <p:attrNameLst>
                                          <p:attrName>ppt_x</p:attrName>
                                        </p:attrNameLst>
                                      </p:cBhvr>
                                      <p:tavLst>
                                        <p:tav tm="0">
                                          <p:val>
                                            <p:strVal val="#ppt_x"/>
                                          </p:val>
                                        </p:tav>
                                        <p:tav tm="100000">
                                          <p:val>
                                            <p:strVal val="#ppt_x"/>
                                          </p:val>
                                        </p:tav>
                                      </p:tavLst>
                                    </p:anim>
                                    <p:anim calcmode="lin" valueType="num">
                                      <p:cBhvr>
                                        <p:cTn id="464" dur="1000" fill="hold"/>
                                        <p:tgtEl>
                                          <p:spTgt spid="208"/>
                                        </p:tgtEl>
                                        <p:attrNameLst>
                                          <p:attrName>ppt_y</p:attrName>
                                        </p:attrNameLst>
                                      </p:cBhvr>
                                      <p:tavLst>
                                        <p:tav tm="0">
                                          <p:val>
                                            <p:strVal val="#ppt_y+.1"/>
                                          </p:val>
                                        </p:tav>
                                        <p:tav tm="100000">
                                          <p:val>
                                            <p:strVal val="#ppt_y"/>
                                          </p:val>
                                        </p:tav>
                                      </p:tavLst>
                                    </p:anim>
                                  </p:childTnLst>
                                </p:cTn>
                              </p:par>
                              <p:par>
                                <p:cTn id="465" presetID="42" presetClass="entr" presetSubtype="0" fill="hold" nodeType="withEffect">
                                  <p:stCondLst>
                                    <p:cond delay="0"/>
                                  </p:stCondLst>
                                  <p:childTnLst>
                                    <p:set>
                                      <p:cBhvr>
                                        <p:cTn id="466" dur="1" fill="hold">
                                          <p:stCondLst>
                                            <p:cond delay="0"/>
                                          </p:stCondLst>
                                        </p:cTn>
                                        <p:tgtEl>
                                          <p:spTgt spid="221"/>
                                        </p:tgtEl>
                                        <p:attrNameLst>
                                          <p:attrName>style.visibility</p:attrName>
                                        </p:attrNameLst>
                                      </p:cBhvr>
                                      <p:to>
                                        <p:strVal val="visible"/>
                                      </p:to>
                                    </p:set>
                                    <p:animEffect transition="in" filter="fade">
                                      <p:cBhvr>
                                        <p:cTn id="467" dur="1000"/>
                                        <p:tgtEl>
                                          <p:spTgt spid="221"/>
                                        </p:tgtEl>
                                      </p:cBhvr>
                                    </p:animEffect>
                                    <p:anim calcmode="lin" valueType="num">
                                      <p:cBhvr>
                                        <p:cTn id="468" dur="1000" fill="hold"/>
                                        <p:tgtEl>
                                          <p:spTgt spid="221"/>
                                        </p:tgtEl>
                                        <p:attrNameLst>
                                          <p:attrName>ppt_x</p:attrName>
                                        </p:attrNameLst>
                                      </p:cBhvr>
                                      <p:tavLst>
                                        <p:tav tm="0">
                                          <p:val>
                                            <p:strVal val="#ppt_x"/>
                                          </p:val>
                                        </p:tav>
                                        <p:tav tm="100000">
                                          <p:val>
                                            <p:strVal val="#ppt_x"/>
                                          </p:val>
                                        </p:tav>
                                      </p:tavLst>
                                    </p:anim>
                                    <p:anim calcmode="lin" valueType="num">
                                      <p:cBhvr>
                                        <p:cTn id="469" dur="1000" fill="hold"/>
                                        <p:tgtEl>
                                          <p:spTgt spid="221"/>
                                        </p:tgtEl>
                                        <p:attrNameLst>
                                          <p:attrName>ppt_y</p:attrName>
                                        </p:attrNameLst>
                                      </p:cBhvr>
                                      <p:tavLst>
                                        <p:tav tm="0">
                                          <p:val>
                                            <p:strVal val="#ppt_y+.1"/>
                                          </p:val>
                                        </p:tav>
                                        <p:tav tm="100000">
                                          <p:val>
                                            <p:strVal val="#ppt_y"/>
                                          </p:val>
                                        </p:tav>
                                      </p:tavLst>
                                    </p:anim>
                                  </p:childTnLst>
                                </p:cTn>
                              </p:par>
                              <p:par>
                                <p:cTn id="470" presetID="42" presetClass="entr" presetSubtype="0" fill="hold" nodeType="withEffect">
                                  <p:stCondLst>
                                    <p:cond delay="0"/>
                                  </p:stCondLst>
                                  <p:childTnLst>
                                    <p:set>
                                      <p:cBhvr>
                                        <p:cTn id="471" dur="1" fill="hold">
                                          <p:stCondLst>
                                            <p:cond delay="0"/>
                                          </p:stCondLst>
                                        </p:cTn>
                                        <p:tgtEl>
                                          <p:spTgt spid="220"/>
                                        </p:tgtEl>
                                        <p:attrNameLst>
                                          <p:attrName>style.visibility</p:attrName>
                                        </p:attrNameLst>
                                      </p:cBhvr>
                                      <p:to>
                                        <p:strVal val="visible"/>
                                      </p:to>
                                    </p:set>
                                    <p:animEffect transition="in" filter="fade">
                                      <p:cBhvr>
                                        <p:cTn id="472" dur="1000"/>
                                        <p:tgtEl>
                                          <p:spTgt spid="220"/>
                                        </p:tgtEl>
                                      </p:cBhvr>
                                    </p:animEffect>
                                    <p:anim calcmode="lin" valueType="num">
                                      <p:cBhvr>
                                        <p:cTn id="473" dur="1000" fill="hold"/>
                                        <p:tgtEl>
                                          <p:spTgt spid="220"/>
                                        </p:tgtEl>
                                        <p:attrNameLst>
                                          <p:attrName>ppt_x</p:attrName>
                                        </p:attrNameLst>
                                      </p:cBhvr>
                                      <p:tavLst>
                                        <p:tav tm="0">
                                          <p:val>
                                            <p:strVal val="#ppt_x"/>
                                          </p:val>
                                        </p:tav>
                                        <p:tav tm="100000">
                                          <p:val>
                                            <p:strVal val="#ppt_x"/>
                                          </p:val>
                                        </p:tav>
                                      </p:tavLst>
                                    </p:anim>
                                    <p:anim calcmode="lin" valueType="num">
                                      <p:cBhvr>
                                        <p:cTn id="474" dur="1000" fill="hold"/>
                                        <p:tgtEl>
                                          <p:spTgt spid="220"/>
                                        </p:tgtEl>
                                        <p:attrNameLst>
                                          <p:attrName>ppt_y</p:attrName>
                                        </p:attrNameLst>
                                      </p:cBhvr>
                                      <p:tavLst>
                                        <p:tav tm="0">
                                          <p:val>
                                            <p:strVal val="#ppt_y+.1"/>
                                          </p:val>
                                        </p:tav>
                                        <p:tav tm="100000">
                                          <p:val>
                                            <p:strVal val="#ppt_y"/>
                                          </p:val>
                                        </p:tav>
                                      </p:tavLst>
                                    </p:anim>
                                  </p:childTnLst>
                                </p:cTn>
                              </p:par>
                            </p:childTnLst>
                          </p:cTn>
                        </p:par>
                      </p:childTnLst>
                    </p:cTn>
                  </p:par>
                  <p:par>
                    <p:cTn id="475" fill="hold">
                      <p:stCondLst>
                        <p:cond delay="indefinite"/>
                      </p:stCondLst>
                      <p:childTnLst>
                        <p:par>
                          <p:cTn id="476" fill="hold">
                            <p:stCondLst>
                              <p:cond delay="0"/>
                            </p:stCondLst>
                            <p:childTnLst>
                              <p:par>
                                <p:cTn id="477" presetID="42" presetClass="entr" presetSubtype="0" fill="hold" nodeType="clickEffect">
                                  <p:stCondLst>
                                    <p:cond delay="0"/>
                                  </p:stCondLst>
                                  <p:childTnLst>
                                    <p:set>
                                      <p:cBhvr>
                                        <p:cTn id="478" dur="1" fill="hold">
                                          <p:stCondLst>
                                            <p:cond delay="0"/>
                                          </p:stCondLst>
                                        </p:cTn>
                                        <p:tgtEl>
                                          <p:spTgt spid="222"/>
                                        </p:tgtEl>
                                        <p:attrNameLst>
                                          <p:attrName>style.visibility</p:attrName>
                                        </p:attrNameLst>
                                      </p:cBhvr>
                                      <p:to>
                                        <p:strVal val="visible"/>
                                      </p:to>
                                    </p:set>
                                    <p:animEffect transition="in" filter="fade">
                                      <p:cBhvr>
                                        <p:cTn id="479" dur="1000"/>
                                        <p:tgtEl>
                                          <p:spTgt spid="222"/>
                                        </p:tgtEl>
                                      </p:cBhvr>
                                    </p:animEffect>
                                    <p:anim calcmode="lin" valueType="num">
                                      <p:cBhvr>
                                        <p:cTn id="480" dur="1000" fill="hold"/>
                                        <p:tgtEl>
                                          <p:spTgt spid="222"/>
                                        </p:tgtEl>
                                        <p:attrNameLst>
                                          <p:attrName>ppt_x</p:attrName>
                                        </p:attrNameLst>
                                      </p:cBhvr>
                                      <p:tavLst>
                                        <p:tav tm="0">
                                          <p:val>
                                            <p:strVal val="#ppt_x"/>
                                          </p:val>
                                        </p:tav>
                                        <p:tav tm="100000">
                                          <p:val>
                                            <p:strVal val="#ppt_x"/>
                                          </p:val>
                                        </p:tav>
                                      </p:tavLst>
                                    </p:anim>
                                    <p:anim calcmode="lin" valueType="num">
                                      <p:cBhvr>
                                        <p:cTn id="481" dur="1000" fill="hold"/>
                                        <p:tgtEl>
                                          <p:spTgt spid="222"/>
                                        </p:tgtEl>
                                        <p:attrNameLst>
                                          <p:attrName>ppt_y</p:attrName>
                                        </p:attrNameLst>
                                      </p:cBhvr>
                                      <p:tavLst>
                                        <p:tav tm="0">
                                          <p:val>
                                            <p:strVal val="#ppt_y+.1"/>
                                          </p:val>
                                        </p:tav>
                                        <p:tav tm="100000">
                                          <p:val>
                                            <p:strVal val="#ppt_y"/>
                                          </p:val>
                                        </p:tav>
                                      </p:tavLst>
                                    </p:anim>
                                  </p:childTnLst>
                                </p:cTn>
                              </p:par>
                              <p:par>
                                <p:cTn id="482" presetID="42" presetClass="entr" presetSubtype="0" fill="hold" grpId="0" nodeType="withEffect">
                                  <p:stCondLst>
                                    <p:cond delay="0"/>
                                  </p:stCondLst>
                                  <p:childTnLst>
                                    <p:set>
                                      <p:cBhvr>
                                        <p:cTn id="483" dur="1" fill="hold">
                                          <p:stCondLst>
                                            <p:cond delay="0"/>
                                          </p:stCondLst>
                                        </p:cTn>
                                        <p:tgtEl>
                                          <p:spTgt spid="199"/>
                                        </p:tgtEl>
                                        <p:attrNameLst>
                                          <p:attrName>style.visibility</p:attrName>
                                        </p:attrNameLst>
                                      </p:cBhvr>
                                      <p:to>
                                        <p:strVal val="visible"/>
                                      </p:to>
                                    </p:set>
                                    <p:animEffect transition="in" filter="fade">
                                      <p:cBhvr>
                                        <p:cTn id="484" dur="1000"/>
                                        <p:tgtEl>
                                          <p:spTgt spid="199"/>
                                        </p:tgtEl>
                                      </p:cBhvr>
                                    </p:animEffect>
                                    <p:anim calcmode="lin" valueType="num">
                                      <p:cBhvr>
                                        <p:cTn id="485" dur="1000" fill="hold"/>
                                        <p:tgtEl>
                                          <p:spTgt spid="199"/>
                                        </p:tgtEl>
                                        <p:attrNameLst>
                                          <p:attrName>ppt_x</p:attrName>
                                        </p:attrNameLst>
                                      </p:cBhvr>
                                      <p:tavLst>
                                        <p:tav tm="0">
                                          <p:val>
                                            <p:strVal val="#ppt_x"/>
                                          </p:val>
                                        </p:tav>
                                        <p:tav tm="100000">
                                          <p:val>
                                            <p:strVal val="#ppt_x"/>
                                          </p:val>
                                        </p:tav>
                                      </p:tavLst>
                                    </p:anim>
                                    <p:anim calcmode="lin" valueType="num">
                                      <p:cBhvr>
                                        <p:cTn id="486" dur="1000" fill="hold"/>
                                        <p:tgtEl>
                                          <p:spTgt spid="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ldLvl="0" animBg="1"/>
      <p:bldP spid="106" grpId="0"/>
      <p:bldP spid="107" grpId="0"/>
      <p:bldP spid="109" grpId="0"/>
      <p:bldP spid="110" grpId="0"/>
      <p:bldP spid="111" grpId="0" bldLvl="0" animBg="1"/>
      <p:bldP spid="112" grpId="0"/>
      <p:bldP spid="113" grpId="0"/>
      <p:bldP spid="114" grpId="0"/>
      <p:bldP spid="115" grpId="0" bldLvl="0" animBg="1"/>
      <p:bldP spid="116" grpId="0"/>
      <p:bldP spid="117" grpId="0"/>
      <p:bldP spid="118" grpId="0"/>
      <p:bldP spid="120" grpId="0" bldLvl="0" animBg="1"/>
      <p:bldP spid="121" grpId="0"/>
      <p:bldP spid="122" grpId="0"/>
      <p:bldP spid="123" grpId="0" bldLvl="0" animBg="1"/>
      <p:bldP spid="124" grpId="0" bldLvl="0" animBg="1"/>
      <p:bldP spid="125" grpId="0"/>
      <p:bldP spid="126" grpId="0" bldLvl="0" animBg="1"/>
      <p:bldP spid="128" grpId="0"/>
      <p:bldP spid="129" grpId="0"/>
      <p:bldP spid="130" grpId="0"/>
      <p:bldP spid="131" grpId="0" bldLvl="0" animBg="1"/>
      <p:bldP spid="132" grpId="0"/>
      <p:bldP spid="133" grpId="0"/>
      <p:bldP spid="135" grpId="0" bldLvl="0" animBg="1"/>
      <p:bldP spid="136" grpId="0"/>
      <p:bldP spid="137" grpId="0" bldLvl="0" animBg="1"/>
      <p:bldP spid="138" grpId="0"/>
      <p:bldP spid="139" grpId="0"/>
      <p:bldP spid="141" grpId="0"/>
      <p:bldP spid="149" grpId="0" bldLvl="0" animBg="1"/>
      <p:bldP spid="153" grpId="0"/>
      <p:bldP spid="156" grpId="0"/>
      <p:bldP spid="157" grpId="0"/>
      <p:bldP spid="162" grpId="0"/>
      <p:bldP spid="163" grpId="0" bldLvl="0" animBg="1"/>
      <p:bldP spid="165" grpId="0"/>
      <p:bldP spid="166" grpId="0" bldLvl="0" animBg="1"/>
      <p:bldP spid="167" grpId="0"/>
      <p:bldP spid="168" grpId="0"/>
      <p:bldP spid="169" grpId="0"/>
      <p:bldP spid="172" grpId="0"/>
      <p:bldP spid="175" grpId="0"/>
      <p:bldP spid="177" grpId="0"/>
      <p:bldP spid="179" grpId="0"/>
      <p:bldP spid="180" grpId="0" bldLvl="0" animBg="1"/>
      <p:bldP spid="181" grpId="0" bldLvl="0" animBg="1"/>
      <p:bldP spid="187" grpId="0"/>
      <p:bldP spid="188" grpId="0"/>
      <p:bldP spid="189" grpId="0" bldLvl="0" animBg="1"/>
      <p:bldP spid="193" grpId="0" bldLvl="0" animBg="1"/>
      <p:bldP spid="194" grpId="0"/>
      <p:bldP spid="197" grpId="0"/>
      <p:bldP spid="198" grpId="0" bldLvl="0" animBg="1"/>
      <p:bldP spid="199" grpId="0"/>
      <p:bldP spid="201" grpId="0"/>
      <p:bldP spid="202" grpId="0" bldLvl="0" animBg="1"/>
      <p:bldP spid="205" grpId="0"/>
      <p:bldP spid="206" grpId="0"/>
      <p:bldP spid="207" grpId="0"/>
      <p:bldP spid="208" grpId="0"/>
      <p:bldP spid="212" grpId="0"/>
      <p:bldP spid="213" grpId="0" bldLvl="0" animBg="1"/>
      <p:bldP spid="214" grpId="0" bldLvl="0" animBg="1"/>
      <p:bldP spid="216" grpId="0"/>
      <p:bldP spid="217" grpId="0"/>
      <p:bldP spid="218" grpId="0"/>
      <p:bldP spid="2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488" y="2565130"/>
            <a:ext cx="328632" cy="13077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333" dirty="0"/>
              <a:t>a</a:t>
            </a:r>
          </a:p>
          <a:p>
            <a:pPr algn="ctr"/>
            <a:r>
              <a:rPr lang="en-US" altLang="zh-CN" sz="1333" dirty="0"/>
              <a:t>b</a:t>
            </a:r>
          </a:p>
          <a:p>
            <a:pPr algn="ctr"/>
            <a:r>
              <a:rPr lang="en-US" altLang="zh-CN" sz="1333" dirty="0"/>
              <a:t>c</a:t>
            </a:r>
          </a:p>
          <a:p>
            <a:pPr algn="ctr"/>
            <a:r>
              <a:rPr lang="en-US" altLang="zh-CN" sz="1333" dirty="0"/>
              <a:t>a</a:t>
            </a:r>
          </a:p>
          <a:p>
            <a:pPr algn="ctr"/>
            <a:r>
              <a:rPr lang="en-US" altLang="zh-CN" sz="1333" dirty="0"/>
              <a:t>b</a:t>
            </a:r>
          </a:p>
          <a:p>
            <a:pPr algn="ctr"/>
            <a:r>
              <a:rPr lang="en-US" altLang="zh-CN" sz="1333" dirty="0"/>
              <a:t>…</a:t>
            </a:r>
            <a:endParaRPr lang="zh-CN" altLang="en-US" sz="1333" dirty="0"/>
          </a:p>
        </p:txBody>
      </p:sp>
      <p:sp>
        <p:nvSpPr>
          <p:cNvPr id="3" name="文本框 2"/>
          <p:cNvSpPr txBox="1"/>
          <p:nvPr/>
        </p:nvSpPr>
        <p:spPr>
          <a:xfrm>
            <a:off x="519952" y="2624131"/>
            <a:ext cx="1364924" cy="707694"/>
          </a:xfrm>
          <a:prstGeom prst="rect">
            <a:avLst/>
          </a:prstGeom>
          <a:noFill/>
        </p:spPr>
        <p:txBody>
          <a:bodyPr wrap="square" rtlCol="0">
            <a:spAutoFit/>
          </a:bodyPr>
          <a:lstStyle/>
          <a:p>
            <a:r>
              <a:rPr lang="en-US" altLang="zh-CN" sz="1333" dirty="0"/>
              <a:t>1 HDFS </a:t>
            </a:r>
            <a:r>
              <a:rPr lang="zh-CN" altLang="en-US" sz="1333" dirty="0"/>
              <a:t>上待处理文本</a:t>
            </a:r>
            <a:endParaRPr lang="en-US" altLang="zh-CN" sz="1333" dirty="0"/>
          </a:p>
          <a:p>
            <a:r>
              <a:rPr lang="en-US" altLang="zh-CN" sz="1333" dirty="0"/>
              <a:t>/user/input</a:t>
            </a:r>
            <a:endParaRPr lang="zh-CN" altLang="en-US" sz="1333" dirty="0"/>
          </a:p>
        </p:txBody>
      </p:sp>
      <p:sp>
        <p:nvSpPr>
          <p:cNvPr id="76" name="矩形 75"/>
          <p:cNvSpPr/>
          <p:nvPr/>
        </p:nvSpPr>
        <p:spPr>
          <a:xfrm>
            <a:off x="2823437" y="1221330"/>
            <a:ext cx="1679563" cy="21186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95" name="文本框 94"/>
          <p:cNvSpPr txBox="1"/>
          <p:nvPr/>
        </p:nvSpPr>
        <p:spPr>
          <a:xfrm>
            <a:off x="551903" y="3306991"/>
            <a:ext cx="716292" cy="502573"/>
          </a:xfrm>
          <a:prstGeom prst="rect">
            <a:avLst/>
          </a:prstGeom>
          <a:noFill/>
        </p:spPr>
        <p:txBody>
          <a:bodyPr wrap="square" rtlCol="0">
            <a:spAutoFit/>
          </a:bodyPr>
          <a:lstStyle/>
          <a:p>
            <a:r>
              <a:rPr lang="en-US" altLang="zh-CN" sz="1333" dirty="0"/>
              <a:t>ss.txt 200m</a:t>
            </a:r>
          </a:p>
        </p:txBody>
      </p:sp>
      <p:sp>
        <p:nvSpPr>
          <p:cNvPr id="60" name="矩形 59"/>
          <p:cNvSpPr/>
          <p:nvPr/>
        </p:nvSpPr>
        <p:spPr>
          <a:xfrm>
            <a:off x="1897077" y="1472576"/>
            <a:ext cx="1152984" cy="2883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333" dirty="0" err="1"/>
              <a:t>InputFormat</a:t>
            </a:r>
            <a:endParaRPr lang="zh-CN" altLang="en-US" sz="1333" dirty="0"/>
          </a:p>
        </p:txBody>
      </p:sp>
      <p:sp>
        <p:nvSpPr>
          <p:cNvPr id="126" name="矩形 125"/>
          <p:cNvSpPr/>
          <p:nvPr/>
        </p:nvSpPr>
        <p:spPr>
          <a:xfrm>
            <a:off x="3059484" y="1460174"/>
            <a:ext cx="983296" cy="7678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27" name="文本框 126"/>
          <p:cNvSpPr txBox="1"/>
          <p:nvPr/>
        </p:nvSpPr>
        <p:spPr>
          <a:xfrm>
            <a:off x="3371381" y="1176649"/>
            <a:ext cx="883363" cy="297454"/>
          </a:xfrm>
          <a:prstGeom prst="rect">
            <a:avLst/>
          </a:prstGeom>
          <a:noFill/>
        </p:spPr>
        <p:txBody>
          <a:bodyPr wrap="square" rtlCol="0">
            <a:spAutoFit/>
          </a:bodyPr>
          <a:lstStyle/>
          <a:p>
            <a:r>
              <a:rPr lang="en-US" altLang="zh-CN" sz="1333" dirty="0"/>
              <a:t>Map task</a:t>
            </a:r>
          </a:p>
        </p:txBody>
      </p:sp>
      <p:sp>
        <p:nvSpPr>
          <p:cNvPr id="61" name="矩形 60"/>
          <p:cNvSpPr/>
          <p:nvPr/>
        </p:nvSpPr>
        <p:spPr>
          <a:xfrm>
            <a:off x="2889748" y="1972926"/>
            <a:ext cx="819080" cy="3142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333" dirty="0"/>
              <a:t>Mapper</a:t>
            </a:r>
            <a:endParaRPr lang="zh-CN" altLang="en-US" sz="1333" dirty="0"/>
          </a:p>
        </p:txBody>
      </p:sp>
      <p:sp>
        <p:nvSpPr>
          <p:cNvPr id="62" name="矩形 61"/>
          <p:cNvSpPr/>
          <p:nvPr/>
        </p:nvSpPr>
        <p:spPr>
          <a:xfrm>
            <a:off x="2898649" y="3032300"/>
            <a:ext cx="1460002"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333" dirty="0" err="1"/>
              <a:t>outputCollector</a:t>
            </a:r>
            <a:endParaRPr lang="zh-CN" altLang="en-US" sz="1333" dirty="0"/>
          </a:p>
        </p:txBody>
      </p:sp>
      <p:sp>
        <p:nvSpPr>
          <p:cNvPr id="131" name="文本框 130"/>
          <p:cNvSpPr txBox="1"/>
          <p:nvPr/>
        </p:nvSpPr>
        <p:spPr>
          <a:xfrm>
            <a:off x="3670270" y="1433026"/>
            <a:ext cx="452574" cy="297454"/>
          </a:xfrm>
          <a:prstGeom prst="rect">
            <a:avLst/>
          </a:prstGeom>
          <a:noFill/>
        </p:spPr>
        <p:txBody>
          <a:bodyPr wrap="square" rtlCol="0">
            <a:spAutoFit/>
          </a:bodyPr>
          <a:lstStyle/>
          <a:p>
            <a:r>
              <a:rPr lang="en-US" altLang="zh-CN" sz="1333" dirty="0" err="1"/>
              <a:t>K,v</a:t>
            </a:r>
            <a:endParaRPr lang="en-US" altLang="zh-CN" sz="1333" dirty="0"/>
          </a:p>
        </p:txBody>
      </p:sp>
      <p:sp>
        <p:nvSpPr>
          <p:cNvPr id="133" name="文本框 132"/>
          <p:cNvSpPr txBox="1"/>
          <p:nvPr/>
        </p:nvSpPr>
        <p:spPr>
          <a:xfrm>
            <a:off x="2879196" y="2331851"/>
            <a:ext cx="1492780" cy="502573"/>
          </a:xfrm>
          <a:prstGeom prst="rect">
            <a:avLst/>
          </a:prstGeom>
          <a:noFill/>
        </p:spPr>
        <p:txBody>
          <a:bodyPr wrap="square" rtlCol="0">
            <a:spAutoFit/>
          </a:bodyPr>
          <a:lstStyle/>
          <a:p>
            <a:r>
              <a:rPr lang="en-US" altLang="zh-CN" sz="1333" dirty="0"/>
              <a:t>map(</a:t>
            </a:r>
            <a:r>
              <a:rPr lang="en-US" altLang="zh-CN" sz="1333" dirty="0" err="1"/>
              <a:t>K,v</a:t>
            </a:r>
            <a:r>
              <a:rPr lang="en-US" altLang="zh-CN" sz="1333" dirty="0"/>
              <a:t>)</a:t>
            </a:r>
          </a:p>
          <a:p>
            <a:r>
              <a:rPr lang="en-US" altLang="zh-CN" sz="1333" dirty="0" err="1"/>
              <a:t>Context.write</a:t>
            </a:r>
            <a:r>
              <a:rPr lang="en-US" altLang="zh-CN" sz="1333" dirty="0"/>
              <a:t>(</a:t>
            </a:r>
            <a:r>
              <a:rPr lang="en-US" altLang="zh-CN" sz="1333" dirty="0" err="1"/>
              <a:t>k,v</a:t>
            </a:r>
            <a:r>
              <a:rPr lang="en-US" altLang="zh-CN" sz="1333" dirty="0"/>
              <a:t>)</a:t>
            </a:r>
          </a:p>
        </p:txBody>
      </p:sp>
      <p:cxnSp>
        <p:nvCxnSpPr>
          <p:cNvPr id="103" name="肘形连接符 102"/>
          <p:cNvCxnSpPr>
            <a:stCxn id="61" idx="1"/>
            <a:endCxn id="133" idx="1"/>
          </p:cNvCxnSpPr>
          <p:nvPr/>
        </p:nvCxnSpPr>
        <p:spPr>
          <a:xfrm rot="10800000" flipV="1">
            <a:off x="2879196" y="2130056"/>
            <a:ext cx="10552" cy="453082"/>
          </a:xfrm>
          <a:prstGeom prst="bentConnector3">
            <a:avLst>
              <a:gd name="adj1" fmla="val 22664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131" idx="2"/>
            <a:endCxn id="61" idx="0"/>
          </p:cNvCxnSpPr>
          <p:nvPr/>
        </p:nvCxnSpPr>
        <p:spPr>
          <a:xfrm flipH="1">
            <a:off x="3299288" y="1730480"/>
            <a:ext cx="597269" cy="242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矩形 161"/>
          <p:cNvSpPr/>
          <p:nvPr/>
        </p:nvSpPr>
        <p:spPr>
          <a:xfrm>
            <a:off x="4655870" y="1517383"/>
            <a:ext cx="2334156" cy="455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73" name="文本框 172"/>
          <p:cNvSpPr txBox="1"/>
          <p:nvPr/>
        </p:nvSpPr>
        <p:spPr>
          <a:xfrm>
            <a:off x="3503981" y="915666"/>
            <a:ext cx="1085217" cy="297454"/>
          </a:xfrm>
          <a:prstGeom prst="rect">
            <a:avLst/>
          </a:prstGeom>
          <a:noFill/>
        </p:spPr>
        <p:txBody>
          <a:bodyPr wrap="square" rtlCol="0">
            <a:spAutoFit/>
          </a:bodyPr>
          <a:lstStyle/>
          <a:p>
            <a:r>
              <a:rPr lang="en-US" altLang="zh-CN" sz="1333" dirty="0"/>
              <a:t>ss.txt 0-128</a:t>
            </a:r>
          </a:p>
        </p:txBody>
      </p:sp>
      <p:sp>
        <p:nvSpPr>
          <p:cNvPr id="226" name="文本框 225"/>
          <p:cNvSpPr txBox="1"/>
          <p:nvPr/>
        </p:nvSpPr>
        <p:spPr>
          <a:xfrm>
            <a:off x="961224" y="1075316"/>
            <a:ext cx="1939604" cy="297454"/>
          </a:xfrm>
          <a:prstGeom prst="rect">
            <a:avLst/>
          </a:prstGeom>
          <a:noFill/>
        </p:spPr>
        <p:txBody>
          <a:bodyPr wrap="square" rtlCol="0">
            <a:spAutoFit/>
          </a:bodyPr>
          <a:lstStyle/>
          <a:p>
            <a:r>
              <a:rPr lang="en-US" altLang="zh-CN" sz="1333" dirty="0"/>
              <a:t>5 </a:t>
            </a:r>
            <a:r>
              <a:rPr lang="zh-CN" altLang="en-US" sz="1333" dirty="0"/>
              <a:t>默认</a:t>
            </a:r>
            <a:r>
              <a:rPr lang="en-US" altLang="zh-CN" sz="1333" dirty="0" err="1"/>
              <a:t>TextInputFormat</a:t>
            </a:r>
            <a:endParaRPr lang="en-US" altLang="zh-CN" sz="1333" dirty="0"/>
          </a:p>
        </p:txBody>
      </p:sp>
      <p:sp>
        <p:nvSpPr>
          <p:cNvPr id="227" name="文本框 226"/>
          <p:cNvSpPr txBox="1"/>
          <p:nvPr/>
        </p:nvSpPr>
        <p:spPr>
          <a:xfrm>
            <a:off x="1679071" y="2180974"/>
            <a:ext cx="1091196" cy="297454"/>
          </a:xfrm>
          <a:prstGeom prst="rect">
            <a:avLst/>
          </a:prstGeom>
          <a:noFill/>
        </p:spPr>
        <p:txBody>
          <a:bodyPr wrap="square" rtlCol="0">
            <a:spAutoFit/>
          </a:bodyPr>
          <a:lstStyle/>
          <a:p>
            <a:r>
              <a:rPr lang="en-US" altLang="zh-CN" sz="1333" dirty="0"/>
              <a:t>6 </a:t>
            </a:r>
            <a:r>
              <a:rPr lang="zh-CN" altLang="en-US" sz="1333" dirty="0"/>
              <a:t>逻辑运算</a:t>
            </a:r>
            <a:endParaRPr lang="en-US" altLang="zh-CN" sz="1333" dirty="0"/>
          </a:p>
        </p:txBody>
      </p:sp>
      <p:sp>
        <p:nvSpPr>
          <p:cNvPr id="82" name="矩形 81"/>
          <p:cNvSpPr/>
          <p:nvPr/>
        </p:nvSpPr>
        <p:spPr>
          <a:xfrm>
            <a:off x="143301" y="1463832"/>
            <a:ext cx="1423587" cy="2883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333" dirty="0" err="1"/>
              <a:t>RecorderReader</a:t>
            </a:r>
            <a:endParaRPr lang="zh-CN" altLang="en-US" sz="1333" dirty="0"/>
          </a:p>
        </p:txBody>
      </p:sp>
      <p:sp>
        <p:nvSpPr>
          <p:cNvPr id="84" name="文本框 83"/>
          <p:cNvSpPr txBox="1"/>
          <p:nvPr/>
        </p:nvSpPr>
        <p:spPr>
          <a:xfrm>
            <a:off x="239286" y="1915989"/>
            <a:ext cx="874807" cy="502573"/>
          </a:xfrm>
          <a:prstGeom prst="rect">
            <a:avLst/>
          </a:prstGeom>
          <a:noFill/>
        </p:spPr>
        <p:txBody>
          <a:bodyPr wrap="square" rtlCol="0">
            <a:spAutoFit/>
          </a:bodyPr>
          <a:lstStyle/>
          <a:p>
            <a:r>
              <a:rPr lang="en-US" altLang="zh-CN" sz="1333" dirty="0" err="1"/>
              <a:t>K,v</a:t>
            </a:r>
            <a:r>
              <a:rPr lang="en-US" altLang="zh-CN" sz="1333" dirty="0"/>
              <a:t> reader()</a:t>
            </a:r>
          </a:p>
        </p:txBody>
      </p:sp>
      <p:cxnSp>
        <p:nvCxnSpPr>
          <p:cNvPr id="85" name="直接箭头连接符 84"/>
          <p:cNvCxnSpPr>
            <a:stCxn id="84" idx="2"/>
            <a:endCxn id="2" idx="0"/>
          </p:cNvCxnSpPr>
          <p:nvPr/>
        </p:nvCxnSpPr>
        <p:spPr>
          <a:xfrm flipH="1">
            <a:off x="396804" y="2418562"/>
            <a:ext cx="279886" cy="14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82" idx="2"/>
            <a:endCxn id="84" idx="0"/>
          </p:cNvCxnSpPr>
          <p:nvPr/>
        </p:nvCxnSpPr>
        <p:spPr>
          <a:xfrm flipH="1">
            <a:off x="676690" y="1752144"/>
            <a:ext cx="178405" cy="16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60" idx="1"/>
            <a:endCxn id="82" idx="3"/>
          </p:cNvCxnSpPr>
          <p:nvPr/>
        </p:nvCxnSpPr>
        <p:spPr>
          <a:xfrm flipH="1" flipV="1">
            <a:off x="1566887" y="1607988"/>
            <a:ext cx="330189" cy="8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127" idx="1"/>
          </p:cNvCxnSpPr>
          <p:nvPr/>
        </p:nvCxnSpPr>
        <p:spPr>
          <a:xfrm flipH="1">
            <a:off x="2709134" y="1325376"/>
            <a:ext cx="662247" cy="147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84" idx="3"/>
            <a:endCxn id="131" idx="1"/>
          </p:cNvCxnSpPr>
          <p:nvPr/>
        </p:nvCxnSpPr>
        <p:spPr>
          <a:xfrm flipV="1">
            <a:off x="1114093" y="1581753"/>
            <a:ext cx="2556177" cy="585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a:stCxn id="133" idx="2"/>
            <a:endCxn id="62" idx="0"/>
          </p:cNvCxnSpPr>
          <p:nvPr/>
        </p:nvCxnSpPr>
        <p:spPr>
          <a:xfrm>
            <a:off x="3625586" y="2834424"/>
            <a:ext cx="3064" cy="1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文本框 118"/>
          <p:cNvSpPr txBox="1"/>
          <p:nvPr/>
        </p:nvSpPr>
        <p:spPr>
          <a:xfrm>
            <a:off x="4801890" y="1176649"/>
            <a:ext cx="1265662" cy="297454"/>
          </a:xfrm>
          <a:prstGeom prst="rect">
            <a:avLst/>
          </a:prstGeom>
          <a:noFill/>
        </p:spPr>
        <p:txBody>
          <a:bodyPr wrap="square" rtlCol="0">
            <a:spAutoFit/>
          </a:bodyPr>
          <a:lstStyle/>
          <a:p>
            <a:r>
              <a:rPr lang="en-US" altLang="zh-CN" sz="1333" dirty="0"/>
              <a:t>7 </a:t>
            </a:r>
            <a:r>
              <a:rPr lang="zh-CN" altLang="en-US" sz="1333" dirty="0"/>
              <a:t>环形缓冲区</a:t>
            </a:r>
            <a:endParaRPr lang="en-US" altLang="zh-CN" sz="1333" dirty="0"/>
          </a:p>
        </p:txBody>
      </p:sp>
      <p:sp>
        <p:nvSpPr>
          <p:cNvPr id="121" name="文本框 120"/>
          <p:cNvSpPr txBox="1"/>
          <p:nvPr/>
        </p:nvSpPr>
        <p:spPr>
          <a:xfrm>
            <a:off x="4532860" y="1616733"/>
            <a:ext cx="2539315" cy="502573"/>
          </a:xfrm>
          <a:prstGeom prst="rect">
            <a:avLst/>
          </a:prstGeom>
          <a:noFill/>
        </p:spPr>
        <p:txBody>
          <a:bodyPr wrap="square" rtlCol="0">
            <a:spAutoFit/>
          </a:bodyPr>
          <a:lstStyle/>
          <a:p>
            <a:r>
              <a:rPr lang="en-US" altLang="zh-CN" sz="1333" dirty="0"/>
              <a:t>… …&lt;a,1&gt;&lt; c,1&gt;&lt;b,1&gt;&lt;a,1&gt;&lt;b,1&gt;</a:t>
            </a:r>
          </a:p>
        </p:txBody>
      </p:sp>
      <p:sp>
        <p:nvSpPr>
          <p:cNvPr id="123" name="矩形 122"/>
          <p:cNvSpPr/>
          <p:nvPr/>
        </p:nvSpPr>
        <p:spPr>
          <a:xfrm>
            <a:off x="7019886" y="1520384"/>
            <a:ext cx="296559" cy="455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25" name="文本框 124"/>
          <p:cNvSpPr txBox="1"/>
          <p:nvPr/>
        </p:nvSpPr>
        <p:spPr>
          <a:xfrm>
            <a:off x="6058244" y="1172991"/>
            <a:ext cx="1085217" cy="297454"/>
          </a:xfrm>
          <a:prstGeom prst="rect">
            <a:avLst/>
          </a:prstGeom>
          <a:noFill/>
        </p:spPr>
        <p:txBody>
          <a:bodyPr wrap="square" rtlCol="0">
            <a:spAutoFit/>
          </a:bodyPr>
          <a:lstStyle/>
          <a:p>
            <a:r>
              <a:rPr lang="zh-CN" altLang="en-US" sz="1333" dirty="0"/>
              <a:t>默认</a:t>
            </a:r>
            <a:r>
              <a:rPr lang="en-US" altLang="zh-CN" sz="1333" dirty="0"/>
              <a:t>100M</a:t>
            </a:r>
          </a:p>
        </p:txBody>
      </p:sp>
      <p:sp>
        <p:nvSpPr>
          <p:cNvPr id="128" name="文本框 127"/>
          <p:cNvSpPr txBox="1"/>
          <p:nvPr/>
        </p:nvSpPr>
        <p:spPr>
          <a:xfrm>
            <a:off x="6667618" y="1963988"/>
            <a:ext cx="568587" cy="297454"/>
          </a:xfrm>
          <a:prstGeom prst="rect">
            <a:avLst/>
          </a:prstGeom>
          <a:noFill/>
        </p:spPr>
        <p:txBody>
          <a:bodyPr wrap="square" rtlCol="0">
            <a:spAutoFit/>
          </a:bodyPr>
          <a:lstStyle/>
          <a:p>
            <a:r>
              <a:rPr lang="en-US" altLang="zh-CN" sz="1333" dirty="0"/>
              <a:t>80%</a:t>
            </a:r>
          </a:p>
        </p:txBody>
      </p:sp>
      <p:sp>
        <p:nvSpPr>
          <p:cNvPr id="129" name="矩形 128"/>
          <p:cNvSpPr/>
          <p:nvPr/>
        </p:nvSpPr>
        <p:spPr>
          <a:xfrm>
            <a:off x="4650647" y="2480532"/>
            <a:ext cx="1895994" cy="142839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dirty="0"/>
          </a:p>
        </p:txBody>
      </p:sp>
      <p:sp>
        <p:nvSpPr>
          <p:cNvPr id="130" name="矩形 129"/>
          <p:cNvSpPr/>
          <p:nvPr/>
        </p:nvSpPr>
        <p:spPr>
          <a:xfrm>
            <a:off x="4722949" y="2790966"/>
            <a:ext cx="1760211"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333" dirty="0" err="1"/>
              <a:t>HashPartitioner</a:t>
            </a:r>
            <a:r>
              <a:rPr lang="zh-CN" altLang="en-US" sz="1333" dirty="0"/>
              <a:t>分区</a:t>
            </a:r>
          </a:p>
        </p:txBody>
      </p:sp>
      <p:sp>
        <p:nvSpPr>
          <p:cNvPr id="132" name="矩形 131"/>
          <p:cNvSpPr/>
          <p:nvPr/>
        </p:nvSpPr>
        <p:spPr>
          <a:xfrm>
            <a:off x="4718561" y="3180010"/>
            <a:ext cx="1764600"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333" dirty="0" err="1"/>
              <a:t>Key.compareTo</a:t>
            </a:r>
            <a:r>
              <a:rPr lang="zh-CN" altLang="en-US" sz="1333" dirty="0"/>
              <a:t>排序</a:t>
            </a:r>
          </a:p>
        </p:txBody>
      </p:sp>
      <p:sp>
        <p:nvSpPr>
          <p:cNvPr id="135" name="矩形 134"/>
          <p:cNvSpPr/>
          <p:nvPr/>
        </p:nvSpPr>
        <p:spPr>
          <a:xfrm>
            <a:off x="4718561" y="3540512"/>
            <a:ext cx="1764600"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333" dirty="0"/>
              <a:t>Combiner</a:t>
            </a:r>
            <a:r>
              <a:rPr lang="zh-CN" altLang="en-US" sz="1333" dirty="0"/>
              <a:t>合并</a:t>
            </a:r>
          </a:p>
        </p:txBody>
      </p:sp>
      <p:sp>
        <p:nvSpPr>
          <p:cNvPr id="45" name="下弧形箭头 44"/>
          <p:cNvSpPr/>
          <p:nvPr/>
        </p:nvSpPr>
        <p:spPr>
          <a:xfrm>
            <a:off x="5616679" y="1881701"/>
            <a:ext cx="795839" cy="333216"/>
          </a:xfrm>
          <a:prstGeom prst="curved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33">
              <a:solidFill>
                <a:schemeClr val="tx1"/>
              </a:solidFill>
            </a:endParaRPr>
          </a:p>
        </p:txBody>
      </p:sp>
      <p:cxnSp>
        <p:nvCxnSpPr>
          <p:cNvPr id="137" name="直接箭头连接符 136"/>
          <p:cNvCxnSpPr>
            <a:stCxn id="45" idx="3"/>
            <a:endCxn id="129" idx="0"/>
          </p:cNvCxnSpPr>
          <p:nvPr/>
        </p:nvCxnSpPr>
        <p:spPr>
          <a:xfrm flipH="1">
            <a:off x="5598644" y="2214917"/>
            <a:ext cx="395128" cy="265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62" idx="3"/>
          </p:cNvCxnSpPr>
          <p:nvPr/>
        </p:nvCxnSpPr>
        <p:spPr>
          <a:xfrm flipV="1">
            <a:off x="4358651" y="1913532"/>
            <a:ext cx="177738" cy="126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6856009" y="2790966"/>
            <a:ext cx="900316"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&lt;a,1&gt;&lt;c,1&gt;</a:t>
            </a:r>
            <a:endParaRPr lang="zh-CN" altLang="en-US" sz="1066" dirty="0"/>
          </a:p>
        </p:txBody>
      </p:sp>
      <p:sp>
        <p:nvSpPr>
          <p:cNvPr id="146" name="矩形 145"/>
          <p:cNvSpPr/>
          <p:nvPr/>
        </p:nvSpPr>
        <p:spPr>
          <a:xfrm>
            <a:off x="7756326" y="2784752"/>
            <a:ext cx="8638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&lt;b,1&gt;&lt;b,1&gt;</a:t>
            </a:r>
            <a:endParaRPr lang="zh-CN" altLang="en-US" sz="1066" dirty="0"/>
          </a:p>
        </p:txBody>
      </p:sp>
      <p:sp>
        <p:nvSpPr>
          <p:cNvPr id="148" name="文本框 147"/>
          <p:cNvSpPr txBox="1"/>
          <p:nvPr/>
        </p:nvSpPr>
        <p:spPr>
          <a:xfrm>
            <a:off x="6605053" y="2378899"/>
            <a:ext cx="2693417" cy="297454"/>
          </a:xfrm>
          <a:prstGeom prst="rect">
            <a:avLst/>
          </a:prstGeom>
          <a:noFill/>
        </p:spPr>
        <p:txBody>
          <a:bodyPr wrap="square" rtlCol="0">
            <a:spAutoFit/>
          </a:bodyPr>
          <a:lstStyle/>
          <a:p>
            <a:r>
              <a:rPr lang="en-US" altLang="zh-CN" sz="1333" dirty="0"/>
              <a:t>9 </a:t>
            </a:r>
            <a:r>
              <a:rPr lang="zh-CN" altLang="en-US" sz="1333" dirty="0"/>
              <a:t>溢出到文件（分区且区内有序）</a:t>
            </a:r>
            <a:endParaRPr lang="en-US" altLang="zh-CN" sz="1333" dirty="0"/>
          </a:p>
        </p:txBody>
      </p:sp>
      <p:sp>
        <p:nvSpPr>
          <p:cNvPr id="149" name="矩形 148"/>
          <p:cNvSpPr/>
          <p:nvPr/>
        </p:nvSpPr>
        <p:spPr>
          <a:xfrm>
            <a:off x="6856008" y="3174216"/>
            <a:ext cx="900316"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&lt;a,1&gt;&lt;e,1&gt;</a:t>
            </a:r>
            <a:endParaRPr lang="zh-CN" altLang="en-US" sz="1066" dirty="0"/>
          </a:p>
        </p:txBody>
      </p:sp>
      <p:sp>
        <p:nvSpPr>
          <p:cNvPr id="150" name="矩形 149"/>
          <p:cNvSpPr/>
          <p:nvPr/>
        </p:nvSpPr>
        <p:spPr>
          <a:xfrm>
            <a:off x="7756324" y="3168003"/>
            <a:ext cx="8638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&lt;d,1&gt;&lt;f,1&gt;</a:t>
            </a:r>
            <a:endParaRPr lang="zh-CN" altLang="en-US" sz="1066" dirty="0"/>
          </a:p>
        </p:txBody>
      </p:sp>
      <p:sp>
        <p:nvSpPr>
          <p:cNvPr id="154" name="矩形 153"/>
          <p:cNvSpPr/>
          <p:nvPr/>
        </p:nvSpPr>
        <p:spPr>
          <a:xfrm>
            <a:off x="6848410" y="3551254"/>
            <a:ext cx="907914"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&lt;a,1&gt;&lt;c,1&gt;</a:t>
            </a:r>
            <a:endParaRPr lang="zh-CN" altLang="en-US" sz="1066" dirty="0"/>
          </a:p>
        </p:txBody>
      </p:sp>
      <p:sp>
        <p:nvSpPr>
          <p:cNvPr id="155" name="矩形 154"/>
          <p:cNvSpPr/>
          <p:nvPr/>
        </p:nvSpPr>
        <p:spPr>
          <a:xfrm>
            <a:off x="7756324" y="3554083"/>
            <a:ext cx="863872"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&lt;b,2&gt;</a:t>
            </a:r>
            <a:endParaRPr lang="zh-CN" altLang="en-US" sz="1066" dirty="0"/>
          </a:p>
        </p:txBody>
      </p:sp>
      <p:cxnSp>
        <p:nvCxnSpPr>
          <p:cNvPr id="156" name="直接箭头连接符 155"/>
          <p:cNvCxnSpPr>
            <a:stCxn id="129" idx="3"/>
            <a:endCxn id="145" idx="1"/>
          </p:cNvCxnSpPr>
          <p:nvPr/>
        </p:nvCxnSpPr>
        <p:spPr>
          <a:xfrm flipV="1">
            <a:off x="6546641" y="2941324"/>
            <a:ext cx="309367" cy="253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29" idx="3"/>
            <a:endCxn id="149" idx="1"/>
          </p:cNvCxnSpPr>
          <p:nvPr/>
        </p:nvCxnSpPr>
        <p:spPr>
          <a:xfrm>
            <a:off x="6546642" y="3194730"/>
            <a:ext cx="309366" cy="129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a:xfrm>
            <a:off x="8973983" y="2967081"/>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&lt;a,1&gt;&lt;a,1&gt;&lt;c,1&gt;&lt;e,1&gt;</a:t>
            </a:r>
            <a:endParaRPr lang="zh-CN" altLang="en-US" sz="1066" dirty="0"/>
          </a:p>
        </p:txBody>
      </p:sp>
      <p:sp>
        <p:nvSpPr>
          <p:cNvPr id="166" name="矩形 165"/>
          <p:cNvSpPr/>
          <p:nvPr/>
        </p:nvSpPr>
        <p:spPr>
          <a:xfrm>
            <a:off x="10509367" y="2967081"/>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&lt;b,1&gt;&lt;b,1&gt;&lt;d,1&gt;&lt;f,1&gt;</a:t>
            </a:r>
            <a:endParaRPr lang="zh-CN" altLang="en-US" sz="1066" dirty="0"/>
          </a:p>
        </p:txBody>
      </p:sp>
      <p:cxnSp>
        <p:nvCxnSpPr>
          <p:cNvPr id="178" name="直接箭头连接符 177"/>
          <p:cNvCxnSpPr>
            <a:stCxn id="150" idx="3"/>
            <a:endCxn id="164" idx="1"/>
          </p:cNvCxnSpPr>
          <p:nvPr/>
        </p:nvCxnSpPr>
        <p:spPr>
          <a:xfrm flipV="1">
            <a:off x="8620196" y="3117439"/>
            <a:ext cx="353787" cy="200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a:stCxn id="146" idx="3"/>
            <a:endCxn id="164" idx="1"/>
          </p:cNvCxnSpPr>
          <p:nvPr/>
        </p:nvCxnSpPr>
        <p:spPr>
          <a:xfrm>
            <a:off x="8620197" y="2935110"/>
            <a:ext cx="353785" cy="18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8973983" y="3551254"/>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&lt;a,2&gt;&lt;c,1&gt;&lt;e,1&gt;</a:t>
            </a:r>
            <a:endParaRPr lang="zh-CN" altLang="en-US" sz="1066" dirty="0"/>
          </a:p>
        </p:txBody>
      </p:sp>
      <p:sp>
        <p:nvSpPr>
          <p:cNvPr id="184" name="矩形 183"/>
          <p:cNvSpPr/>
          <p:nvPr/>
        </p:nvSpPr>
        <p:spPr>
          <a:xfrm>
            <a:off x="10509367" y="3551254"/>
            <a:ext cx="1535771"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&lt;b,2&gt;&lt;d,1&gt;&lt;f,1&gt;</a:t>
            </a:r>
            <a:endParaRPr lang="zh-CN" altLang="en-US" sz="1066" dirty="0"/>
          </a:p>
        </p:txBody>
      </p:sp>
      <p:cxnSp>
        <p:nvCxnSpPr>
          <p:cNvPr id="185" name="直接箭头连接符 184"/>
          <p:cNvCxnSpPr>
            <a:stCxn id="135" idx="3"/>
            <a:endCxn id="154" idx="1"/>
          </p:cNvCxnSpPr>
          <p:nvPr/>
        </p:nvCxnSpPr>
        <p:spPr>
          <a:xfrm>
            <a:off x="6483160" y="3690870"/>
            <a:ext cx="365249" cy="1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stCxn id="155" idx="3"/>
            <a:endCxn id="183" idx="1"/>
          </p:cNvCxnSpPr>
          <p:nvPr/>
        </p:nvCxnSpPr>
        <p:spPr>
          <a:xfrm flipV="1">
            <a:off x="8620196" y="3701611"/>
            <a:ext cx="353787" cy="2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0" name="文本框 189"/>
          <p:cNvSpPr txBox="1"/>
          <p:nvPr/>
        </p:nvSpPr>
        <p:spPr>
          <a:xfrm>
            <a:off x="8776564" y="2707042"/>
            <a:ext cx="1859604" cy="297454"/>
          </a:xfrm>
          <a:prstGeom prst="rect">
            <a:avLst/>
          </a:prstGeom>
          <a:noFill/>
        </p:spPr>
        <p:txBody>
          <a:bodyPr wrap="square" rtlCol="0">
            <a:spAutoFit/>
          </a:bodyPr>
          <a:lstStyle/>
          <a:p>
            <a:r>
              <a:rPr lang="en-US" altLang="zh-CN" sz="1333" dirty="0"/>
              <a:t>10 Merge </a:t>
            </a:r>
            <a:r>
              <a:rPr lang="zh-CN" altLang="en-US" sz="1333" dirty="0"/>
              <a:t>归并排序</a:t>
            </a:r>
            <a:endParaRPr lang="en-US" altLang="zh-CN" sz="1333" dirty="0"/>
          </a:p>
        </p:txBody>
      </p:sp>
      <p:sp>
        <p:nvSpPr>
          <p:cNvPr id="191" name="文本框 190"/>
          <p:cNvSpPr txBox="1"/>
          <p:nvPr/>
        </p:nvSpPr>
        <p:spPr>
          <a:xfrm>
            <a:off x="9298471" y="3840332"/>
            <a:ext cx="989541" cy="297454"/>
          </a:xfrm>
          <a:prstGeom prst="rect">
            <a:avLst/>
          </a:prstGeom>
          <a:noFill/>
        </p:spPr>
        <p:txBody>
          <a:bodyPr wrap="square" rtlCol="0">
            <a:spAutoFit/>
          </a:bodyPr>
          <a:lstStyle/>
          <a:p>
            <a:r>
              <a:rPr lang="en-US" altLang="zh-CN" sz="1333" dirty="0"/>
              <a:t>partition0</a:t>
            </a:r>
          </a:p>
        </p:txBody>
      </p:sp>
      <p:sp>
        <p:nvSpPr>
          <p:cNvPr id="192" name="文本框 191"/>
          <p:cNvSpPr txBox="1"/>
          <p:nvPr/>
        </p:nvSpPr>
        <p:spPr>
          <a:xfrm>
            <a:off x="10834049" y="3851969"/>
            <a:ext cx="1092482" cy="297454"/>
          </a:xfrm>
          <a:prstGeom prst="rect">
            <a:avLst/>
          </a:prstGeom>
          <a:noFill/>
        </p:spPr>
        <p:txBody>
          <a:bodyPr wrap="square" rtlCol="0">
            <a:spAutoFit/>
          </a:bodyPr>
          <a:lstStyle/>
          <a:p>
            <a:r>
              <a:rPr lang="en-US" altLang="zh-CN" sz="1333" dirty="0"/>
              <a:t>partition1</a:t>
            </a:r>
          </a:p>
        </p:txBody>
      </p:sp>
      <p:sp>
        <p:nvSpPr>
          <p:cNvPr id="244" name="文本框 243"/>
          <p:cNvSpPr txBox="1"/>
          <p:nvPr/>
        </p:nvSpPr>
        <p:spPr>
          <a:xfrm>
            <a:off x="4880213" y="3945087"/>
            <a:ext cx="1407573" cy="297454"/>
          </a:xfrm>
          <a:prstGeom prst="rect">
            <a:avLst/>
          </a:prstGeom>
          <a:noFill/>
        </p:spPr>
        <p:txBody>
          <a:bodyPr wrap="square" rtlCol="0">
            <a:spAutoFit/>
          </a:bodyPr>
          <a:lstStyle/>
          <a:p>
            <a:r>
              <a:rPr lang="en-US" altLang="zh-CN" sz="1333" dirty="0"/>
              <a:t>8 </a:t>
            </a:r>
            <a:r>
              <a:rPr lang="zh-CN" altLang="en-US" sz="1333" dirty="0"/>
              <a:t>分区、排序</a:t>
            </a:r>
            <a:endParaRPr lang="en-US" altLang="zh-CN" sz="1333" dirty="0"/>
          </a:p>
        </p:txBody>
      </p:sp>
      <p:sp>
        <p:nvSpPr>
          <p:cNvPr id="245" name="文本框 244"/>
          <p:cNvSpPr txBox="1"/>
          <p:nvPr/>
        </p:nvSpPr>
        <p:spPr>
          <a:xfrm>
            <a:off x="7327077" y="3936985"/>
            <a:ext cx="1407573" cy="297454"/>
          </a:xfrm>
          <a:prstGeom prst="rect">
            <a:avLst/>
          </a:prstGeom>
          <a:noFill/>
        </p:spPr>
        <p:txBody>
          <a:bodyPr wrap="square" rtlCol="0">
            <a:spAutoFit/>
          </a:bodyPr>
          <a:lstStyle/>
          <a:p>
            <a:r>
              <a:rPr lang="en-US" altLang="zh-CN" sz="1333" dirty="0"/>
              <a:t>11 </a:t>
            </a:r>
            <a:r>
              <a:rPr lang="zh-CN" altLang="en-US" sz="1333" dirty="0"/>
              <a:t>合并</a:t>
            </a:r>
            <a:endParaRPr lang="en-US" altLang="zh-CN" sz="1333" dirty="0"/>
          </a:p>
        </p:txBody>
      </p:sp>
      <p:sp>
        <p:nvSpPr>
          <p:cNvPr id="86" name="矩形 85"/>
          <p:cNvSpPr/>
          <p:nvPr/>
        </p:nvSpPr>
        <p:spPr>
          <a:xfrm>
            <a:off x="2737108" y="4311465"/>
            <a:ext cx="5759140" cy="23764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33" dirty="0"/>
          </a:p>
        </p:txBody>
      </p:sp>
      <p:sp>
        <p:nvSpPr>
          <p:cNvPr id="87" name="矩形 86"/>
          <p:cNvSpPr/>
          <p:nvPr/>
        </p:nvSpPr>
        <p:spPr>
          <a:xfrm>
            <a:off x="2943272" y="5038867"/>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&lt;a,1&gt;&lt;a,1&gt;&lt;c,1&gt;&lt;e,1&gt;</a:t>
            </a:r>
            <a:endParaRPr lang="zh-CN" altLang="en-US" sz="1066" dirty="0"/>
          </a:p>
        </p:txBody>
      </p:sp>
      <p:sp>
        <p:nvSpPr>
          <p:cNvPr id="88" name="矩形 87"/>
          <p:cNvSpPr/>
          <p:nvPr/>
        </p:nvSpPr>
        <p:spPr>
          <a:xfrm>
            <a:off x="2943271" y="5547154"/>
            <a:ext cx="1535385"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&lt;g,1&gt;</a:t>
            </a:r>
            <a:endParaRPr lang="zh-CN" altLang="en-US" sz="1066" dirty="0"/>
          </a:p>
        </p:txBody>
      </p:sp>
      <p:sp>
        <p:nvSpPr>
          <p:cNvPr id="89" name="矩形 88"/>
          <p:cNvSpPr/>
          <p:nvPr/>
        </p:nvSpPr>
        <p:spPr>
          <a:xfrm>
            <a:off x="4786286" y="5264515"/>
            <a:ext cx="1796573" cy="300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&lt;a,1&gt;&lt;a,1&gt;&lt;c,1&gt;&lt;e,1&gt;&lt;g,1&gt;</a:t>
            </a:r>
            <a:endParaRPr lang="zh-CN" altLang="en-US" sz="1066" dirty="0"/>
          </a:p>
        </p:txBody>
      </p:sp>
      <p:sp>
        <p:nvSpPr>
          <p:cNvPr id="97" name="矩形 96"/>
          <p:cNvSpPr/>
          <p:nvPr/>
        </p:nvSpPr>
        <p:spPr>
          <a:xfrm>
            <a:off x="4815551" y="6122434"/>
            <a:ext cx="1952955"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GroupingComparator</a:t>
            </a:r>
            <a:r>
              <a:rPr lang="en-US" altLang="zh-CN" sz="1066" dirty="0"/>
              <a:t>(</a:t>
            </a:r>
            <a:r>
              <a:rPr lang="en-US" altLang="zh-CN" sz="1066" dirty="0" err="1"/>
              <a:t>k,knext</a:t>
            </a:r>
            <a:r>
              <a:rPr lang="en-US" altLang="zh-CN" sz="1066" dirty="0"/>
              <a:t>)</a:t>
            </a:r>
            <a:endParaRPr lang="zh-CN" altLang="en-US" sz="1066" dirty="0"/>
          </a:p>
        </p:txBody>
      </p:sp>
      <p:sp>
        <p:nvSpPr>
          <p:cNvPr id="99" name="文本框 98"/>
          <p:cNvSpPr txBox="1"/>
          <p:nvPr/>
        </p:nvSpPr>
        <p:spPr>
          <a:xfrm>
            <a:off x="2665410" y="4555419"/>
            <a:ext cx="2365444" cy="502573"/>
          </a:xfrm>
          <a:prstGeom prst="rect">
            <a:avLst/>
          </a:prstGeom>
          <a:noFill/>
        </p:spPr>
        <p:txBody>
          <a:bodyPr wrap="square" rtlCol="0">
            <a:spAutoFit/>
          </a:bodyPr>
          <a:lstStyle/>
          <a:p>
            <a:r>
              <a:rPr lang="en-US" altLang="zh-CN" sz="1333" dirty="0"/>
              <a:t>13</a:t>
            </a:r>
            <a:r>
              <a:rPr lang="zh-CN" altLang="en-US" sz="1333" dirty="0"/>
              <a:t>下载到</a:t>
            </a:r>
            <a:r>
              <a:rPr lang="en-US" altLang="zh-CN" sz="1333" dirty="0" err="1"/>
              <a:t>reducetask</a:t>
            </a:r>
            <a:r>
              <a:rPr lang="zh-CN" altLang="en-US" sz="1333" dirty="0"/>
              <a:t>本地磁盘</a:t>
            </a:r>
            <a:endParaRPr lang="en-US" altLang="zh-CN" sz="1333" dirty="0"/>
          </a:p>
        </p:txBody>
      </p:sp>
      <p:sp>
        <p:nvSpPr>
          <p:cNvPr id="101" name="文本框 100"/>
          <p:cNvSpPr txBox="1"/>
          <p:nvPr/>
        </p:nvSpPr>
        <p:spPr>
          <a:xfrm>
            <a:off x="4684821" y="4928991"/>
            <a:ext cx="1860351" cy="297454"/>
          </a:xfrm>
          <a:prstGeom prst="rect">
            <a:avLst/>
          </a:prstGeom>
          <a:noFill/>
        </p:spPr>
        <p:txBody>
          <a:bodyPr wrap="square" rtlCol="0">
            <a:spAutoFit/>
          </a:bodyPr>
          <a:lstStyle/>
          <a:p>
            <a:r>
              <a:rPr lang="en-US" altLang="zh-CN" sz="1333" dirty="0"/>
              <a:t>13 </a:t>
            </a:r>
            <a:r>
              <a:rPr lang="zh-CN" altLang="en-US" sz="1333" dirty="0"/>
              <a:t>合并文件 归并排序</a:t>
            </a:r>
            <a:endParaRPr lang="en-US" altLang="zh-CN" sz="1333" dirty="0"/>
          </a:p>
        </p:txBody>
      </p:sp>
      <p:sp>
        <p:nvSpPr>
          <p:cNvPr id="102" name="矩形 101"/>
          <p:cNvSpPr/>
          <p:nvPr/>
        </p:nvSpPr>
        <p:spPr>
          <a:xfrm>
            <a:off x="7079216" y="4810970"/>
            <a:ext cx="1168449" cy="10996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a:t>Reduce(</a:t>
            </a:r>
            <a:r>
              <a:rPr lang="en-US" altLang="zh-CN" sz="1066" dirty="0" err="1"/>
              <a:t>k,v</a:t>
            </a:r>
            <a:r>
              <a:rPr lang="en-US" altLang="zh-CN" sz="1066" dirty="0"/>
              <a:t>)</a:t>
            </a:r>
          </a:p>
          <a:p>
            <a:pPr algn="ctr"/>
            <a:r>
              <a:rPr lang="en-US" altLang="zh-CN" sz="1066" dirty="0" err="1"/>
              <a:t>Context.write</a:t>
            </a:r>
            <a:r>
              <a:rPr lang="en-US" altLang="zh-CN" sz="1066" dirty="0"/>
              <a:t>(</a:t>
            </a:r>
            <a:r>
              <a:rPr lang="en-US" altLang="zh-CN" sz="1066" dirty="0" err="1"/>
              <a:t>kv</a:t>
            </a:r>
            <a:r>
              <a:rPr lang="en-US" altLang="zh-CN" sz="1066" dirty="0"/>
              <a:t>)</a:t>
            </a:r>
            <a:endParaRPr lang="zh-CN" altLang="en-US" sz="1066" dirty="0"/>
          </a:p>
        </p:txBody>
      </p:sp>
      <p:sp>
        <p:nvSpPr>
          <p:cNvPr id="104" name="文本框 103"/>
          <p:cNvSpPr txBox="1"/>
          <p:nvPr/>
        </p:nvSpPr>
        <p:spPr>
          <a:xfrm>
            <a:off x="7133518" y="4482762"/>
            <a:ext cx="837876" cy="297454"/>
          </a:xfrm>
          <a:prstGeom prst="rect">
            <a:avLst/>
          </a:prstGeom>
          <a:noFill/>
        </p:spPr>
        <p:txBody>
          <a:bodyPr wrap="square" rtlCol="0">
            <a:spAutoFit/>
          </a:bodyPr>
          <a:lstStyle/>
          <a:p>
            <a:r>
              <a:rPr lang="en-US" altLang="zh-CN" sz="1333" dirty="0"/>
              <a:t>reducer</a:t>
            </a:r>
          </a:p>
        </p:txBody>
      </p:sp>
      <p:sp>
        <p:nvSpPr>
          <p:cNvPr id="105" name="矩形 104"/>
          <p:cNvSpPr/>
          <p:nvPr/>
        </p:nvSpPr>
        <p:spPr>
          <a:xfrm>
            <a:off x="4898131" y="5189225"/>
            <a:ext cx="622562" cy="462542"/>
          </a:xfrm>
          <a:prstGeom prst="rect">
            <a:avLst/>
          </a:prstGeom>
          <a:noFill/>
          <a:ln w="6350">
            <a:solidFill>
              <a:schemeClr val="tx2">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cxnSp>
        <p:nvCxnSpPr>
          <p:cNvPr id="106" name="直接箭头连接符 105"/>
          <p:cNvCxnSpPr>
            <a:stCxn id="97" idx="0"/>
            <a:endCxn id="105" idx="2"/>
          </p:cNvCxnSpPr>
          <p:nvPr/>
        </p:nvCxnSpPr>
        <p:spPr>
          <a:xfrm flipH="1" flipV="1">
            <a:off x="5209412" y="5651766"/>
            <a:ext cx="582616" cy="470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4834234" y="5339581"/>
            <a:ext cx="250320" cy="211516"/>
          </a:xfrm>
          <a:prstGeom prst="rect">
            <a:avLst/>
          </a:prstGeom>
          <a:noFill/>
          <a:ln w="6350">
            <a:solidFill>
              <a:schemeClr val="accent4">
                <a:lumMod val="7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09" name="矩形 108"/>
          <p:cNvSpPr/>
          <p:nvPr/>
        </p:nvSpPr>
        <p:spPr>
          <a:xfrm>
            <a:off x="8243598" y="5593686"/>
            <a:ext cx="1136156"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OutPutFormat</a:t>
            </a:r>
            <a:endParaRPr lang="zh-CN" altLang="en-US" sz="1066" dirty="0"/>
          </a:p>
        </p:txBody>
      </p:sp>
      <p:sp>
        <p:nvSpPr>
          <p:cNvPr id="110" name="矩形 109"/>
          <p:cNvSpPr/>
          <p:nvPr/>
        </p:nvSpPr>
        <p:spPr>
          <a:xfrm>
            <a:off x="8670842" y="6025267"/>
            <a:ext cx="1136156" cy="300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66" dirty="0" err="1"/>
              <a:t>RecordWriter</a:t>
            </a:r>
            <a:endParaRPr lang="zh-CN" altLang="en-US" sz="1066" dirty="0"/>
          </a:p>
        </p:txBody>
      </p:sp>
      <p:sp>
        <p:nvSpPr>
          <p:cNvPr id="111" name="文本框 110"/>
          <p:cNvSpPr txBox="1"/>
          <p:nvPr/>
        </p:nvSpPr>
        <p:spPr>
          <a:xfrm>
            <a:off x="8839747" y="6519134"/>
            <a:ext cx="942808" cy="297454"/>
          </a:xfrm>
          <a:prstGeom prst="rect">
            <a:avLst/>
          </a:prstGeom>
          <a:noFill/>
        </p:spPr>
        <p:txBody>
          <a:bodyPr wrap="square" rtlCol="0">
            <a:spAutoFit/>
          </a:bodyPr>
          <a:lstStyle/>
          <a:p>
            <a:r>
              <a:rPr lang="en-US" altLang="zh-CN" sz="1333" dirty="0"/>
              <a:t>Write(</a:t>
            </a:r>
            <a:r>
              <a:rPr lang="en-US" altLang="zh-CN" sz="1333" dirty="0" err="1"/>
              <a:t>k,v</a:t>
            </a:r>
            <a:r>
              <a:rPr lang="en-US" altLang="zh-CN" sz="1333" dirty="0"/>
              <a:t>)</a:t>
            </a:r>
          </a:p>
        </p:txBody>
      </p:sp>
      <p:sp>
        <p:nvSpPr>
          <p:cNvPr id="112" name="矩形 111"/>
          <p:cNvSpPr/>
          <p:nvPr/>
        </p:nvSpPr>
        <p:spPr>
          <a:xfrm>
            <a:off x="10350178" y="5910593"/>
            <a:ext cx="461672" cy="9924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66" dirty="0"/>
              <a:t>a 2</a:t>
            </a:r>
          </a:p>
          <a:p>
            <a:pPr algn="ctr"/>
            <a:r>
              <a:rPr lang="en-US" altLang="zh-CN" sz="1066" dirty="0"/>
              <a:t>b 1</a:t>
            </a:r>
          </a:p>
          <a:p>
            <a:pPr algn="ctr"/>
            <a:r>
              <a:rPr lang="en-US" altLang="zh-CN" sz="1066" dirty="0"/>
              <a:t>c 1</a:t>
            </a:r>
          </a:p>
          <a:p>
            <a:pPr algn="ctr"/>
            <a:r>
              <a:rPr lang="en-US" altLang="zh-CN" sz="1066" dirty="0"/>
              <a:t>d 1</a:t>
            </a:r>
          </a:p>
          <a:p>
            <a:pPr algn="ctr"/>
            <a:r>
              <a:rPr lang="en-US" altLang="zh-CN" sz="1066" dirty="0"/>
              <a:t>…</a:t>
            </a:r>
            <a:endParaRPr lang="zh-CN" altLang="en-US" sz="1066" dirty="0"/>
          </a:p>
        </p:txBody>
      </p:sp>
      <p:sp>
        <p:nvSpPr>
          <p:cNvPr id="115" name="文本框 114"/>
          <p:cNvSpPr txBox="1"/>
          <p:nvPr/>
        </p:nvSpPr>
        <p:spPr>
          <a:xfrm>
            <a:off x="10031820" y="5651767"/>
            <a:ext cx="1103357" cy="256352"/>
          </a:xfrm>
          <a:prstGeom prst="rect">
            <a:avLst/>
          </a:prstGeom>
          <a:noFill/>
        </p:spPr>
        <p:txBody>
          <a:bodyPr wrap="square" rtlCol="0">
            <a:spAutoFit/>
          </a:bodyPr>
          <a:lstStyle/>
          <a:p>
            <a:r>
              <a:rPr lang="en-US" altLang="zh-CN" sz="1066" dirty="0"/>
              <a:t>Part-r-000000</a:t>
            </a:r>
          </a:p>
        </p:txBody>
      </p:sp>
      <p:sp>
        <p:nvSpPr>
          <p:cNvPr id="116" name="文本框 115"/>
          <p:cNvSpPr txBox="1"/>
          <p:nvPr/>
        </p:nvSpPr>
        <p:spPr>
          <a:xfrm>
            <a:off x="8454937" y="5224823"/>
            <a:ext cx="2092024" cy="502573"/>
          </a:xfrm>
          <a:prstGeom prst="rect">
            <a:avLst/>
          </a:prstGeom>
          <a:noFill/>
        </p:spPr>
        <p:txBody>
          <a:bodyPr wrap="square" rtlCol="0">
            <a:spAutoFit/>
          </a:bodyPr>
          <a:lstStyle/>
          <a:p>
            <a:r>
              <a:rPr lang="en-US" altLang="zh-CN" sz="1333" dirty="0"/>
              <a:t>16 </a:t>
            </a:r>
            <a:r>
              <a:rPr lang="zh-CN" altLang="en-US" sz="1333" dirty="0"/>
              <a:t>默认</a:t>
            </a:r>
            <a:r>
              <a:rPr lang="en-US" altLang="zh-CN" sz="1333" dirty="0" err="1"/>
              <a:t>TextOutputFormat</a:t>
            </a:r>
            <a:endParaRPr lang="en-US" altLang="zh-CN" sz="1333" dirty="0"/>
          </a:p>
        </p:txBody>
      </p:sp>
      <p:sp>
        <p:nvSpPr>
          <p:cNvPr id="117" name="文本框 116"/>
          <p:cNvSpPr txBox="1"/>
          <p:nvPr/>
        </p:nvSpPr>
        <p:spPr>
          <a:xfrm>
            <a:off x="5279033" y="4311464"/>
            <a:ext cx="1266138" cy="297454"/>
          </a:xfrm>
          <a:prstGeom prst="rect">
            <a:avLst/>
          </a:prstGeom>
          <a:noFill/>
        </p:spPr>
        <p:txBody>
          <a:bodyPr wrap="square" rtlCol="0">
            <a:spAutoFit/>
          </a:bodyPr>
          <a:lstStyle/>
          <a:p>
            <a:r>
              <a:rPr lang="en-US" altLang="zh-CN" sz="1333" dirty="0"/>
              <a:t>Reducetask1</a:t>
            </a:r>
          </a:p>
        </p:txBody>
      </p:sp>
      <p:cxnSp>
        <p:nvCxnSpPr>
          <p:cNvPr id="118" name="直接箭头连接符 117"/>
          <p:cNvCxnSpPr>
            <a:stCxn id="87" idx="3"/>
            <a:endCxn id="89" idx="1"/>
          </p:cNvCxnSpPr>
          <p:nvPr/>
        </p:nvCxnSpPr>
        <p:spPr>
          <a:xfrm>
            <a:off x="4478657" y="5189224"/>
            <a:ext cx="307628" cy="22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88" idx="3"/>
            <a:endCxn id="89" idx="1"/>
          </p:cNvCxnSpPr>
          <p:nvPr/>
        </p:nvCxnSpPr>
        <p:spPr>
          <a:xfrm flipV="1">
            <a:off x="4478656" y="5414873"/>
            <a:ext cx="307629" cy="282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曲线连接符 123"/>
          <p:cNvCxnSpPr/>
          <p:nvPr/>
        </p:nvCxnSpPr>
        <p:spPr>
          <a:xfrm flipV="1">
            <a:off x="5053239" y="4838803"/>
            <a:ext cx="2025976" cy="409712"/>
          </a:xfrm>
          <a:prstGeom prst="curvedConnector3">
            <a:avLst>
              <a:gd name="adj1" fmla="val -3287"/>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文本框 135"/>
          <p:cNvSpPr txBox="1"/>
          <p:nvPr/>
        </p:nvSpPr>
        <p:spPr>
          <a:xfrm>
            <a:off x="5452515" y="4589322"/>
            <a:ext cx="1626700" cy="297454"/>
          </a:xfrm>
          <a:prstGeom prst="rect">
            <a:avLst/>
          </a:prstGeom>
          <a:noFill/>
        </p:spPr>
        <p:txBody>
          <a:bodyPr wrap="square" rtlCol="0">
            <a:spAutoFit/>
          </a:bodyPr>
          <a:lstStyle/>
          <a:p>
            <a:r>
              <a:rPr lang="en-US" altLang="zh-CN" sz="1333" dirty="0"/>
              <a:t>14 </a:t>
            </a:r>
            <a:r>
              <a:rPr lang="zh-CN" altLang="en-US" sz="1333" dirty="0"/>
              <a:t>一次读取一组</a:t>
            </a:r>
            <a:endParaRPr lang="en-US" altLang="zh-CN" sz="1333" dirty="0"/>
          </a:p>
        </p:txBody>
      </p:sp>
      <p:cxnSp>
        <p:nvCxnSpPr>
          <p:cNvPr id="138" name="曲线连接符 137"/>
          <p:cNvCxnSpPr>
            <a:stCxn id="107" idx="2"/>
          </p:cNvCxnSpPr>
          <p:nvPr/>
        </p:nvCxnSpPr>
        <p:spPr>
          <a:xfrm rot="5400000" flipH="1" flipV="1">
            <a:off x="6199503" y="3949114"/>
            <a:ext cx="361874" cy="2842092"/>
          </a:xfrm>
          <a:prstGeom prst="curvedConnector4">
            <a:avLst>
              <a:gd name="adj1" fmla="val -84206"/>
              <a:gd name="adj2" fmla="val 65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9" idx="2"/>
            <a:endCxn id="110" idx="0"/>
          </p:cNvCxnSpPr>
          <p:nvPr/>
        </p:nvCxnSpPr>
        <p:spPr>
          <a:xfrm>
            <a:off x="8811676" y="5894401"/>
            <a:ext cx="427243" cy="1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stCxn id="110" idx="2"/>
            <a:endCxn id="111" idx="0"/>
          </p:cNvCxnSpPr>
          <p:nvPr/>
        </p:nvCxnSpPr>
        <p:spPr>
          <a:xfrm>
            <a:off x="9238920" y="6325982"/>
            <a:ext cx="72231" cy="19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a:stCxn id="111" idx="3"/>
            <a:endCxn id="112" idx="1"/>
          </p:cNvCxnSpPr>
          <p:nvPr/>
        </p:nvCxnSpPr>
        <p:spPr>
          <a:xfrm flipV="1">
            <a:off x="9782555" y="6406835"/>
            <a:ext cx="567623" cy="26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5227376" y="6394137"/>
            <a:ext cx="1626700" cy="297454"/>
          </a:xfrm>
          <a:prstGeom prst="rect">
            <a:avLst/>
          </a:prstGeom>
          <a:noFill/>
        </p:spPr>
        <p:txBody>
          <a:bodyPr wrap="square" rtlCol="0">
            <a:spAutoFit/>
          </a:bodyPr>
          <a:lstStyle/>
          <a:p>
            <a:r>
              <a:rPr lang="en-US" altLang="zh-CN" sz="1333" dirty="0"/>
              <a:t>15 </a:t>
            </a:r>
            <a:r>
              <a:rPr lang="zh-CN" altLang="en-US" sz="1333" dirty="0"/>
              <a:t>分组</a:t>
            </a:r>
            <a:endParaRPr lang="en-US" altLang="zh-CN" sz="1333" dirty="0"/>
          </a:p>
        </p:txBody>
      </p:sp>
      <p:sp>
        <p:nvSpPr>
          <p:cNvPr id="144" name="文本框 143"/>
          <p:cNvSpPr txBox="1"/>
          <p:nvPr/>
        </p:nvSpPr>
        <p:spPr>
          <a:xfrm>
            <a:off x="227586" y="4022308"/>
            <a:ext cx="1364924" cy="502573"/>
          </a:xfrm>
          <a:prstGeom prst="rect">
            <a:avLst/>
          </a:prstGeom>
          <a:noFill/>
        </p:spPr>
        <p:txBody>
          <a:bodyPr wrap="square" rtlCol="0">
            <a:spAutoFit/>
          </a:bodyPr>
          <a:lstStyle/>
          <a:p>
            <a:r>
              <a:rPr lang="en-US" altLang="zh-CN" sz="1333" b="1" dirty="0">
                <a:solidFill>
                  <a:srgbClr val="FF0000"/>
                </a:solidFill>
              </a:rPr>
              <a:t>HDFS</a:t>
            </a:r>
            <a:r>
              <a:rPr lang="zh-CN" altLang="en-US" sz="1333" b="1" dirty="0">
                <a:solidFill>
                  <a:srgbClr val="FF0000"/>
                </a:solidFill>
              </a:rPr>
              <a:t>上文件读取过程</a:t>
            </a:r>
          </a:p>
        </p:txBody>
      </p:sp>
      <p:sp>
        <p:nvSpPr>
          <p:cNvPr id="147" name="文本框 146"/>
          <p:cNvSpPr txBox="1"/>
          <p:nvPr/>
        </p:nvSpPr>
        <p:spPr>
          <a:xfrm>
            <a:off x="10993257" y="6122433"/>
            <a:ext cx="1115976" cy="502573"/>
          </a:xfrm>
          <a:prstGeom prst="rect">
            <a:avLst/>
          </a:prstGeom>
          <a:noFill/>
        </p:spPr>
        <p:txBody>
          <a:bodyPr wrap="square" rtlCol="0">
            <a:spAutoFit/>
          </a:bodyPr>
          <a:lstStyle/>
          <a:p>
            <a:r>
              <a:rPr lang="en-US" altLang="zh-CN" sz="1333" b="1" dirty="0">
                <a:solidFill>
                  <a:srgbClr val="FF0000"/>
                </a:solidFill>
              </a:rPr>
              <a:t>HDFS</a:t>
            </a:r>
            <a:r>
              <a:rPr lang="zh-CN" altLang="en-US" sz="1333" b="1" dirty="0">
                <a:solidFill>
                  <a:srgbClr val="FF0000"/>
                </a:solidFill>
              </a:rPr>
              <a:t>上文件写入过程</a:t>
            </a:r>
          </a:p>
        </p:txBody>
      </p:sp>
      <p:sp>
        <p:nvSpPr>
          <p:cNvPr id="151" name="矩形 150"/>
          <p:cNvSpPr/>
          <p:nvPr/>
        </p:nvSpPr>
        <p:spPr>
          <a:xfrm>
            <a:off x="4052507" y="265354"/>
            <a:ext cx="3578224" cy="420564"/>
          </a:xfrm>
          <a:prstGeom prst="rect">
            <a:avLst/>
          </a:prstGeom>
        </p:spPr>
        <p:txBody>
          <a:bodyPr wrap="none">
            <a:spAutoFit/>
          </a:bodyPr>
          <a:lstStyle/>
          <a:p>
            <a:pPr lvl="0"/>
            <a:r>
              <a:rPr lang="zh-CN" altLang="en-US" sz="2133" dirty="0">
                <a:solidFill>
                  <a:srgbClr val="FF0000"/>
                </a:solidFill>
              </a:rPr>
              <a:t>作业提交过程之</a:t>
            </a:r>
            <a:r>
              <a:rPr lang="en-US" altLang="zh-CN" sz="2133" dirty="0" err="1">
                <a:solidFill>
                  <a:srgbClr val="FF0000"/>
                </a:solidFill>
              </a:rPr>
              <a:t>MapReduce</a:t>
            </a:r>
            <a:endParaRPr lang="zh-CN" altLang="en-US" sz="2133"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3"/>
                                        </p:tgtEl>
                                        <p:attrNameLst>
                                          <p:attrName>style.visibility</p:attrName>
                                        </p:attrNameLst>
                                      </p:cBhvr>
                                      <p:to>
                                        <p:strVal val="visible"/>
                                      </p:to>
                                    </p:set>
                                    <p:anim calcmode="lin" valueType="num">
                                      <p:cBhvr additive="base">
                                        <p:cTn id="22" dur="500" fill="hold"/>
                                        <p:tgtEl>
                                          <p:spTgt spid="173"/>
                                        </p:tgtEl>
                                        <p:attrNameLst>
                                          <p:attrName>ppt_x</p:attrName>
                                        </p:attrNameLst>
                                      </p:cBhvr>
                                      <p:tavLst>
                                        <p:tav tm="0">
                                          <p:val>
                                            <p:strVal val="#ppt_x"/>
                                          </p:val>
                                        </p:tav>
                                        <p:tav tm="100000">
                                          <p:val>
                                            <p:strVal val="#ppt_x"/>
                                          </p:val>
                                        </p:tav>
                                      </p:tavLst>
                                    </p:anim>
                                    <p:anim calcmode="lin" valueType="num">
                                      <p:cBhvr additive="base">
                                        <p:cTn id="23" dur="500" fill="hold"/>
                                        <p:tgtEl>
                                          <p:spTgt spid="173"/>
                                        </p:tgtEl>
                                        <p:attrNameLst>
                                          <p:attrName>ppt_y</p:attrName>
                                        </p:attrNameLst>
                                      </p:cBhvr>
                                      <p:tavLst>
                                        <p:tav tm="0">
                                          <p:val>
                                            <p:strVal val="1+#ppt_h/2"/>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fade">
                                      <p:cBhvr>
                                        <p:cTn id="26" dur="1000"/>
                                        <p:tgtEl>
                                          <p:spTgt spid="127"/>
                                        </p:tgtEl>
                                      </p:cBhvr>
                                    </p:animEffect>
                                    <p:anim calcmode="lin" valueType="num">
                                      <p:cBhvr>
                                        <p:cTn id="27" dur="1000" fill="hold"/>
                                        <p:tgtEl>
                                          <p:spTgt spid="127"/>
                                        </p:tgtEl>
                                        <p:attrNameLst>
                                          <p:attrName>ppt_x</p:attrName>
                                        </p:attrNameLst>
                                      </p:cBhvr>
                                      <p:tavLst>
                                        <p:tav tm="0">
                                          <p:val>
                                            <p:strVal val="#ppt_x"/>
                                          </p:val>
                                        </p:tav>
                                        <p:tav tm="100000">
                                          <p:val>
                                            <p:strVal val="#ppt_x"/>
                                          </p:val>
                                        </p:tav>
                                      </p:tavLst>
                                    </p:anim>
                                    <p:anim calcmode="lin" valueType="num">
                                      <p:cBhvr>
                                        <p:cTn id="28" dur="1000" fill="hold"/>
                                        <p:tgtEl>
                                          <p:spTgt spid="127"/>
                                        </p:tgtEl>
                                        <p:attrNameLst>
                                          <p:attrName>ppt_y</p:attrName>
                                        </p:attrNameLst>
                                      </p:cBhvr>
                                      <p:tavLst>
                                        <p:tav tm="0">
                                          <p:val>
                                            <p:strVal val="#ppt_y+.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26"/>
                                        </p:tgtEl>
                                        <p:attrNameLst>
                                          <p:attrName>style.visibility</p:attrName>
                                        </p:attrNameLst>
                                      </p:cBhvr>
                                      <p:to>
                                        <p:strVal val="visible"/>
                                      </p:to>
                                    </p:set>
                                    <p:animEffect transition="in" filter="fade">
                                      <p:cBhvr>
                                        <p:cTn id="35" dur="1000"/>
                                        <p:tgtEl>
                                          <p:spTgt spid="126"/>
                                        </p:tgtEl>
                                      </p:cBhvr>
                                    </p:animEffect>
                                    <p:anim calcmode="lin" valueType="num">
                                      <p:cBhvr>
                                        <p:cTn id="36" dur="1000" fill="hold"/>
                                        <p:tgtEl>
                                          <p:spTgt spid="126"/>
                                        </p:tgtEl>
                                        <p:attrNameLst>
                                          <p:attrName>ppt_x</p:attrName>
                                        </p:attrNameLst>
                                      </p:cBhvr>
                                      <p:tavLst>
                                        <p:tav tm="0">
                                          <p:val>
                                            <p:strVal val="#ppt_x"/>
                                          </p:val>
                                        </p:tav>
                                        <p:tav tm="100000">
                                          <p:val>
                                            <p:strVal val="#ppt_x"/>
                                          </p:val>
                                        </p:tav>
                                      </p:tavLst>
                                    </p:anim>
                                    <p:anim calcmode="lin" valueType="num">
                                      <p:cBhvr>
                                        <p:cTn id="37"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1000"/>
                                        <p:tgtEl>
                                          <p:spTgt spid="96"/>
                                        </p:tgtEl>
                                      </p:cBhvr>
                                    </p:animEffect>
                                    <p:anim calcmode="lin" valueType="num">
                                      <p:cBhvr>
                                        <p:cTn id="43" dur="1000" fill="hold"/>
                                        <p:tgtEl>
                                          <p:spTgt spid="96"/>
                                        </p:tgtEl>
                                        <p:attrNameLst>
                                          <p:attrName>ppt_x</p:attrName>
                                        </p:attrNameLst>
                                      </p:cBhvr>
                                      <p:tavLst>
                                        <p:tav tm="0">
                                          <p:val>
                                            <p:strVal val="#ppt_x"/>
                                          </p:val>
                                        </p:tav>
                                        <p:tav tm="100000">
                                          <p:val>
                                            <p:strVal val="#ppt_x"/>
                                          </p:val>
                                        </p:tav>
                                      </p:tavLst>
                                    </p:anim>
                                    <p:anim calcmode="lin" valueType="num">
                                      <p:cBhvr>
                                        <p:cTn id="44" dur="1000" fill="hold"/>
                                        <p:tgtEl>
                                          <p:spTgt spid="9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1000"/>
                                        <p:tgtEl>
                                          <p:spTgt spid="60"/>
                                        </p:tgtEl>
                                      </p:cBhvr>
                                    </p:animEffect>
                                    <p:anim calcmode="lin" valueType="num">
                                      <p:cBhvr>
                                        <p:cTn id="48" dur="1000" fill="hold"/>
                                        <p:tgtEl>
                                          <p:spTgt spid="60"/>
                                        </p:tgtEl>
                                        <p:attrNameLst>
                                          <p:attrName>ppt_x</p:attrName>
                                        </p:attrNameLst>
                                      </p:cBhvr>
                                      <p:tavLst>
                                        <p:tav tm="0">
                                          <p:val>
                                            <p:strVal val="#ppt_x"/>
                                          </p:val>
                                        </p:tav>
                                        <p:tav tm="100000">
                                          <p:val>
                                            <p:strVal val="#ppt_x"/>
                                          </p:val>
                                        </p:tav>
                                      </p:tavLst>
                                    </p:anim>
                                    <p:anim calcmode="lin" valueType="num">
                                      <p:cBhvr>
                                        <p:cTn id="49" dur="1000" fill="hold"/>
                                        <p:tgtEl>
                                          <p:spTgt spid="6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fade">
                                      <p:cBhvr>
                                        <p:cTn id="52" dur="1000"/>
                                        <p:tgtEl>
                                          <p:spTgt spid="94"/>
                                        </p:tgtEl>
                                      </p:cBhvr>
                                    </p:animEffect>
                                    <p:anim calcmode="lin" valueType="num">
                                      <p:cBhvr>
                                        <p:cTn id="53" dur="1000" fill="hold"/>
                                        <p:tgtEl>
                                          <p:spTgt spid="94"/>
                                        </p:tgtEl>
                                        <p:attrNameLst>
                                          <p:attrName>ppt_x</p:attrName>
                                        </p:attrNameLst>
                                      </p:cBhvr>
                                      <p:tavLst>
                                        <p:tav tm="0">
                                          <p:val>
                                            <p:strVal val="#ppt_x"/>
                                          </p:val>
                                        </p:tav>
                                        <p:tav tm="100000">
                                          <p:val>
                                            <p:strVal val="#ppt_x"/>
                                          </p:val>
                                        </p:tav>
                                      </p:tavLst>
                                    </p:anim>
                                    <p:anim calcmode="lin" valueType="num">
                                      <p:cBhvr>
                                        <p:cTn id="54" dur="1000" fill="hold"/>
                                        <p:tgtEl>
                                          <p:spTgt spid="9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26"/>
                                        </p:tgtEl>
                                        <p:attrNameLst>
                                          <p:attrName>style.visibility</p:attrName>
                                        </p:attrNameLst>
                                      </p:cBhvr>
                                      <p:to>
                                        <p:strVal val="visible"/>
                                      </p:to>
                                    </p:set>
                                    <p:animEffect transition="in" filter="fade">
                                      <p:cBhvr>
                                        <p:cTn id="57" dur="1000"/>
                                        <p:tgtEl>
                                          <p:spTgt spid="226"/>
                                        </p:tgtEl>
                                      </p:cBhvr>
                                    </p:animEffect>
                                    <p:anim calcmode="lin" valueType="num">
                                      <p:cBhvr>
                                        <p:cTn id="58" dur="1000" fill="hold"/>
                                        <p:tgtEl>
                                          <p:spTgt spid="226"/>
                                        </p:tgtEl>
                                        <p:attrNameLst>
                                          <p:attrName>ppt_x</p:attrName>
                                        </p:attrNameLst>
                                      </p:cBhvr>
                                      <p:tavLst>
                                        <p:tav tm="0">
                                          <p:val>
                                            <p:strVal val="#ppt_x"/>
                                          </p:val>
                                        </p:tav>
                                        <p:tav tm="100000">
                                          <p:val>
                                            <p:strVal val="#ppt_x"/>
                                          </p:val>
                                        </p:tav>
                                      </p:tavLst>
                                    </p:anim>
                                    <p:anim calcmode="lin" valueType="num">
                                      <p:cBhvr>
                                        <p:cTn id="59" dur="1000" fill="hold"/>
                                        <p:tgtEl>
                                          <p:spTgt spid="22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1000"/>
                                        <p:tgtEl>
                                          <p:spTgt spid="82"/>
                                        </p:tgtEl>
                                      </p:cBhvr>
                                    </p:animEffect>
                                    <p:anim calcmode="lin" valueType="num">
                                      <p:cBhvr>
                                        <p:cTn id="63" dur="1000" fill="hold"/>
                                        <p:tgtEl>
                                          <p:spTgt spid="82"/>
                                        </p:tgtEl>
                                        <p:attrNameLst>
                                          <p:attrName>ppt_x</p:attrName>
                                        </p:attrNameLst>
                                      </p:cBhvr>
                                      <p:tavLst>
                                        <p:tav tm="0">
                                          <p:val>
                                            <p:strVal val="#ppt_x"/>
                                          </p:val>
                                        </p:tav>
                                        <p:tav tm="100000">
                                          <p:val>
                                            <p:strVal val="#ppt_x"/>
                                          </p:val>
                                        </p:tav>
                                      </p:tavLst>
                                    </p:anim>
                                    <p:anim calcmode="lin" valueType="num">
                                      <p:cBhvr>
                                        <p:cTn id="64" dur="1000" fill="hold"/>
                                        <p:tgtEl>
                                          <p:spTgt spid="82"/>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1000"/>
                                        <p:tgtEl>
                                          <p:spTgt spid="90"/>
                                        </p:tgtEl>
                                      </p:cBhvr>
                                    </p:animEffect>
                                    <p:anim calcmode="lin" valueType="num">
                                      <p:cBhvr>
                                        <p:cTn id="68" dur="1000" fill="hold"/>
                                        <p:tgtEl>
                                          <p:spTgt spid="90"/>
                                        </p:tgtEl>
                                        <p:attrNameLst>
                                          <p:attrName>ppt_x</p:attrName>
                                        </p:attrNameLst>
                                      </p:cBhvr>
                                      <p:tavLst>
                                        <p:tav tm="0">
                                          <p:val>
                                            <p:strVal val="#ppt_x"/>
                                          </p:val>
                                        </p:tav>
                                        <p:tav tm="100000">
                                          <p:val>
                                            <p:strVal val="#ppt_x"/>
                                          </p:val>
                                        </p:tav>
                                      </p:tavLst>
                                    </p:anim>
                                    <p:anim calcmode="lin" valueType="num">
                                      <p:cBhvr>
                                        <p:cTn id="69" dur="1000" fill="hold"/>
                                        <p:tgtEl>
                                          <p:spTgt spid="9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1000"/>
                                        <p:tgtEl>
                                          <p:spTgt spid="84"/>
                                        </p:tgtEl>
                                      </p:cBhvr>
                                    </p:animEffect>
                                    <p:anim calcmode="lin" valueType="num">
                                      <p:cBhvr>
                                        <p:cTn id="73" dur="1000" fill="hold"/>
                                        <p:tgtEl>
                                          <p:spTgt spid="84"/>
                                        </p:tgtEl>
                                        <p:attrNameLst>
                                          <p:attrName>ppt_x</p:attrName>
                                        </p:attrNameLst>
                                      </p:cBhvr>
                                      <p:tavLst>
                                        <p:tav tm="0">
                                          <p:val>
                                            <p:strVal val="#ppt_x"/>
                                          </p:val>
                                        </p:tav>
                                        <p:tav tm="100000">
                                          <p:val>
                                            <p:strVal val="#ppt_x"/>
                                          </p:val>
                                        </p:tav>
                                      </p:tavLst>
                                    </p:anim>
                                    <p:anim calcmode="lin" valueType="num">
                                      <p:cBhvr>
                                        <p:cTn id="74" dur="1000" fill="hold"/>
                                        <p:tgtEl>
                                          <p:spTgt spid="8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fade">
                                      <p:cBhvr>
                                        <p:cTn id="77" dur="1000"/>
                                        <p:tgtEl>
                                          <p:spTgt spid="85"/>
                                        </p:tgtEl>
                                      </p:cBhvr>
                                    </p:animEffect>
                                    <p:anim calcmode="lin" valueType="num">
                                      <p:cBhvr>
                                        <p:cTn id="78" dur="1000" fill="hold"/>
                                        <p:tgtEl>
                                          <p:spTgt spid="85"/>
                                        </p:tgtEl>
                                        <p:attrNameLst>
                                          <p:attrName>ppt_x</p:attrName>
                                        </p:attrNameLst>
                                      </p:cBhvr>
                                      <p:tavLst>
                                        <p:tav tm="0">
                                          <p:val>
                                            <p:strVal val="#ppt_x"/>
                                          </p:val>
                                        </p:tav>
                                        <p:tav tm="100000">
                                          <p:val>
                                            <p:strVal val="#ppt_x"/>
                                          </p:val>
                                        </p:tav>
                                      </p:tavLst>
                                    </p:anim>
                                    <p:anim calcmode="lin" valueType="num">
                                      <p:cBhvr>
                                        <p:cTn id="79" dur="1000" fill="hold"/>
                                        <p:tgtEl>
                                          <p:spTgt spid="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98"/>
                                        </p:tgtEl>
                                        <p:attrNameLst>
                                          <p:attrName>style.visibility</p:attrName>
                                        </p:attrNameLst>
                                      </p:cBhvr>
                                      <p:to>
                                        <p:strVal val="visible"/>
                                      </p:to>
                                    </p:set>
                                    <p:animEffect transition="in" filter="fade">
                                      <p:cBhvr>
                                        <p:cTn id="82" dur="1000"/>
                                        <p:tgtEl>
                                          <p:spTgt spid="98"/>
                                        </p:tgtEl>
                                      </p:cBhvr>
                                    </p:animEffect>
                                    <p:anim calcmode="lin" valueType="num">
                                      <p:cBhvr>
                                        <p:cTn id="83" dur="1000" fill="hold"/>
                                        <p:tgtEl>
                                          <p:spTgt spid="98"/>
                                        </p:tgtEl>
                                        <p:attrNameLst>
                                          <p:attrName>ppt_x</p:attrName>
                                        </p:attrNameLst>
                                      </p:cBhvr>
                                      <p:tavLst>
                                        <p:tav tm="0">
                                          <p:val>
                                            <p:strVal val="#ppt_x"/>
                                          </p:val>
                                        </p:tav>
                                        <p:tav tm="100000">
                                          <p:val>
                                            <p:strVal val="#ppt_x"/>
                                          </p:val>
                                        </p:tav>
                                      </p:tavLst>
                                    </p:anim>
                                    <p:anim calcmode="lin" valueType="num">
                                      <p:cBhvr>
                                        <p:cTn id="84" dur="1000" fill="hold"/>
                                        <p:tgtEl>
                                          <p:spTgt spid="9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31"/>
                                        </p:tgtEl>
                                        <p:attrNameLst>
                                          <p:attrName>style.visibility</p:attrName>
                                        </p:attrNameLst>
                                      </p:cBhvr>
                                      <p:to>
                                        <p:strVal val="visible"/>
                                      </p:to>
                                    </p:set>
                                    <p:animEffect transition="in" filter="fade">
                                      <p:cBhvr>
                                        <p:cTn id="87" dur="1000"/>
                                        <p:tgtEl>
                                          <p:spTgt spid="131"/>
                                        </p:tgtEl>
                                      </p:cBhvr>
                                    </p:animEffect>
                                    <p:anim calcmode="lin" valueType="num">
                                      <p:cBhvr>
                                        <p:cTn id="88" dur="1000" fill="hold"/>
                                        <p:tgtEl>
                                          <p:spTgt spid="131"/>
                                        </p:tgtEl>
                                        <p:attrNameLst>
                                          <p:attrName>ppt_x</p:attrName>
                                        </p:attrNameLst>
                                      </p:cBhvr>
                                      <p:tavLst>
                                        <p:tav tm="0">
                                          <p:val>
                                            <p:strVal val="#ppt_x"/>
                                          </p:val>
                                        </p:tav>
                                        <p:tav tm="100000">
                                          <p:val>
                                            <p:strVal val="#ppt_x"/>
                                          </p:val>
                                        </p:tav>
                                      </p:tavLst>
                                    </p:anim>
                                    <p:anim calcmode="lin" valueType="num">
                                      <p:cBhvr>
                                        <p:cTn id="89"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113"/>
                                        </p:tgtEl>
                                        <p:attrNameLst>
                                          <p:attrName>style.visibility</p:attrName>
                                        </p:attrNameLst>
                                      </p:cBhvr>
                                      <p:to>
                                        <p:strVal val="visible"/>
                                      </p:to>
                                    </p:set>
                                    <p:animEffect transition="in" filter="fade">
                                      <p:cBhvr>
                                        <p:cTn id="94" dur="1000"/>
                                        <p:tgtEl>
                                          <p:spTgt spid="113"/>
                                        </p:tgtEl>
                                      </p:cBhvr>
                                    </p:animEffect>
                                    <p:anim calcmode="lin" valueType="num">
                                      <p:cBhvr>
                                        <p:cTn id="95" dur="1000" fill="hold"/>
                                        <p:tgtEl>
                                          <p:spTgt spid="113"/>
                                        </p:tgtEl>
                                        <p:attrNameLst>
                                          <p:attrName>ppt_x</p:attrName>
                                        </p:attrNameLst>
                                      </p:cBhvr>
                                      <p:tavLst>
                                        <p:tav tm="0">
                                          <p:val>
                                            <p:strVal val="#ppt_x"/>
                                          </p:val>
                                        </p:tav>
                                        <p:tav tm="100000">
                                          <p:val>
                                            <p:strVal val="#ppt_x"/>
                                          </p:val>
                                        </p:tav>
                                      </p:tavLst>
                                    </p:anim>
                                    <p:anim calcmode="lin" valueType="num">
                                      <p:cBhvr>
                                        <p:cTn id="96" dur="1000" fill="hold"/>
                                        <p:tgtEl>
                                          <p:spTgt spid="113"/>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1000"/>
                                        <p:tgtEl>
                                          <p:spTgt spid="61"/>
                                        </p:tgtEl>
                                      </p:cBhvr>
                                    </p:animEffect>
                                    <p:anim calcmode="lin" valueType="num">
                                      <p:cBhvr>
                                        <p:cTn id="100" dur="1000" fill="hold"/>
                                        <p:tgtEl>
                                          <p:spTgt spid="61"/>
                                        </p:tgtEl>
                                        <p:attrNameLst>
                                          <p:attrName>ppt_x</p:attrName>
                                        </p:attrNameLst>
                                      </p:cBhvr>
                                      <p:tavLst>
                                        <p:tav tm="0">
                                          <p:val>
                                            <p:strVal val="#ppt_x"/>
                                          </p:val>
                                        </p:tav>
                                        <p:tav tm="100000">
                                          <p:val>
                                            <p:strVal val="#ppt_x"/>
                                          </p:val>
                                        </p:tav>
                                      </p:tavLst>
                                    </p:anim>
                                    <p:anim calcmode="lin" valueType="num">
                                      <p:cBhvr>
                                        <p:cTn id="101" dur="1000" fill="hold"/>
                                        <p:tgtEl>
                                          <p:spTgt spid="61"/>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103"/>
                                        </p:tgtEl>
                                        <p:attrNameLst>
                                          <p:attrName>style.visibility</p:attrName>
                                        </p:attrNameLst>
                                      </p:cBhvr>
                                      <p:to>
                                        <p:strVal val="visible"/>
                                      </p:to>
                                    </p:set>
                                    <p:animEffect transition="in" filter="fade">
                                      <p:cBhvr>
                                        <p:cTn id="104" dur="1000"/>
                                        <p:tgtEl>
                                          <p:spTgt spid="103"/>
                                        </p:tgtEl>
                                      </p:cBhvr>
                                    </p:animEffect>
                                    <p:anim calcmode="lin" valueType="num">
                                      <p:cBhvr>
                                        <p:cTn id="105" dur="1000" fill="hold"/>
                                        <p:tgtEl>
                                          <p:spTgt spid="103"/>
                                        </p:tgtEl>
                                        <p:attrNameLst>
                                          <p:attrName>ppt_x</p:attrName>
                                        </p:attrNameLst>
                                      </p:cBhvr>
                                      <p:tavLst>
                                        <p:tav tm="0">
                                          <p:val>
                                            <p:strVal val="#ppt_x"/>
                                          </p:val>
                                        </p:tav>
                                        <p:tav tm="100000">
                                          <p:val>
                                            <p:strVal val="#ppt_x"/>
                                          </p:val>
                                        </p:tav>
                                      </p:tavLst>
                                    </p:anim>
                                    <p:anim calcmode="lin" valueType="num">
                                      <p:cBhvr>
                                        <p:cTn id="106" dur="1000" fill="hold"/>
                                        <p:tgtEl>
                                          <p:spTgt spid="10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27"/>
                                        </p:tgtEl>
                                        <p:attrNameLst>
                                          <p:attrName>style.visibility</p:attrName>
                                        </p:attrNameLst>
                                      </p:cBhvr>
                                      <p:to>
                                        <p:strVal val="visible"/>
                                      </p:to>
                                    </p:set>
                                    <p:animEffect transition="in" filter="fade">
                                      <p:cBhvr>
                                        <p:cTn id="109" dur="1000"/>
                                        <p:tgtEl>
                                          <p:spTgt spid="227"/>
                                        </p:tgtEl>
                                      </p:cBhvr>
                                    </p:animEffect>
                                    <p:anim calcmode="lin" valueType="num">
                                      <p:cBhvr>
                                        <p:cTn id="110" dur="1000" fill="hold"/>
                                        <p:tgtEl>
                                          <p:spTgt spid="227"/>
                                        </p:tgtEl>
                                        <p:attrNameLst>
                                          <p:attrName>ppt_x</p:attrName>
                                        </p:attrNameLst>
                                      </p:cBhvr>
                                      <p:tavLst>
                                        <p:tav tm="0">
                                          <p:val>
                                            <p:strVal val="#ppt_x"/>
                                          </p:val>
                                        </p:tav>
                                        <p:tav tm="100000">
                                          <p:val>
                                            <p:strVal val="#ppt_x"/>
                                          </p:val>
                                        </p:tav>
                                      </p:tavLst>
                                    </p:anim>
                                    <p:anim calcmode="lin" valueType="num">
                                      <p:cBhvr>
                                        <p:cTn id="111" dur="1000" fill="hold"/>
                                        <p:tgtEl>
                                          <p:spTgt spid="227"/>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33"/>
                                        </p:tgtEl>
                                        <p:attrNameLst>
                                          <p:attrName>style.visibility</p:attrName>
                                        </p:attrNameLst>
                                      </p:cBhvr>
                                      <p:to>
                                        <p:strVal val="visible"/>
                                      </p:to>
                                    </p:set>
                                    <p:animEffect transition="in" filter="fade">
                                      <p:cBhvr>
                                        <p:cTn id="114" dur="1000"/>
                                        <p:tgtEl>
                                          <p:spTgt spid="133"/>
                                        </p:tgtEl>
                                      </p:cBhvr>
                                    </p:animEffect>
                                    <p:anim calcmode="lin" valueType="num">
                                      <p:cBhvr>
                                        <p:cTn id="115" dur="1000" fill="hold"/>
                                        <p:tgtEl>
                                          <p:spTgt spid="133"/>
                                        </p:tgtEl>
                                        <p:attrNameLst>
                                          <p:attrName>ppt_x</p:attrName>
                                        </p:attrNameLst>
                                      </p:cBhvr>
                                      <p:tavLst>
                                        <p:tav tm="0">
                                          <p:val>
                                            <p:strVal val="#ppt_x"/>
                                          </p:val>
                                        </p:tav>
                                        <p:tav tm="100000">
                                          <p:val>
                                            <p:strVal val="#ppt_x"/>
                                          </p:val>
                                        </p:tav>
                                      </p:tavLst>
                                    </p:anim>
                                    <p:anim calcmode="lin" valueType="num">
                                      <p:cBhvr>
                                        <p:cTn id="116"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nodeType="clickEffect">
                                  <p:stCondLst>
                                    <p:cond delay="0"/>
                                  </p:stCondLst>
                                  <p:childTnLst>
                                    <p:set>
                                      <p:cBhvr>
                                        <p:cTn id="120" dur="1" fill="hold">
                                          <p:stCondLst>
                                            <p:cond delay="0"/>
                                          </p:stCondLst>
                                        </p:cTn>
                                        <p:tgtEl>
                                          <p:spTgt spid="114"/>
                                        </p:tgtEl>
                                        <p:attrNameLst>
                                          <p:attrName>style.visibility</p:attrName>
                                        </p:attrNameLst>
                                      </p:cBhvr>
                                      <p:to>
                                        <p:strVal val="visible"/>
                                      </p:to>
                                    </p:set>
                                    <p:animEffect transition="in" filter="fade">
                                      <p:cBhvr>
                                        <p:cTn id="121" dur="1000"/>
                                        <p:tgtEl>
                                          <p:spTgt spid="114"/>
                                        </p:tgtEl>
                                      </p:cBhvr>
                                    </p:animEffect>
                                    <p:anim calcmode="lin" valueType="num">
                                      <p:cBhvr>
                                        <p:cTn id="122" dur="1000" fill="hold"/>
                                        <p:tgtEl>
                                          <p:spTgt spid="114"/>
                                        </p:tgtEl>
                                        <p:attrNameLst>
                                          <p:attrName>ppt_x</p:attrName>
                                        </p:attrNameLst>
                                      </p:cBhvr>
                                      <p:tavLst>
                                        <p:tav tm="0">
                                          <p:val>
                                            <p:strVal val="#ppt_x"/>
                                          </p:val>
                                        </p:tav>
                                        <p:tav tm="100000">
                                          <p:val>
                                            <p:strVal val="#ppt_x"/>
                                          </p:val>
                                        </p:tav>
                                      </p:tavLst>
                                    </p:anim>
                                    <p:anim calcmode="lin" valueType="num">
                                      <p:cBhvr>
                                        <p:cTn id="123" dur="1000" fill="hold"/>
                                        <p:tgtEl>
                                          <p:spTgt spid="114"/>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62"/>
                                        </p:tgtEl>
                                        <p:attrNameLst>
                                          <p:attrName>style.visibility</p:attrName>
                                        </p:attrNameLst>
                                      </p:cBhvr>
                                      <p:to>
                                        <p:strVal val="visible"/>
                                      </p:to>
                                    </p:set>
                                    <p:animEffect transition="in" filter="fade">
                                      <p:cBhvr>
                                        <p:cTn id="126" dur="1000"/>
                                        <p:tgtEl>
                                          <p:spTgt spid="62"/>
                                        </p:tgtEl>
                                      </p:cBhvr>
                                    </p:animEffect>
                                    <p:anim calcmode="lin" valueType="num">
                                      <p:cBhvr>
                                        <p:cTn id="127" dur="1000" fill="hold"/>
                                        <p:tgtEl>
                                          <p:spTgt spid="62"/>
                                        </p:tgtEl>
                                        <p:attrNameLst>
                                          <p:attrName>ppt_x</p:attrName>
                                        </p:attrNameLst>
                                      </p:cBhvr>
                                      <p:tavLst>
                                        <p:tav tm="0">
                                          <p:val>
                                            <p:strVal val="#ppt_x"/>
                                          </p:val>
                                        </p:tav>
                                        <p:tav tm="100000">
                                          <p:val>
                                            <p:strVal val="#ppt_x"/>
                                          </p:val>
                                        </p:tav>
                                      </p:tavLst>
                                    </p:anim>
                                    <p:anim calcmode="lin" valueType="num">
                                      <p:cBhvr>
                                        <p:cTn id="128" dur="1000" fill="hold"/>
                                        <p:tgtEl>
                                          <p:spTgt spid="62"/>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119"/>
                                        </p:tgtEl>
                                        <p:attrNameLst>
                                          <p:attrName>style.visibility</p:attrName>
                                        </p:attrNameLst>
                                      </p:cBhvr>
                                      <p:to>
                                        <p:strVal val="visible"/>
                                      </p:to>
                                    </p:set>
                                    <p:animEffect transition="in" filter="fade">
                                      <p:cBhvr>
                                        <p:cTn id="131" dur="1000"/>
                                        <p:tgtEl>
                                          <p:spTgt spid="119"/>
                                        </p:tgtEl>
                                      </p:cBhvr>
                                    </p:animEffect>
                                    <p:anim calcmode="lin" valueType="num">
                                      <p:cBhvr>
                                        <p:cTn id="132" dur="1000" fill="hold"/>
                                        <p:tgtEl>
                                          <p:spTgt spid="119"/>
                                        </p:tgtEl>
                                        <p:attrNameLst>
                                          <p:attrName>ppt_x</p:attrName>
                                        </p:attrNameLst>
                                      </p:cBhvr>
                                      <p:tavLst>
                                        <p:tav tm="0">
                                          <p:val>
                                            <p:strVal val="#ppt_x"/>
                                          </p:val>
                                        </p:tav>
                                        <p:tav tm="100000">
                                          <p:val>
                                            <p:strVal val="#ppt_x"/>
                                          </p:val>
                                        </p:tav>
                                      </p:tavLst>
                                    </p:anim>
                                    <p:anim calcmode="lin" valueType="num">
                                      <p:cBhvr>
                                        <p:cTn id="133" dur="1000" fill="hold"/>
                                        <p:tgtEl>
                                          <p:spTgt spid="119"/>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125"/>
                                        </p:tgtEl>
                                        <p:attrNameLst>
                                          <p:attrName>style.visibility</p:attrName>
                                        </p:attrNameLst>
                                      </p:cBhvr>
                                      <p:to>
                                        <p:strVal val="visible"/>
                                      </p:to>
                                    </p:set>
                                    <p:animEffect transition="in" filter="fade">
                                      <p:cBhvr>
                                        <p:cTn id="136" dur="1000"/>
                                        <p:tgtEl>
                                          <p:spTgt spid="125"/>
                                        </p:tgtEl>
                                      </p:cBhvr>
                                    </p:animEffect>
                                    <p:anim calcmode="lin" valueType="num">
                                      <p:cBhvr>
                                        <p:cTn id="137" dur="1000" fill="hold"/>
                                        <p:tgtEl>
                                          <p:spTgt spid="125"/>
                                        </p:tgtEl>
                                        <p:attrNameLst>
                                          <p:attrName>ppt_x</p:attrName>
                                        </p:attrNameLst>
                                      </p:cBhvr>
                                      <p:tavLst>
                                        <p:tav tm="0">
                                          <p:val>
                                            <p:strVal val="#ppt_x"/>
                                          </p:val>
                                        </p:tav>
                                        <p:tav tm="100000">
                                          <p:val>
                                            <p:strVal val="#ppt_x"/>
                                          </p:val>
                                        </p:tav>
                                      </p:tavLst>
                                    </p:anim>
                                    <p:anim calcmode="lin" valueType="num">
                                      <p:cBhvr>
                                        <p:cTn id="138" dur="1000" fill="hold"/>
                                        <p:tgtEl>
                                          <p:spTgt spid="125"/>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123"/>
                                        </p:tgtEl>
                                        <p:attrNameLst>
                                          <p:attrName>style.visibility</p:attrName>
                                        </p:attrNameLst>
                                      </p:cBhvr>
                                      <p:to>
                                        <p:strVal val="visible"/>
                                      </p:to>
                                    </p:set>
                                    <p:animEffect transition="in" filter="fade">
                                      <p:cBhvr>
                                        <p:cTn id="141" dur="1000"/>
                                        <p:tgtEl>
                                          <p:spTgt spid="123"/>
                                        </p:tgtEl>
                                      </p:cBhvr>
                                    </p:animEffect>
                                    <p:anim calcmode="lin" valueType="num">
                                      <p:cBhvr>
                                        <p:cTn id="142" dur="1000" fill="hold"/>
                                        <p:tgtEl>
                                          <p:spTgt spid="123"/>
                                        </p:tgtEl>
                                        <p:attrNameLst>
                                          <p:attrName>ppt_x</p:attrName>
                                        </p:attrNameLst>
                                      </p:cBhvr>
                                      <p:tavLst>
                                        <p:tav tm="0">
                                          <p:val>
                                            <p:strVal val="#ppt_x"/>
                                          </p:val>
                                        </p:tav>
                                        <p:tav tm="100000">
                                          <p:val>
                                            <p:strVal val="#ppt_x"/>
                                          </p:val>
                                        </p:tav>
                                      </p:tavLst>
                                    </p:anim>
                                    <p:anim calcmode="lin" valueType="num">
                                      <p:cBhvr>
                                        <p:cTn id="143" dur="1000" fill="hold"/>
                                        <p:tgtEl>
                                          <p:spTgt spid="123"/>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128"/>
                                        </p:tgtEl>
                                        <p:attrNameLst>
                                          <p:attrName>style.visibility</p:attrName>
                                        </p:attrNameLst>
                                      </p:cBhvr>
                                      <p:to>
                                        <p:strVal val="visible"/>
                                      </p:to>
                                    </p:set>
                                    <p:animEffect transition="in" filter="fade">
                                      <p:cBhvr>
                                        <p:cTn id="146" dur="1000"/>
                                        <p:tgtEl>
                                          <p:spTgt spid="128"/>
                                        </p:tgtEl>
                                      </p:cBhvr>
                                    </p:animEffect>
                                    <p:anim calcmode="lin" valueType="num">
                                      <p:cBhvr>
                                        <p:cTn id="147" dur="1000" fill="hold"/>
                                        <p:tgtEl>
                                          <p:spTgt spid="128"/>
                                        </p:tgtEl>
                                        <p:attrNameLst>
                                          <p:attrName>ppt_x</p:attrName>
                                        </p:attrNameLst>
                                      </p:cBhvr>
                                      <p:tavLst>
                                        <p:tav tm="0">
                                          <p:val>
                                            <p:strVal val="#ppt_x"/>
                                          </p:val>
                                        </p:tav>
                                        <p:tav tm="100000">
                                          <p:val>
                                            <p:strVal val="#ppt_x"/>
                                          </p:val>
                                        </p:tav>
                                      </p:tavLst>
                                    </p:anim>
                                    <p:anim calcmode="lin" valueType="num">
                                      <p:cBhvr>
                                        <p:cTn id="148" dur="1000" fill="hold"/>
                                        <p:tgtEl>
                                          <p:spTgt spid="128"/>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162"/>
                                        </p:tgtEl>
                                        <p:attrNameLst>
                                          <p:attrName>style.visibility</p:attrName>
                                        </p:attrNameLst>
                                      </p:cBhvr>
                                      <p:to>
                                        <p:strVal val="visible"/>
                                      </p:to>
                                    </p:set>
                                    <p:animEffect transition="in" filter="fade">
                                      <p:cBhvr>
                                        <p:cTn id="151" dur="1000"/>
                                        <p:tgtEl>
                                          <p:spTgt spid="162"/>
                                        </p:tgtEl>
                                      </p:cBhvr>
                                    </p:animEffect>
                                    <p:anim calcmode="lin" valueType="num">
                                      <p:cBhvr>
                                        <p:cTn id="152" dur="1000" fill="hold"/>
                                        <p:tgtEl>
                                          <p:spTgt spid="162"/>
                                        </p:tgtEl>
                                        <p:attrNameLst>
                                          <p:attrName>ppt_x</p:attrName>
                                        </p:attrNameLst>
                                      </p:cBhvr>
                                      <p:tavLst>
                                        <p:tav tm="0">
                                          <p:val>
                                            <p:strVal val="#ppt_x"/>
                                          </p:val>
                                        </p:tav>
                                        <p:tav tm="100000">
                                          <p:val>
                                            <p:strVal val="#ppt_x"/>
                                          </p:val>
                                        </p:tav>
                                      </p:tavLst>
                                    </p:anim>
                                    <p:anim calcmode="lin" valueType="num">
                                      <p:cBhvr>
                                        <p:cTn id="153" dur="1000" fill="hold"/>
                                        <p:tgtEl>
                                          <p:spTgt spid="162"/>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121"/>
                                        </p:tgtEl>
                                        <p:attrNameLst>
                                          <p:attrName>style.visibility</p:attrName>
                                        </p:attrNameLst>
                                      </p:cBhvr>
                                      <p:to>
                                        <p:strVal val="visible"/>
                                      </p:to>
                                    </p:set>
                                    <p:animEffect transition="in" filter="fade">
                                      <p:cBhvr>
                                        <p:cTn id="156" dur="1000"/>
                                        <p:tgtEl>
                                          <p:spTgt spid="121"/>
                                        </p:tgtEl>
                                      </p:cBhvr>
                                    </p:animEffect>
                                    <p:anim calcmode="lin" valueType="num">
                                      <p:cBhvr>
                                        <p:cTn id="157" dur="1000" fill="hold"/>
                                        <p:tgtEl>
                                          <p:spTgt spid="121"/>
                                        </p:tgtEl>
                                        <p:attrNameLst>
                                          <p:attrName>ppt_x</p:attrName>
                                        </p:attrNameLst>
                                      </p:cBhvr>
                                      <p:tavLst>
                                        <p:tav tm="0">
                                          <p:val>
                                            <p:strVal val="#ppt_x"/>
                                          </p:val>
                                        </p:tav>
                                        <p:tav tm="100000">
                                          <p:val>
                                            <p:strVal val="#ppt_x"/>
                                          </p:val>
                                        </p:tav>
                                      </p:tavLst>
                                    </p:anim>
                                    <p:anim calcmode="lin" valueType="num">
                                      <p:cBhvr>
                                        <p:cTn id="158" dur="1000" fill="hold"/>
                                        <p:tgtEl>
                                          <p:spTgt spid="121"/>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140"/>
                                        </p:tgtEl>
                                        <p:attrNameLst>
                                          <p:attrName>style.visibility</p:attrName>
                                        </p:attrNameLst>
                                      </p:cBhvr>
                                      <p:to>
                                        <p:strVal val="visible"/>
                                      </p:to>
                                    </p:set>
                                    <p:animEffect transition="in" filter="fade">
                                      <p:cBhvr>
                                        <p:cTn id="161" dur="1000"/>
                                        <p:tgtEl>
                                          <p:spTgt spid="140"/>
                                        </p:tgtEl>
                                      </p:cBhvr>
                                    </p:animEffect>
                                    <p:anim calcmode="lin" valueType="num">
                                      <p:cBhvr>
                                        <p:cTn id="162" dur="1000" fill="hold"/>
                                        <p:tgtEl>
                                          <p:spTgt spid="140"/>
                                        </p:tgtEl>
                                        <p:attrNameLst>
                                          <p:attrName>ppt_x</p:attrName>
                                        </p:attrNameLst>
                                      </p:cBhvr>
                                      <p:tavLst>
                                        <p:tav tm="0">
                                          <p:val>
                                            <p:strVal val="#ppt_x"/>
                                          </p:val>
                                        </p:tav>
                                        <p:tav tm="100000">
                                          <p:val>
                                            <p:strVal val="#ppt_x"/>
                                          </p:val>
                                        </p:tav>
                                      </p:tavLst>
                                    </p:anim>
                                    <p:anim calcmode="lin" valueType="num">
                                      <p:cBhvr>
                                        <p:cTn id="163"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45"/>
                                        </p:tgtEl>
                                        <p:attrNameLst>
                                          <p:attrName>style.visibility</p:attrName>
                                        </p:attrNameLst>
                                      </p:cBhvr>
                                      <p:to>
                                        <p:strVal val="visible"/>
                                      </p:to>
                                    </p:set>
                                    <p:animEffect transition="in" filter="fade">
                                      <p:cBhvr>
                                        <p:cTn id="168" dur="1000"/>
                                        <p:tgtEl>
                                          <p:spTgt spid="45"/>
                                        </p:tgtEl>
                                      </p:cBhvr>
                                    </p:animEffect>
                                    <p:anim calcmode="lin" valueType="num">
                                      <p:cBhvr>
                                        <p:cTn id="169" dur="1000" fill="hold"/>
                                        <p:tgtEl>
                                          <p:spTgt spid="45"/>
                                        </p:tgtEl>
                                        <p:attrNameLst>
                                          <p:attrName>ppt_x</p:attrName>
                                        </p:attrNameLst>
                                      </p:cBhvr>
                                      <p:tavLst>
                                        <p:tav tm="0">
                                          <p:val>
                                            <p:strVal val="#ppt_x"/>
                                          </p:val>
                                        </p:tav>
                                        <p:tav tm="100000">
                                          <p:val>
                                            <p:strVal val="#ppt_x"/>
                                          </p:val>
                                        </p:tav>
                                      </p:tavLst>
                                    </p:anim>
                                    <p:anim calcmode="lin" valueType="num">
                                      <p:cBhvr>
                                        <p:cTn id="170" dur="1000" fill="hold"/>
                                        <p:tgtEl>
                                          <p:spTgt spid="45"/>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137"/>
                                        </p:tgtEl>
                                        <p:attrNameLst>
                                          <p:attrName>style.visibility</p:attrName>
                                        </p:attrNameLst>
                                      </p:cBhvr>
                                      <p:to>
                                        <p:strVal val="visible"/>
                                      </p:to>
                                    </p:set>
                                    <p:animEffect transition="in" filter="fade">
                                      <p:cBhvr>
                                        <p:cTn id="173" dur="1000"/>
                                        <p:tgtEl>
                                          <p:spTgt spid="137"/>
                                        </p:tgtEl>
                                      </p:cBhvr>
                                    </p:animEffect>
                                    <p:anim calcmode="lin" valueType="num">
                                      <p:cBhvr>
                                        <p:cTn id="174" dur="1000" fill="hold"/>
                                        <p:tgtEl>
                                          <p:spTgt spid="137"/>
                                        </p:tgtEl>
                                        <p:attrNameLst>
                                          <p:attrName>ppt_x</p:attrName>
                                        </p:attrNameLst>
                                      </p:cBhvr>
                                      <p:tavLst>
                                        <p:tav tm="0">
                                          <p:val>
                                            <p:strVal val="#ppt_x"/>
                                          </p:val>
                                        </p:tav>
                                        <p:tav tm="100000">
                                          <p:val>
                                            <p:strVal val="#ppt_x"/>
                                          </p:val>
                                        </p:tav>
                                      </p:tavLst>
                                    </p:anim>
                                    <p:anim calcmode="lin" valueType="num">
                                      <p:cBhvr>
                                        <p:cTn id="175" dur="1000" fill="hold"/>
                                        <p:tgtEl>
                                          <p:spTgt spid="137"/>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129"/>
                                        </p:tgtEl>
                                        <p:attrNameLst>
                                          <p:attrName>style.visibility</p:attrName>
                                        </p:attrNameLst>
                                      </p:cBhvr>
                                      <p:to>
                                        <p:strVal val="visible"/>
                                      </p:to>
                                    </p:set>
                                    <p:animEffect transition="in" filter="fade">
                                      <p:cBhvr>
                                        <p:cTn id="178" dur="1000"/>
                                        <p:tgtEl>
                                          <p:spTgt spid="129"/>
                                        </p:tgtEl>
                                      </p:cBhvr>
                                    </p:animEffect>
                                    <p:anim calcmode="lin" valueType="num">
                                      <p:cBhvr>
                                        <p:cTn id="179" dur="1000" fill="hold"/>
                                        <p:tgtEl>
                                          <p:spTgt spid="129"/>
                                        </p:tgtEl>
                                        <p:attrNameLst>
                                          <p:attrName>ppt_x</p:attrName>
                                        </p:attrNameLst>
                                      </p:cBhvr>
                                      <p:tavLst>
                                        <p:tav tm="0">
                                          <p:val>
                                            <p:strVal val="#ppt_x"/>
                                          </p:val>
                                        </p:tav>
                                        <p:tav tm="100000">
                                          <p:val>
                                            <p:strVal val="#ppt_x"/>
                                          </p:val>
                                        </p:tav>
                                      </p:tavLst>
                                    </p:anim>
                                    <p:anim calcmode="lin" valueType="num">
                                      <p:cBhvr>
                                        <p:cTn id="180" dur="1000" fill="hold"/>
                                        <p:tgtEl>
                                          <p:spTgt spid="129"/>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244"/>
                                        </p:tgtEl>
                                        <p:attrNameLst>
                                          <p:attrName>style.visibility</p:attrName>
                                        </p:attrNameLst>
                                      </p:cBhvr>
                                      <p:to>
                                        <p:strVal val="visible"/>
                                      </p:to>
                                    </p:set>
                                    <p:animEffect transition="in" filter="fade">
                                      <p:cBhvr>
                                        <p:cTn id="183" dur="1000"/>
                                        <p:tgtEl>
                                          <p:spTgt spid="244"/>
                                        </p:tgtEl>
                                      </p:cBhvr>
                                    </p:animEffect>
                                    <p:anim calcmode="lin" valueType="num">
                                      <p:cBhvr>
                                        <p:cTn id="184" dur="1000" fill="hold"/>
                                        <p:tgtEl>
                                          <p:spTgt spid="244"/>
                                        </p:tgtEl>
                                        <p:attrNameLst>
                                          <p:attrName>ppt_x</p:attrName>
                                        </p:attrNameLst>
                                      </p:cBhvr>
                                      <p:tavLst>
                                        <p:tav tm="0">
                                          <p:val>
                                            <p:strVal val="#ppt_x"/>
                                          </p:val>
                                        </p:tav>
                                        <p:tav tm="100000">
                                          <p:val>
                                            <p:strVal val="#ppt_x"/>
                                          </p:val>
                                        </p:tav>
                                      </p:tavLst>
                                    </p:anim>
                                    <p:anim calcmode="lin" valueType="num">
                                      <p:cBhvr>
                                        <p:cTn id="185" dur="1000" fill="hold"/>
                                        <p:tgtEl>
                                          <p:spTgt spid="244"/>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130"/>
                                        </p:tgtEl>
                                        <p:attrNameLst>
                                          <p:attrName>style.visibility</p:attrName>
                                        </p:attrNameLst>
                                      </p:cBhvr>
                                      <p:to>
                                        <p:strVal val="visible"/>
                                      </p:to>
                                    </p:set>
                                    <p:animEffect transition="in" filter="fade">
                                      <p:cBhvr>
                                        <p:cTn id="188" dur="1000"/>
                                        <p:tgtEl>
                                          <p:spTgt spid="130"/>
                                        </p:tgtEl>
                                      </p:cBhvr>
                                    </p:animEffect>
                                    <p:anim calcmode="lin" valueType="num">
                                      <p:cBhvr>
                                        <p:cTn id="189" dur="1000" fill="hold"/>
                                        <p:tgtEl>
                                          <p:spTgt spid="130"/>
                                        </p:tgtEl>
                                        <p:attrNameLst>
                                          <p:attrName>ppt_x</p:attrName>
                                        </p:attrNameLst>
                                      </p:cBhvr>
                                      <p:tavLst>
                                        <p:tav tm="0">
                                          <p:val>
                                            <p:strVal val="#ppt_x"/>
                                          </p:val>
                                        </p:tav>
                                        <p:tav tm="100000">
                                          <p:val>
                                            <p:strVal val="#ppt_x"/>
                                          </p:val>
                                        </p:tav>
                                      </p:tavLst>
                                    </p:anim>
                                    <p:anim calcmode="lin" valueType="num">
                                      <p:cBhvr>
                                        <p:cTn id="190" dur="1000" fill="hold"/>
                                        <p:tgtEl>
                                          <p:spTgt spid="130"/>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132"/>
                                        </p:tgtEl>
                                        <p:attrNameLst>
                                          <p:attrName>style.visibility</p:attrName>
                                        </p:attrNameLst>
                                      </p:cBhvr>
                                      <p:to>
                                        <p:strVal val="visible"/>
                                      </p:to>
                                    </p:set>
                                    <p:animEffect transition="in" filter="fade">
                                      <p:cBhvr>
                                        <p:cTn id="193" dur="1000"/>
                                        <p:tgtEl>
                                          <p:spTgt spid="132"/>
                                        </p:tgtEl>
                                      </p:cBhvr>
                                    </p:animEffect>
                                    <p:anim calcmode="lin" valueType="num">
                                      <p:cBhvr>
                                        <p:cTn id="194" dur="1000" fill="hold"/>
                                        <p:tgtEl>
                                          <p:spTgt spid="132"/>
                                        </p:tgtEl>
                                        <p:attrNameLst>
                                          <p:attrName>ppt_x</p:attrName>
                                        </p:attrNameLst>
                                      </p:cBhvr>
                                      <p:tavLst>
                                        <p:tav tm="0">
                                          <p:val>
                                            <p:strVal val="#ppt_x"/>
                                          </p:val>
                                        </p:tav>
                                        <p:tav tm="100000">
                                          <p:val>
                                            <p:strVal val="#ppt_x"/>
                                          </p:val>
                                        </p:tav>
                                      </p:tavLst>
                                    </p:anim>
                                    <p:anim calcmode="lin" valueType="num">
                                      <p:cBhvr>
                                        <p:cTn id="195"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grpId="0" nodeType="clickEffect">
                                  <p:stCondLst>
                                    <p:cond delay="0"/>
                                  </p:stCondLst>
                                  <p:childTnLst>
                                    <p:set>
                                      <p:cBhvr>
                                        <p:cTn id="199" dur="1" fill="hold">
                                          <p:stCondLst>
                                            <p:cond delay="0"/>
                                          </p:stCondLst>
                                        </p:cTn>
                                        <p:tgtEl>
                                          <p:spTgt spid="148"/>
                                        </p:tgtEl>
                                        <p:attrNameLst>
                                          <p:attrName>style.visibility</p:attrName>
                                        </p:attrNameLst>
                                      </p:cBhvr>
                                      <p:to>
                                        <p:strVal val="visible"/>
                                      </p:to>
                                    </p:set>
                                    <p:animEffect transition="in" filter="fade">
                                      <p:cBhvr>
                                        <p:cTn id="200" dur="1000"/>
                                        <p:tgtEl>
                                          <p:spTgt spid="148"/>
                                        </p:tgtEl>
                                      </p:cBhvr>
                                    </p:animEffect>
                                    <p:anim calcmode="lin" valueType="num">
                                      <p:cBhvr>
                                        <p:cTn id="201" dur="1000" fill="hold"/>
                                        <p:tgtEl>
                                          <p:spTgt spid="148"/>
                                        </p:tgtEl>
                                        <p:attrNameLst>
                                          <p:attrName>ppt_x</p:attrName>
                                        </p:attrNameLst>
                                      </p:cBhvr>
                                      <p:tavLst>
                                        <p:tav tm="0">
                                          <p:val>
                                            <p:strVal val="#ppt_x"/>
                                          </p:val>
                                        </p:tav>
                                        <p:tav tm="100000">
                                          <p:val>
                                            <p:strVal val="#ppt_x"/>
                                          </p:val>
                                        </p:tav>
                                      </p:tavLst>
                                    </p:anim>
                                    <p:anim calcmode="lin" valueType="num">
                                      <p:cBhvr>
                                        <p:cTn id="202" dur="1000" fill="hold"/>
                                        <p:tgtEl>
                                          <p:spTgt spid="148"/>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0"/>
                                  </p:stCondLst>
                                  <p:childTnLst>
                                    <p:set>
                                      <p:cBhvr>
                                        <p:cTn id="204" dur="1" fill="hold">
                                          <p:stCondLst>
                                            <p:cond delay="0"/>
                                          </p:stCondLst>
                                        </p:cTn>
                                        <p:tgtEl>
                                          <p:spTgt spid="156"/>
                                        </p:tgtEl>
                                        <p:attrNameLst>
                                          <p:attrName>style.visibility</p:attrName>
                                        </p:attrNameLst>
                                      </p:cBhvr>
                                      <p:to>
                                        <p:strVal val="visible"/>
                                      </p:to>
                                    </p:set>
                                    <p:animEffect transition="in" filter="fade">
                                      <p:cBhvr>
                                        <p:cTn id="205" dur="1000"/>
                                        <p:tgtEl>
                                          <p:spTgt spid="156"/>
                                        </p:tgtEl>
                                      </p:cBhvr>
                                    </p:animEffect>
                                    <p:anim calcmode="lin" valueType="num">
                                      <p:cBhvr>
                                        <p:cTn id="206" dur="1000" fill="hold"/>
                                        <p:tgtEl>
                                          <p:spTgt spid="156"/>
                                        </p:tgtEl>
                                        <p:attrNameLst>
                                          <p:attrName>ppt_x</p:attrName>
                                        </p:attrNameLst>
                                      </p:cBhvr>
                                      <p:tavLst>
                                        <p:tav tm="0">
                                          <p:val>
                                            <p:strVal val="#ppt_x"/>
                                          </p:val>
                                        </p:tav>
                                        <p:tav tm="100000">
                                          <p:val>
                                            <p:strVal val="#ppt_x"/>
                                          </p:val>
                                        </p:tav>
                                      </p:tavLst>
                                    </p:anim>
                                    <p:anim calcmode="lin" valueType="num">
                                      <p:cBhvr>
                                        <p:cTn id="207" dur="1000" fill="hold"/>
                                        <p:tgtEl>
                                          <p:spTgt spid="156"/>
                                        </p:tgtEl>
                                        <p:attrNameLst>
                                          <p:attrName>ppt_y</p:attrName>
                                        </p:attrNameLst>
                                      </p:cBhvr>
                                      <p:tavLst>
                                        <p:tav tm="0">
                                          <p:val>
                                            <p:strVal val="#ppt_y+.1"/>
                                          </p:val>
                                        </p:tav>
                                        <p:tav tm="100000">
                                          <p:val>
                                            <p:strVal val="#ppt_y"/>
                                          </p:val>
                                        </p:tav>
                                      </p:tavLst>
                                    </p:anim>
                                  </p:childTnLst>
                                </p:cTn>
                              </p:par>
                              <p:par>
                                <p:cTn id="208" presetID="42" presetClass="entr" presetSubtype="0" fill="hold" nodeType="withEffect">
                                  <p:stCondLst>
                                    <p:cond delay="0"/>
                                  </p:stCondLst>
                                  <p:childTnLst>
                                    <p:set>
                                      <p:cBhvr>
                                        <p:cTn id="209" dur="1" fill="hold">
                                          <p:stCondLst>
                                            <p:cond delay="0"/>
                                          </p:stCondLst>
                                        </p:cTn>
                                        <p:tgtEl>
                                          <p:spTgt spid="159"/>
                                        </p:tgtEl>
                                        <p:attrNameLst>
                                          <p:attrName>style.visibility</p:attrName>
                                        </p:attrNameLst>
                                      </p:cBhvr>
                                      <p:to>
                                        <p:strVal val="visible"/>
                                      </p:to>
                                    </p:set>
                                    <p:animEffect transition="in" filter="fade">
                                      <p:cBhvr>
                                        <p:cTn id="210" dur="1000"/>
                                        <p:tgtEl>
                                          <p:spTgt spid="159"/>
                                        </p:tgtEl>
                                      </p:cBhvr>
                                    </p:animEffect>
                                    <p:anim calcmode="lin" valueType="num">
                                      <p:cBhvr>
                                        <p:cTn id="211" dur="1000" fill="hold"/>
                                        <p:tgtEl>
                                          <p:spTgt spid="159"/>
                                        </p:tgtEl>
                                        <p:attrNameLst>
                                          <p:attrName>ppt_x</p:attrName>
                                        </p:attrNameLst>
                                      </p:cBhvr>
                                      <p:tavLst>
                                        <p:tav tm="0">
                                          <p:val>
                                            <p:strVal val="#ppt_x"/>
                                          </p:val>
                                        </p:tav>
                                        <p:tav tm="100000">
                                          <p:val>
                                            <p:strVal val="#ppt_x"/>
                                          </p:val>
                                        </p:tav>
                                      </p:tavLst>
                                    </p:anim>
                                    <p:anim calcmode="lin" valueType="num">
                                      <p:cBhvr>
                                        <p:cTn id="212" dur="1000" fill="hold"/>
                                        <p:tgtEl>
                                          <p:spTgt spid="159"/>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145"/>
                                        </p:tgtEl>
                                        <p:attrNameLst>
                                          <p:attrName>style.visibility</p:attrName>
                                        </p:attrNameLst>
                                      </p:cBhvr>
                                      <p:to>
                                        <p:strVal val="visible"/>
                                      </p:to>
                                    </p:set>
                                    <p:animEffect transition="in" filter="fade">
                                      <p:cBhvr>
                                        <p:cTn id="215" dur="1000"/>
                                        <p:tgtEl>
                                          <p:spTgt spid="145"/>
                                        </p:tgtEl>
                                      </p:cBhvr>
                                    </p:animEffect>
                                    <p:anim calcmode="lin" valueType="num">
                                      <p:cBhvr>
                                        <p:cTn id="216" dur="1000" fill="hold"/>
                                        <p:tgtEl>
                                          <p:spTgt spid="145"/>
                                        </p:tgtEl>
                                        <p:attrNameLst>
                                          <p:attrName>ppt_x</p:attrName>
                                        </p:attrNameLst>
                                      </p:cBhvr>
                                      <p:tavLst>
                                        <p:tav tm="0">
                                          <p:val>
                                            <p:strVal val="#ppt_x"/>
                                          </p:val>
                                        </p:tav>
                                        <p:tav tm="100000">
                                          <p:val>
                                            <p:strVal val="#ppt_x"/>
                                          </p:val>
                                        </p:tav>
                                      </p:tavLst>
                                    </p:anim>
                                    <p:anim calcmode="lin" valueType="num">
                                      <p:cBhvr>
                                        <p:cTn id="217" dur="1000" fill="hold"/>
                                        <p:tgtEl>
                                          <p:spTgt spid="145"/>
                                        </p:tgtEl>
                                        <p:attrNameLst>
                                          <p:attrName>ppt_y</p:attrName>
                                        </p:attrNameLst>
                                      </p:cBhvr>
                                      <p:tavLst>
                                        <p:tav tm="0">
                                          <p:val>
                                            <p:strVal val="#ppt_y+.1"/>
                                          </p:val>
                                        </p:tav>
                                        <p:tav tm="100000">
                                          <p:val>
                                            <p:strVal val="#ppt_y"/>
                                          </p:val>
                                        </p:tav>
                                      </p:tavLst>
                                    </p:anim>
                                  </p:childTnLst>
                                </p:cTn>
                              </p:par>
                              <p:par>
                                <p:cTn id="218" presetID="42" presetClass="entr" presetSubtype="0" fill="hold" grpId="0" nodeType="withEffect">
                                  <p:stCondLst>
                                    <p:cond delay="0"/>
                                  </p:stCondLst>
                                  <p:childTnLst>
                                    <p:set>
                                      <p:cBhvr>
                                        <p:cTn id="219" dur="1" fill="hold">
                                          <p:stCondLst>
                                            <p:cond delay="0"/>
                                          </p:stCondLst>
                                        </p:cTn>
                                        <p:tgtEl>
                                          <p:spTgt spid="146"/>
                                        </p:tgtEl>
                                        <p:attrNameLst>
                                          <p:attrName>style.visibility</p:attrName>
                                        </p:attrNameLst>
                                      </p:cBhvr>
                                      <p:to>
                                        <p:strVal val="visible"/>
                                      </p:to>
                                    </p:set>
                                    <p:animEffect transition="in" filter="fade">
                                      <p:cBhvr>
                                        <p:cTn id="220" dur="1000"/>
                                        <p:tgtEl>
                                          <p:spTgt spid="146"/>
                                        </p:tgtEl>
                                      </p:cBhvr>
                                    </p:animEffect>
                                    <p:anim calcmode="lin" valueType="num">
                                      <p:cBhvr>
                                        <p:cTn id="221" dur="1000" fill="hold"/>
                                        <p:tgtEl>
                                          <p:spTgt spid="146"/>
                                        </p:tgtEl>
                                        <p:attrNameLst>
                                          <p:attrName>ppt_x</p:attrName>
                                        </p:attrNameLst>
                                      </p:cBhvr>
                                      <p:tavLst>
                                        <p:tav tm="0">
                                          <p:val>
                                            <p:strVal val="#ppt_x"/>
                                          </p:val>
                                        </p:tav>
                                        <p:tav tm="100000">
                                          <p:val>
                                            <p:strVal val="#ppt_x"/>
                                          </p:val>
                                        </p:tav>
                                      </p:tavLst>
                                    </p:anim>
                                    <p:anim calcmode="lin" valueType="num">
                                      <p:cBhvr>
                                        <p:cTn id="222" dur="1000" fill="hold"/>
                                        <p:tgtEl>
                                          <p:spTgt spid="146"/>
                                        </p:tgtEl>
                                        <p:attrNameLst>
                                          <p:attrName>ppt_y</p:attrName>
                                        </p:attrNameLst>
                                      </p:cBhvr>
                                      <p:tavLst>
                                        <p:tav tm="0">
                                          <p:val>
                                            <p:strVal val="#ppt_y+.1"/>
                                          </p:val>
                                        </p:tav>
                                        <p:tav tm="100000">
                                          <p:val>
                                            <p:strVal val="#ppt_y"/>
                                          </p:val>
                                        </p:tav>
                                      </p:tavLst>
                                    </p:anim>
                                  </p:childTnLst>
                                </p:cTn>
                              </p:par>
                              <p:par>
                                <p:cTn id="223" presetID="42" presetClass="entr" presetSubtype="0" fill="hold" grpId="0" nodeType="withEffect">
                                  <p:stCondLst>
                                    <p:cond delay="0"/>
                                  </p:stCondLst>
                                  <p:childTnLst>
                                    <p:set>
                                      <p:cBhvr>
                                        <p:cTn id="224" dur="1" fill="hold">
                                          <p:stCondLst>
                                            <p:cond delay="0"/>
                                          </p:stCondLst>
                                        </p:cTn>
                                        <p:tgtEl>
                                          <p:spTgt spid="149"/>
                                        </p:tgtEl>
                                        <p:attrNameLst>
                                          <p:attrName>style.visibility</p:attrName>
                                        </p:attrNameLst>
                                      </p:cBhvr>
                                      <p:to>
                                        <p:strVal val="visible"/>
                                      </p:to>
                                    </p:set>
                                    <p:animEffect transition="in" filter="fade">
                                      <p:cBhvr>
                                        <p:cTn id="225" dur="1000"/>
                                        <p:tgtEl>
                                          <p:spTgt spid="149"/>
                                        </p:tgtEl>
                                      </p:cBhvr>
                                    </p:animEffect>
                                    <p:anim calcmode="lin" valueType="num">
                                      <p:cBhvr>
                                        <p:cTn id="226" dur="1000" fill="hold"/>
                                        <p:tgtEl>
                                          <p:spTgt spid="149"/>
                                        </p:tgtEl>
                                        <p:attrNameLst>
                                          <p:attrName>ppt_x</p:attrName>
                                        </p:attrNameLst>
                                      </p:cBhvr>
                                      <p:tavLst>
                                        <p:tav tm="0">
                                          <p:val>
                                            <p:strVal val="#ppt_x"/>
                                          </p:val>
                                        </p:tav>
                                        <p:tav tm="100000">
                                          <p:val>
                                            <p:strVal val="#ppt_x"/>
                                          </p:val>
                                        </p:tav>
                                      </p:tavLst>
                                    </p:anim>
                                    <p:anim calcmode="lin" valueType="num">
                                      <p:cBhvr>
                                        <p:cTn id="227" dur="1000" fill="hold"/>
                                        <p:tgtEl>
                                          <p:spTgt spid="149"/>
                                        </p:tgtEl>
                                        <p:attrNameLst>
                                          <p:attrName>ppt_y</p:attrName>
                                        </p:attrNameLst>
                                      </p:cBhvr>
                                      <p:tavLst>
                                        <p:tav tm="0">
                                          <p:val>
                                            <p:strVal val="#ppt_y+.1"/>
                                          </p:val>
                                        </p:tav>
                                        <p:tav tm="100000">
                                          <p:val>
                                            <p:strVal val="#ppt_y"/>
                                          </p:val>
                                        </p:tav>
                                      </p:tavLst>
                                    </p:anim>
                                  </p:childTnLst>
                                </p:cTn>
                              </p:par>
                              <p:par>
                                <p:cTn id="228" presetID="42" presetClass="entr" presetSubtype="0" fill="hold" grpId="0" nodeType="withEffect">
                                  <p:stCondLst>
                                    <p:cond delay="0"/>
                                  </p:stCondLst>
                                  <p:childTnLst>
                                    <p:set>
                                      <p:cBhvr>
                                        <p:cTn id="229" dur="1" fill="hold">
                                          <p:stCondLst>
                                            <p:cond delay="0"/>
                                          </p:stCondLst>
                                        </p:cTn>
                                        <p:tgtEl>
                                          <p:spTgt spid="150"/>
                                        </p:tgtEl>
                                        <p:attrNameLst>
                                          <p:attrName>style.visibility</p:attrName>
                                        </p:attrNameLst>
                                      </p:cBhvr>
                                      <p:to>
                                        <p:strVal val="visible"/>
                                      </p:to>
                                    </p:set>
                                    <p:animEffect transition="in" filter="fade">
                                      <p:cBhvr>
                                        <p:cTn id="230" dur="1000"/>
                                        <p:tgtEl>
                                          <p:spTgt spid="150"/>
                                        </p:tgtEl>
                                      </p:cBhvr>
                                    </p:animEffect>
                                    <p:anim calcmode="lin" valueType="num">
                                      <p:cBhvr>
                                        <p:cTn id="231" dur="1000" fill="hold"/>
                                        <p:tgtEl>
                                          <p:spTgt spid="150"/>
                                        </p:tgtEl>
                                        <p:attrNameLst>
                                          <p:attrName>ppt_x</p:attrName>
                                        </p:attrNameLst>
                                      </p:cBhvr>
                                      <p:tavLst>
                                        <p:tav tm="0">
                                          <p:val>
                                            <p:strVal val="#ppt_x"/>
                                          </p:val>
                                        </p:tav>
                                        <p:tav tm="100000">
                                          <p:val>
                                            <p:strVal val="#ppt_x"/>
                                          </p:val>
                                        </p:tav>
                                      </p:tavLst>
                                    </p:anim>
                                    <p:anim calcmode="lin" valueType="num">
                                      <p:cBhvr>
                                        <p:cTn id="232"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nodeType="clickEffect">
                                  <p:stCondLst>
                                    <p:cond delay="0"/>
                                  </p:stCondLst>
                                  <p:childTnLst>
                                    <p:set>
                                      <p:cBhvr>
                                        <p:cTn id="236" dur="1" fill="hold">
                                          <p:stCondLst>
                                            <p:cond delay="0"/>
                                          </p:stCondLst>
                                        </p:cTn>
                                        <p:tgtEl>
                                          <p:spTgt spid="182"/>
                                        </p:tgtEl>
                                        <p:attrNameLst>
                                          <p:attrName>style.visibility</p:attrName>
                                        </p:attrNameLst>
                                      </p:cBhvr>
                                      <p:to>
                                        <p:strVal val="visible"/>
                                      </p:to>
                                    </p:set>
                                    <p:animEffect transition="in" filter="fade">
                                      <p:cBhvr>
                                        <p:cTn id="237" dur="1000"/>
                                        <p:tgtEl>
                                          <p:spTgt spid="182"/>
                                        </p:tgtEl>
                                      </p:cBhvr>
                                    </p:animEffect>
                                    <p:anim calcmode="lin" valueType="num">
                                      <p:cBhvr>
                                        <p:cTn id="238" dur="1000" fill="hold"/>
                                        <p:tgtEl>
                                          <p:spTgt spid="182"/>
                                        </p:tgtEl>
                                        <p:attrNameLst>
                                          <p:attrName>ppt_x</p:attrName>
                                        </p:attrNameLst>
                                      </p:cBhvr>
                                      <p:tavLst>
                                        <p:tav tm="0">
                                          <p:val>
                                            <p:strVal val="#ppt_x"/>
                                          </p:val>
                                        </p:tav>
                                        <p:tav tm="100000">
                                          <p:val>
                                            <p:strVal val="#ppt_x"/>
                                          </p:val>
                                        </p:tav>
                                      </p:tavLst>
                                    </p:anim>
                                    <p:anim calcmode="lin" valueType="num">
                                      <p:cBhvr>
                                        <p:cTn id="239" dur="1000" fill="hold"/>
                                        <p:tgtEl>
                                          <p:spTgt spid="182"/>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178"/>
                                        </p:tgtEl>
                                        <p:attrNameLst>
                                          <p:attrName>style.visibility</p:attrName>
                                        </p:attrNameLst>
                                      </p:cBhvr>
                                      <p:to>
                                        <p:strVal val="visible"/>
                                      </p:to>
                                    </p:set>
                                    <p:animEffect transition="in" filter="fade">
                                      <p:cBhvr>
                                        <p:cTn id="242" dur="1000"/>
                                        <p:tgtEl>
                                          <p:spTgt spid="178"/>
                                        </p:tgtEl>
                                      </p:cBhvr>
                                    </p:animEffect>
                                    <p:anim calcmode="lin" valueType="num">
                                      <p:cBhvr>
                                        <p:cTn id="243" dur="1000" fill="hold"/>
                                        <p:tgtEl>
                                          <p:spTgt spid="178"/>
                                        </p:tgtEl>
                                        <p:attrNameLst>
                                          <p:attrName>ppt_x</p:attrName>
                                        </p:attrNameLst>
                                      </p:cBhvr>
                                      <p:tavLst>
                                        <p:tav tm="0">
                                          <p:val>
                                            <p:strVal val="#ppt_x"/>
                                          </p:val>
                                        </p:tav>
                                        <p:tav tm="100000">
                                          <p:val>
                                            <p:strVal val="#ppt_x"/>
                                          </p:val>
                                        </p:tav>
                                      </p:tavLst>
                                    </p:anim>
                                    <p:anim calcmode="lin" valueType="num">
                                      <p:cBhvr>
                                        <p:cTn id="244" dur="1000" fill="hold"/>
                                        <p:tgtEl>
                                          <p:spTgt spid="178"/>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164"/>
                                        </p:tgtEl>
                                        <p:attrNameLst>
                                          <p:attrName>style.visibility</p:attrName>
                                        </p:attrNameLst>
                                      </p:cBhvr>
                                      <p:to>
                                        <p:strVal val="visible"/>
                                      </p:to>
                                    </p:set>
                                    <p:animEffect transition="in" filter="fade">
                                      <p:cBhvr>
                                        <p:cTn id="247" dur="1000"/>
                                        <p:tgtEl>
                                          <p:spTgt spid="164"/>
                                        </p:tgtEl>
                                      </p:cBhvr>
                                    </p:animEffect>
                                    <p:anim calcmode="lin" valueType="num">
                                      <p:cBhvr>
                                        <p:cTn id="248" dur="1000" fill="hold"/>
                                        <p:tgtEl>
                                          <p:spTgt spid="164"/>
                                        </p:tgtEl>
                                        <p:attrNameLst>
                                          <p:attrName>ppt_x</p:attrName>
                                        </p:attrNameLst>
                                      </p:cBhvr>
                                      <p:tavLst>
                                        <p:tav tm="0">
                                          <p:val>
                                            <p:strVal val="#ppt_x"/>
                                          </p:val>
                                        </p:tav>
                                        <p:tav tm="100000">
                                          <p:val>
                                            <p:strVal val="#ppt_x"/>
                                          </p:val>
                                        </p:tav>
                                      </p:tavLst>
                                    </p:anim>
                                    <p:anim calcmode="lin" valueType="num">
                                      <p:cBhvr>
                                        <p:cTn id="249" dur="1000" fill="hold"/>
                                        <p:tgtEl>
                                          <p:spTgt spid="164"/>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166"/>
                                        </p:tgtEl>
                                        <p:attrNameLst>
                                          <p:attrName>style.visibility</p:attrName>
                                        </p:attrNameLst>
                                      </p:cBhvr>
                                      <p:to>
                                        <p:strVal val="visible"/>
                                      </p:to>
                                    </p:set>
                                    <p:animEffect transition="in" filter="fade">
                                      <p:cBhvr>
                                        <p:cTn id="252" dur="1000"/>
                                        <p:tgtEl>
                                          <p:spTgt spid="166"/>
                                        </p:tgtEl>
                                      </p:cBhvr>
                                    </p:animEffect>
                                    <p:anim calcmode="lin" valueType="num">
                                      <p:cBhvr>
                                        <p:cTn id="253" dur="1000" fill="hold"/>
                                        <p:tgtEl>
                                          <p:spTgt spid="166"/>
                                        </p:tgtEl>
                                        <p:attrNameLst>
                                          <p:attrName>ppt_x</p:attrName>
                                        </p:attrNameLst>
                                      </p:cBhvr>
                                      <p:tavLst>
                                        <p:tav tm="0">
                                          <p:val>
                                            <p:strVal val="#ppt_x"/>
                                          </p:val>
                                        </p:tav>
                                        <p:tav tm="100000">
                                          <p:val>
                                            <p:strVal val="#ppt_x"/>
                                          </p:val>
                                        </p:tav>
                                      </p:tavLst>
                                    </p:anim>
                                    <p:anim calcmode="lin" valueType="num">
                                      <p:cBhvr>
                                        <p:cTn id="254" dur="1000" fill="hold"/>
                                        <p:tgtEl>
                                          <p:spTgt spid="166"/>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190"/>
                                        </p:tgtEl>
                                        <p:attrNameLst>
                                          <p:attrName>style.visibility</p:attrName>
                                        </p:attrNameLst>
                                      </p:cBhvr>
                                      <p:to>
                                        <p:strVal val="visible"/>
                                      </p:to>
                                    </p:set>
                                    <p:animEffect transition="in" filter="fade">
                                      <p:cBhvr>
                                        <p:cTn id="257" dur="1000"/>
                                        <p:tgtEl>
                                          <p:spTgt spid="190"/>
                                        </p:tgtEl>
                                      </p:cBhvr>
                                    </p:animEffect>
                                    <p:anim calcmode="lin" valueType="num">
                                      <p:cBhvr>
                                        <p:cTn id="258" dur="1000" fill="hold"/>
                                        <p:tgtEl>
                                          <p:spTgt spid="190"/>
                                        </p:tgtEl>
                                        <p:attrNameLst>
                                          <p:attrName>ppt_x</p:attrName>
                                        </p:attrNameLst>
                                      </p:cBhvr>
                                      <p:tavLst>
                                        <p:tav tm="0">
                                          <p:val>
                                            <p:strVal val="#ppt_x"/>
                                          </p:val>
                                        </p:tav>
                                        <p:tav tm="100000">
                                          <p:val>
                                            <p:strVal val="#ppt_x"/>
                                          </p:val>
                                        </p:tav>
                                      </p:tavLst>
                                    </p:anim>
                                    <p:anim calcmode="lin" valueType="num">
                                      <p:cBhvr>
                                        <p:cTn id="259" dur="1000" fill="hold"/>
                                        <p:tgtEl>
                                          <p:spTgt spid="190"/>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192"/>
                                        </p:tgtEl>
                                        <p:attrNameLst>
                                          <p:attrName>style.visibility</p:attrName>
                                        </p:attrNameLst>
                                      </p:cBhvr>
                                      <p:to>
                                        <p:strVal val="visible"/>
                                      </p:to>
                                    </p:set>
                                    <p:animEffect transition="in" filter="fade">
                                      <p:cBhvr>
                                        <p:cTn id="262" dur="1000"/>
                                        <p:tgtEl>
                                          <p:spTgt spid="192"/>
                                        </p:tgtEl>
                                      </p:cBhvr>
                                    </p:animEffect>
                                    <p:anim calcmode="lin" valueType="num">
                                      <p:cBhvr>
                                        <p:cTn id="263" dur="1000" fill="hold"/>
                                        <p:tgtEl>
                                          <p:spTgt spid="192"/>
                                        </p:tgtEl>
                                        <p:attrNameLst>
                                          <p:attrName>ppt_x</p:attrName>
                                        </p:attrNameLst>
                                      </p:cBhvr>
                                      <p:tavLst>
                                        <p:tav tm="0">
                                          <p:val>
                                            <p:strVal val="#ppt_x"/>
                                          </p:val>
                                        </p:tav>
                                        <p:tav tm="100000">
                                          <p:val>
                                            <p:strVal val="#ppt_x"/>
                                          </p:val>
                                        </p:tav>
                                      </p:tavLst>
                                    </p:anim>
                                    <p:anim calcmode="lin" valueType="num">
                                      <p:cBhvr>
                                        <p:cTn id="264" dur="1000" fill="hold"/>
                                        <p:tgtEl>
                                          <p:spTgt spid="192"/>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191"/>
                                        </p:tgtEl>
                                        <p:attrNameLst>
                                          <p:attrName>style.visibility</p:attrName>
                                        </p:attrNameLst>
                                      </p:cBhvr>
                                      <p:to>
                                        <p:strVal val="visible"/>
                                      </p:to>
                                    </p:set>
                                    <p:animEffect transition="in" filter="fade">
                                      <p:cBhvr>
                                        <p:cTn id="267" dur="1000"/>
                                        <p:tgtEl>
                                          <p:spTgt spid="191"/>
                                        </p:tgtEl>
                                      </p:cBhvr>
                                    </p:animEffect>
                                    <p:anim calcmode="lin" valueType="num">
                                      <p:cBhvr>
                                        <p:cTn id="268" dur="1000" fill="hold"/>
                                        <p:tgtEl>
                                          <p:spTgt spid="191"/>
                                        </p:tgtEl>
                                        <p:attrNameLst>
                                          <p:attrName>ppt_x</p:attrName>
                                        </p:attrNameLst>
                                      </p:cBhvr>
                                      <p:tavLst>
                                        <p:tav tm="0">
                                          <p:val>
                                            <p:strVal val="#ppt_x"/>
                                          </p:val>
                                        </p:tav>
                                        <p:tav tm="100000">
                                          <p:val>
                                            <p:strVal val="#ppt_x"/>
                                          </p:val>
                                        </p:tav>
                                      </p:tavLst>
                                    </p:anim>
                                    <p:anim calcmode="lin" valueType="num">
                                      <p:cBhvr>
                                        <p:cTn id="269" dur="1000" fill="hold"/>
                                        <p:tgtEl>
                                          <p:spTgt spid="191"/>
                                        </p:tgtEl>
                                        <p:attrNameLst>
                                          <p:attrName>ppt_y</p:attrName>
                                        </p:attrNameLst>
                                      </p:cBhvr>
                                      <p:tavLst>
                                        <p:tav tm="0">
                                          <p:val>
                                            <p:strVal val="#ppt_y+.1"/>
                                          </p:val>
                                        </p:tav>
                                        <p:tav tm="100000">
                                          <p:val>
                                            <p:strVal val="#ppt_y"/>
                                          </p:val>
                                        </p:tav>
                                      </p:tavLst>
                                    </p:anim>
                                  </p:childTnLst>
                                </p:cTn>
                              </p:par>
                            </p:childTnLst>
                          </p:cTn>
                        </p:par>
                      </p:childTnLst>
                    </p:cTn>
                  </p:par>
                  <p:par>
                    <p:cTn id="270" fill="hold">
                      <p:stCondLst>
                        <p:cond delay="indefinite"/>
                      </p:stCondLst>
                      <p:childTnLst>
                        <p:par>
                          <p:cTn id="271" fill="hold">
                            <p:stCondLst>
                              <p:cond delay="0"/>
                            </p:stCondLst>
                            <p:childTnLst>
                              <p:par>
                                <p:cTn id="272" presetID="42" presetClass="entr" presetSubtype="0" fill="hold" grpId="0" nodeType="clickEffect">
                                  <p:stCondLst>
                                    <p:cond delay="0"/>
                                  </p:stCondLst>
                                  <p:childTnLst>
                                    <p:set>
                                      <p:cBhvr>
                                        <p:cTn id="273" dur="1" fill="hold">
                                          <p:stCondLst>
                                            <p:cond delay="0"/>
                                          </p:stCondLst>
                                        </p:cTn>
                                        <p:tgtEl>
                                          <p:spTgt spid="135"/>
                                        </p:tgtEl>
                                        <p:attrNameLst>
                                          <p:attrName>style.visibility</p:attrName>
                                        </p:attrNameLst>
                                      </p:cBhvr>
                                      <p:to>
                                        <p:strVal val="visible"/>
                                      </p:to>
                                    </p:set>
                                    <p:animEffect transition="in" filter="fade">
                                      <p:cBhvr>
                                        <p:cTn id="274" dur="1000"/>
                                        <p:tgtEl>
                                          <p:spTgt spid="135"/>
                                        </p:tgtEl>
                                      </p:cBhvr>
                                    </p:animEffect>
                                    <p:anim calcmode="lin" valueType="num">
                                      <p:cBhvr>
                                        <p:cTn id="275" dur="1000" fill="hold"/>
                                        <p:tgtEl>
                                          <p:spTgt spid="135"/>
                                        </p:tgtEl>
                                        <p:attrNameLst>
                                          <p:attrName>ppt_x</p:attrName>
                                        </p:attrNameLst>
                                      </p:cBhvr>
                                      <p:tavLst>
                                        <p:tav tm="0">
                                          <p:val>
                                            <p:strVal val="#ppt_x"/>
                                          </p:val>
                                        </p:tav>
                                        <p:tav tm="100000">
                                          <p:val>
                                            <p:strVal val="#ppt_x"/>
                                          </p:val>
                                        </p:tav>
                                      </p:tavLst>
                                    </p:anim>
                                    <p:anim calcmode="lin" valueType="num">
                                      <p:cBhvr>
                                        <p:cTn id="276" dur="1000" fill="hold"/>
                                        <p:tgtEl>
                                          <p:spTgt spid="135"/>
                                        </p:tgtEl>
                                        <p:attrNameLst>
                                          <p:attrName>ppt_y</p:attrName>
                                        </p:attrNameLst>
                                      </p:cBhvr>
                                      <p:tavLst>
                                        <p:tav tm="0">
                                          <p:val>
                                            <p:strVal val="#ppt_y+.1"/>
                                          </p:val>
                                        </p:tav>
                                        <p:tav tm="100000">
                                          <p:val>
                                            <p:strVal val="#ppt_y"/>
                                          </p:val>
                                        </p:tav>
                                      </p:tavLst>
                                    </p:anim>
                                  </p:childTnLst>
                                </p:cTn>
                              </p:par>
                              <p:par>
                                <p:cTn id="277" presetID="42" presetClass="entr" presetSubtype="0" fill="hold" nodeType="withEffect">
                                  <p:stCondLst>
                                    <p:cond delay="0"/>
                                  </p:stCondLst>
                                  <p:childTnLst>
                                    <p:set>
                                      <p:cBhvr>
                                        <p:cTn id="278" dur="1" fill="hold">
                                          <p:stCondLst>
                                            <p:cond delay="0"/>
                                          </p:stCondLst>
                                        </p:cTn>
                                        <p:tgtEl>
                                          <p:spTgt spid="185"/>
                                        </p:tgtEl>
                                        <p:attrNameLst>
                                          <p:attrName>style.visibility</p:attrName>
                                        </p:attrNameLst>
                                      </p:cBhvr>
                                      <p:to>
                                        <p:strVal val="visible"/>
                                      </p:to>
                                    </p:set>
                                    <p:animEffect transition="in" filter="fade">
                                      <p:cBhvr>
                                        <p:cTn id="279" dur="1000"/>
                                        <p:tgtEl>
                                          <p:spTgt spid="185"/>
                                        </p:tgtEl>
                                      </p:cBhvr>
                                    </p:animEffect>
                                    <p:anim calcmode="lin" valueType="num">
                                      <p:cBhvr>
                                        <p:cTn id="280" dur="1000" fill="hold"/>
                                        <p:tgtEl>
                                          <p:spTgt spid="185"/>
                                        </p:tgtEl>
                                        <p:attrNameLst>
                                          <p:attrName>ppt_x</p:attrName>
                                        </p:attrNameLst>
                                      </p:cBhvr>
                                      <p:tavLst>
                                        <p:tav tm="0">
                                          <p:val>
                                            <p:strVal val="#ppt_x"/>
                                          </p:val>
                                        </p:tav>
                                        <p:tav tm="100000">
                                          <p:val>
                                            <p:strVal val="#ppt_x"/>
                                          </p:val>
                                        </p:tav>
                                      </p:tavLst>
                                    </p:anim>
                                    <p:anim calcmode="lin" valueType="num">
                                      <p:cBhvr>
                                        <p:cTn id="281" dur="1000" fill="hold"/>
                                        <p:tgtEl>
                                          <p:spTgt spid="185"/>
                                        </p:tgtEl>
                                        <p:attrNameLst>
                                          <p:attrName>ppt_y</p:attrName>
                                        </p:attrNameLst>
                                      </p:cBhvr>
                                      <p:tavLst>
                                        <p:tav tm="0">
                                          <p:val>
                                            <p:strVal val="#ppt_y+.1"/>
                                          </p:val>
                                        </p:tav>
                                        <p:tav tm="100000">
                                          <p:val>
                                            <p:strVal val="#ppt_y"/>
                                          </p:val>
                                        </p:tav>
                                      </p:tavLst>
                                    </p:anim>
                                  </p:childTnLst>
                                </p:cTn>
                              </p:par>
                              <p:par>
                                <p:cTn id="282" presetID="42" presetClass="entr" presetSubtype="0" fill="hold" grpId="0" nodeType="withEffect">
                                  <p:stCondLst>
                                    <p:cond delay="0"/>
                                  </p:stCondLst>
                                  <p:childTnLst>
                                    <p:set>
                                      <p:cBhvr>
                                        <p:cTn id="283" dur="1" fill="hold">
                                          <p:stCondLst>
                                            <p:cond delay="0"/>
                                          </p:stCondLst>
                                        </p:cTn>
                                        <p:tgtEl>
                                          <p:spTgt spid="154"/>
                                        </p:tgtEl>
                                        <p:attrNameLst>
                                          <p:attrName>style.visibility</p:attrName>
                                        </p:attrNameLst>
                                      </p:cBhvr>
                                      <p:to>
                                        <p:strVal val="visible"/>
                                      </p:to>
                                    </p:set>
                                    <p:animEffect transition="in" filter="fade">
                                      <p:cBhvr>
                                        <p:cTn id="284" dur="1000"/>
                                        <p:tgtEl>
                                          <p:spTgt spid="154"/>
                                        </p:tgtEl>
                                      </p:cBhvr>
                                    </p:animEffect>
                                    <p:anim calcmode="lin" valueType="num">
                                      <p:cBhvr>
                                        <p:cTn id="285" dur="1000" fill="hold"/>
                                        <p:tgtEl>
                                          <p:spTgt spid="154"/>
                                        </p:tgtEl>
                                        <p:attrNameLst>
                                          <p:attrName>ppt_x</p:attrName>
                                        </p:attrNameLst>
                                      </p:cBhvr>
                                      <p:tavLst>
                                        <p:tav tm="0">
                                          <p:val>
                                            <p:strVal val="#ppt_x"/>
                                          </p:val>
                                        </p:tav>
                                        <p:tav tm="100000">
                                          <p:val>
                                            <p:strVal val="#ppt_x"/>
                                          </p:val>
                                        </p:tav>
                                      </p:tavLst>
                                    </p:anim>
                                    <p:anim calcmode="lin" valueType="num">
                                      <p:cBhvr>
                                        <p:cTn id="286" dur="1000" fill="hold"/>
                                        <p:tgtEl>
                                          <p:spTgt spid="154"/>
                                        </p:tgtEl>
                                        <p:attrNameLst>
                                          <p:attrName>ppt_y</p:attrName>
                                        </p:attrNameLst>
                                      </p:cBhvr>
                                      <p:tavLst>
                                        <p:tav tm="0">
                                          <p:val>
                                            <p:strVal val="#ppt_y+.1"/>
                                          </p:val>
                                        </p:tav>
                                        <p:tav tm="100000">
                                          <p:val>
                                            <p:strVal val="#ppt_y"/>
                                          </p:val>
                                        </p:tav>
                                      </p:tavLst>
                                    </p:anim>
                                  </p:childTnLst>
                                </p:cTn>
                              </p:par>
                              <p:par>
                                <p:cTn id="287" presetID="42" presetClass="entr" presetSubtype="0" fill="hold" grpId="0" nodeType="withEffect">
                                  <p:stCondLst>
                                    <p:cond delay="0"/>
                                  </p:stCondLst>
                                  <p:childTnLst>
                                    <p:set>
                                      <p:cBhvr>
                                        <p:cTn id="288" dur="1" fill="hold">
                                          <p:stCondLst>
                                            <p:cond delay="0"/>
                                          </p:stCondLst>
                                        </p:cTn>
                                        <p:tgtEl>
                                          <p:spTgt spid="155"/>
                                        </p:tgtEl>
                                        <p:attrNameLst>
                                          <p:attrName>style.visibility</p:attrName>
                                        </p:attrNameLst>
                                      </p:cBhvr>
                                      <p:to>
                                        <p:strVal val="visible"/>
                                      </p:to>
                                    </p:set>
                                    <p:animEffect transition="in" filter="fade">
                                      <p:cBhvr>
                                        <p:cTn id="289" dur="1000"/>
                                        <p:tgtEl>
                                          <p:spTgt spid="155"/>
                                        </p:tgtEl>
                                      </p:cBhvr>
                                    </p:animEffect>
                                    <p:anim calcmode="lin" valueType="num">
                                      <p:cBhvr>
                                        <p:cTn id="290" dur="1000" fill="hold"/>
                                        <p:tgtEl>
                                          <p:spTgt spid="155"/>
                                        </p:tgtEl>
                                        <p:attrNameLst>
                                          <p:attrName>ppt_x</p:attrName>
                                        </p:attrNameLst>
                                      </p:cBhvr>
                                      <p:tavLst>
                                        <p:tav tm="0">
                                          <p:val>
                                            <p:strVal val="#ppt_x"/>
                                          </p:val>
                                        </p:tav>
                                        <p:tav tm="100000">
                                          <p:val>
                                            <p:strVal val="#ppt_x"/>
                                          </p:val>
                                        </p:tav>
                                      </p:tavLst>
                                    </p:anim>
                                    <p:anim calcmode="lin" valueType="num">
                                      <p:cBhvr>
                                        <p:cTn id="291"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292" fill="hold">
                      <p:stCondLst>
                        <p:cond delay="indefinite"/>
                      </p:stCondLst>
                      <p:childTnLst>
                        <p:par>
                          <p:cTn id="293" fill="hold">
                            <p:stCondLst>
                              <p:cond delay="0"/>
                            </p:stCondLst>
                            <p:childTnLst>
                              <p:par>
                                <p:cTn id="294" presetID="42" presetClass="entr" presetSubtype="0" fill="hold" nodeType="clickEffect">
                                  <p:stCondLst>
                                    <p:cond delay="0"/>
                                  </p:stCondLst>
                                  <p:childTnLst>
                                    <p:set>
                                      <p:cBhvr>
                                        <p:cTn id="295" dur="1" fill="hold">
                                          <p:stCondLst>
                                            <p:cond delay="0"/>
                                          </p:stCondLst>
                                        </p:cTn>
                                        <p:tgtEl>
                                          <p:spTgt spid="186"/>
                                        </p:tgtEl>
                                        <p:attrNameLst>
                                          <p:attrName>style.visibility</p:attrName>
                                        </p:attrNameLst>
                                      </p:cBhvr>
                                      <p:to>
                                        <p:strVal val="visible"/>
                                      </p:to>
                                    </p:set>
                                    <p:animEffect transition="in" filter="fade">
                                      <p:cBhvr>
                                        <p:cTn id="296" dur="1000"/>
                                        <p:tgtEl>
                                          <p:spTgt spid="186"/>
                                        </p:tgtEl>
                                      </p:cBhvr>
                                    </p:animEffect>
                                    <p:anim calcmode="lin" valueType="num">
                                      <p:cBhvr>
                                        <p:cTn id="297" dur="1000" fill="hold"/>
                                        <p:tgtEl>
                                          <p:spTgt spid="186"/>
                                        </p:tgtEl>
                                        <p:attrNameLst>
                                          <p:attrName>ppt_x</p:attrName>
                                        </p:attrNameLst>
                                      </p:cBhvr>
                                      <p:tavLst>
                                        <p:tav tm="0">
                                          <p:val>
                                            <p:strVal val="#ppt_x"/>
                                          </p:val>
                                        </p:tav>
                                        <p:tav tm="100000">
                                          <p:val>
                                            <p:strVal val="#ppt_x"/>
                                          </p:val>
                                        </p:tav>
                                      </p:tavLst>
                                    </p:anim>
                                    <p:anim calcmode="lin" valueType="num">
                                      <p:cBhvr>
                                        <p:cTn id="298" dur="1000" fill="hold"/>
                                        <p:tgtEl>
                                          <p:spTgt spid="186"/>
                                        </p:tgtEl>
                                        <p:attrNameLst>
                                          <p:attrName>ppt_y</p:attrName>
                                        </p:attrNameLst>
                                      </p:cBhvr>
                                      <p:tavLst>
                                        <p:tav tm="0">
                                          <p:val>
                                            <p:strVal val="#ppt_y+.1"/>
                                          </p:val>
                                        </p:tav>
                                        <p:tav tm="100000">
                                          <p:val>
                                            <p:strVal val="#ppt_y"/>
                                          </p:val>
                                        </p:tav>
                                      </p:tavLst>
                                    </p:anim>
                                  </p:childTnLst>
                                </p:cTn>
                              </p:par>
                              <p:par>
                                <p:cTn id="299" presetID="42" presetClass="entr" presetSubtype="0" fill="hold" grpId="0" nodeType="withEffect">
                                  <p:stCondLst>
                                    <p:cond delay="0"/>
                                  </p:stCondLst>
                                  <p:childTnLst>
                                    <p:set>
                                      <p:cBhvr>
                                        <p:cTn id="300" dur="1" fill="hold">
                                          <p:stCondLst>
                                            <p:cond delay="0"/>
                                          </p:stCondLst>
                                        </p:cTn>
                                        <p:tgtEl>
                                          <p:spTgt spid="183"/>
                                        </p:tgtEl>
                                        <p:attrNameLst>
                                          <p:attrName>style.visibility</p:attrName>
                                        </p:attrNameLst>
                                      </p:cBhvr>
                                      <p:to>
                                        <p:strVal val="visible"/>
                                      </p:to>
                                    </p:set>
                                    <p:animEffect transition="in" filter="fade">
                                      <p:cBhvr>
                                        <p:cTn id="301" dur="1000"/>
                                        <p:tgtEl>
                                          <p:spTgt spid="183"/>
                                        </p:tgtEl>
                                      </p:cBhvr>
                                    </p:animEffect>
                                    <p:anim calcmode="lin" valueType="num">
                                      <p:cBhvr>
                                        <p:cTn id="302" dur="1000" fill="hold"/>
                                        <p:tgtEl>
                                          <p:spTgt spid="183"/>
                                        </p:tgtEl>
                                        <p:attrNameLst>
                                          <p:attrName>ppt_x</p:attrName>
                                        </p:attrNameLst>
                                      </p:cBhvr>
                                      <p:tavLst>
                                        <p:tav tm="0">
                                          <p:val>
                                            <p:strVal val="#ppt_x"/>
                                          </p:val>
                                        </p:tav>
                                        <p:tav tm="100000">
                                          <p:val>
                                            <p:strVal val="#ppt_x"/>
                                          </p:val>
                                        </p:tav>
                                      </p:tavLst>
                                    </p:anim>
                                    <p:anim calcmode="lin" valueType="num">
                                      <p:cBhvr>
                                        <p:cTn id="303" dur="1000" fill="hold"/>
                                        <p:tgtEl>
                                          <p:spTgt spid="183"/>
                                        </p:tgtEl>
                                        <p:attrNameLst>
                                          <p:attrName>ppt_y</p:attrName>
                                        </p:attrNameLst>
                                      </p:cBhvr>
                                      <p:tavLst>
                                        <p:tav tm="0">
                                          <p:val>
                                            <p:strVal val="#ppt_y+.1"/>
                                          </p:val>
                                        </p:tav>
                                        <p:tav tm="100000">
                                          <p:val>
                                            <p:strVal val="#ppt_y"/>
                                          </p:val>
                                        </p:tav>
                                      </p:tavLst>
                                    </p:anim>
                                  </p:childTnLst>
                                </p:cTn>
                              </p:par>
                              <p:par>
                                <p:cTn id="304" presetID="42" presetClass="entr" presetSubtype="0" fill="hold" grpId="0" nodeType="withEffect">
                                  <p:stCondLst>
                                    <p:cond delay="0"/>
                                  </p:stCondLst>
                                  <p:childTnLst>
                                    <p:set>
                                      <p:cBhvr>
                                        <p:cTn id="305" dur="1" fill="hold">
                                          <p:stCondLst>
                                            <p:cond delay="0"/>
                                          </p:stCondLst>
                                        </p:cTn>
                                        <p:tgtEl>
                                          <p:spTgt spid="184"/>
                                        </p:tgtEl>
                                        <p:attrNameLst>
                                          <p:attrName>style.visibility</p:attrName>
                                        </p:attrNameLst>
                                      </p:cBhvr>
                                      <p:to>
                                        <p:strVal val="visible"/>
                                      </p:to>
                                    </p:set>
                                    <p:animEffect transition="in" filter="fade">
                                      <p:cBhvr>
                                        <p:cTn id="306" dur="1000"/>
                                        <p:tgtEl>
                                          <p:spTgt spid="184"/>
                                        </p:tgtEl>
                                      </p:cBhvr>
                                    </p:animEffect>
                                    <p:anim calcmode="lin" valueType="num">
                                      <p:cBhvr>
                                        <p:cTn id="307" dur="1000" fill="hold"/>
                                        <p:tgtEl>
                                          <p:spTgt spid="184"/>
                                        </p:tgtEl>
                                        <p:attrNameLst>
                                          <p:attrName>ppt_x</p:attrName>
                                        </p:attrNameLst>
                                      </p:cBhvr>
                                      <p:tavLst>
                                        <p:tav tm="0">
                                          <p:val>
                                            <p:strVal val="#ppt_x"/>
                                          </p:val>
                                        </p:tav>
                                        <p:tav tm="100000">
                                          <p:val>
                                            <p:strVal val="#ppt_x"/>
                                          </p:val>
                                        </p:tav>
                                      </p:tavLst>
                                    </p:anim>
                                    <p:anim calcmode="lin" valueType="num">
                                      <p:cBhvr>
                                        <p:cTn id="308" dur="1000" fill="hold"/>
                                        <p:tgtEl>
                                          <p:spTgt spid="184"/>
                                        </p:tgtEl>
                                        <p:attrNameLst>
                                          <p:attrName>ppt_y</p:attrName>
                                        </p:attrNameLst>
                                      </p:cBhvr>
                                      <p:tavLst>
                                        <p:tav tm="0">
                                          <p:val>
                                            <p:strVal val="#ppt_y+.1"/>
                                          </p:val>
                                        </p:tav>
                                        <p:tav tm="100000">
                                          <p:val>
                                            <p:strVal val="#ppt_y"/>
                                          </p:val>
                                        </p:tav>
                                      </p:tavLst>
                                    </p:anim>
                                  </p:childTnLst>
                                </p:cTn>
                              </p:par>
                              <p:par>
                                <p:cTn id="309" presetID="42" presetClass="entr" presetSubtype="0" fill="hold" grpId="0" nodeType="withEffect">
                                  <p:stCondLst>
                                    <p:cond delay="0"/>
                                  </p:stCondLst>
                                  <p:childTnLst>
                                    <p:set>
                                      <p:cBhvr>
                                        <p:cTn id="310" dur="1" fill="hold">
                                          <p:stCondLst>
                                            <p:cond delay="0"/>
                                          </p:stCondLst>
                                        </p:cTn>
                                        <p:tgtEl>
                                          <p:spTgt spid="245"/>
                                        </p:tgtEl>
                                        <p:attrNameLst>
                                          <p:attrName>style.visibility</p:attrName>
                                        </p:attrNameLst>
                                      </p:cBhvr>
                                      <p:to>
                                        <p:strVal val="visible"/>
                                      </p:to>
                                    </p:set>
                                    <p:animEffect transition="in" filter="fade">
                                      <p:cBhvr>
                                        <p:cTn id="311" dur="1000"/>
                                        <p:tgtEl>
                                          <p:spTgt spid="245"/>
                                        </p:tgtEl>
                                      </p:cBhvr>
                                    </p:animEffect>
                                    <p:anim calcmode="lin" valueType="num">
                                      <p:cBhvr>
                                        <p:cTn id="312" dur="1000" fill="hold"/>
                                        <p:tgtEl>
                                          <p:spTgt spid="245"/>
                                        </p:tgtEl>
                                        <p:attrNameLst>
                                          <p:attrName>ppt_x</p:attrName>
                                        </p:attrNameLst>
                                      </p:cBhvr>
                                      <p:tavLst>
                                        <p:tav tm="0">
                                          <p:val>
                                            <p:strVal val="#ppt_x"/>
                                          </p:val>
                                        </p:tav>
                                        <p:tav tm="100000">
                                          <p:val>
                                            <p:strVal val="#ppt_x"/>
                                          </p:val>
                                        </p:tav>
                                      </p:tavLst>
                                    </p:anim>
                                    <p:anim calcmode="lin" valueType="num">
                                      <p:cBhvr>
                                        <p:cTn id="313"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314" fill="hold">
                      <p:stCondLst>
                        <p:cond delay="indefinite"/>
                      </p:stCondLst>
                      <p:childTnLst>
                        <p:par>
                          <p:cTn id="315" fill="hold">
                            <p:stCondLst>
                              <p:cond delay="0"/>
                            </p:stCondLst>
                            <p:childTnLst>
                              <p:par>
                                <p:cTn id="316" presetID="42" presetClass="entr" presetSubtype="0" fill="hold" grpId="0" nodeType="clickEffect">
                                  <p:stCondLst>
                                    <p:cond delay="0"/>
                                  </p:stCondLst>
                                  <p:childTnLst>
                                    <p:set>
                                      <p:cBhvr>
                                        <p:cTn id="317" dur="1" fill="hold">
                                          <p:stCondLst>
                                            <p:cond delay="0"/>
                                          </p:stCondLst>
                                        </p:cTn>
                                        <p:tgtEl>
                                          <p:spTgt spid="86"/>
                                        </p:tgtEl>
                                        <p:attrNameLst>
                                          <p:attrName>style.visibility</p:attrName>
                                        </p:attrNameLst>
                                      </p:cBhvr>
                                      <p:to>
                                        <p:strVal val="visible"/>
                                      </p:to>
                                    </p:set>
                                    <p:animEffect transition="in" filter="fade">
                                      <p:cBhvr>
                                        <p:cTn id="318" dur="1000"/>
                                        <p:tgtEl>
                                          <p:spTgt spid="86"/>
                                        </p:tgtEl>
                                      </p:cBhvr>
                                    </p:animEffect>
                                    <p:anim calcmode="lin" valueType="num">
                                      <p:cBhvr>
                                        <p:cTn id="319" dur="1000" fill="hold"/>
                                        <p:tgtEl>
                                          <p:spTgt spid="86"/>
                                        </p:tgtEl>
                                        <p:attrNameLst>
                                          <p:attrName>ppt_x</p:attrName>
                                        </p:attrNameLst>
                                      </p:cBhvr>
                                      <p:tavLst>
                                        <p:tav tm="0">
                                          <p:val>
                                            <p:strVal val="#ppt_x"/>
                                          </p:val>
                                        </p:tav>
                                        <p:tav tm="100000">
                                          <p:val>
                                            <p:strVal val="#ppt_x"/>
                                          </p:val>
                                        </p:tav>
                                      </p:tavLst>
                                    </p:anim>
                                    <p:anim calcmode="lin" valueType="num">
                                      <p:cBhvr>
                                        <p:cTn id="320" dur="1000" fill="hold"/>
                                        <p:tgtEl>
                                          <p:spTgt spid="86"/>
                                        </p:tgtEl>
                                        <p:attrNameLst>
                                          <p:attrName>ppt_y</p:attrName>
                                        </p:attrNameLst>
                                      </p:cBhvr>
                                      <p:tavLst>
                                        <p:tav tm="0">
                                          <p:val>
                                            <p:strVal val="#ppt_y+.1"/>
                                          </p:val>
                                        </p:tav>
                                        <p:tav tm="100000">
                                          <p:val>
                                            <p:strVal val="#ppt_y"/>
                                          </p:val>
                                        </p:tav>
                                      </p:tavLst>
                                    </p:anim>
                                  </p:childTnLst>
                                </p:cTn>
                              </p:par>
                              <p:par>
                                <p:cTn id="321" presetID="42" presetClass="entr" presetSubtype="0" fill="hold" grpId="0" nodeType="withEffect">
                                  <p:stCondLst>
                                    <p:cond delay="0"/>
                                  </p:stCondLst>
                                  <p:childTnLst>
                                    <p:set>
                                      <p:cBhvr>
                                        <p:cTn id="322" dur="1" fill="hold">
                                          <p:stCondLst>
                                            <p:cond delay="0"/>
                                          </p:stCondLst>
                                        </p:cTn>
                                        <p:tgtEl>
                                          <p:spTgt spid="117"/>
                                        </p:tgtEl>
                                        <p:attrNameLst>
                                          <p:attrName>style.visibility</p:attrName>
                                        </p:attrNameLst>
                                      </p:cBhvr>
                                      <p:to>
                                        <p:strVal val="visible"/>
                                      </p:to>
                                    </p:set>
                                    <p:animEffect transition="in" filter="fade">
                                      <p:cBhvr>
                                        <p:cTn id="323" dur="1000"/>
                                        <p:tgtEl>
                                          <p:spTgt spid="117"/>
                                        </p:tgtEl>
                                      </p:cBhvr>
                                    </p:animEffect>
                                    <p:anim calcmode="lin" valueType="num">
                                      <p:cBhvr>
                                        <p:cTn id="324" dur="1000" fill="hold"/>
                                        <p:tgtEl>
                                          <p:spTgt spid="117"/>
                                        </p:tgtEl>
                                        <p:attrNameLst>
                                          <p:attrName>ppt_x</p:attrName>
                                        </p:attrNameLst>
                                      </p:cBhvr>
                                      <p:tavLst>
                                        <p:tav tm="0">
                                          <p:val>
                                            <p:strVal val="#ppt_x"/>
                                          </p:val>
                                        </p:tav>
                                        <p:tav tm="100000">
                                          <p:val>
                                            <p:strVal val="#ppt_x"/>
                                          </p:val>
                                        </p:tav>
                                      </p:tavLst>
                                    </p:anim>
                                    <p:anim calcmode="lin" valueType="num">
                                      <p:cBhvr>
                                        <p:cTn id="325" dur="1000" fill="hold"/>
                                        <p:tgtEl>
                                          <p:spTgt spid="117"/>
                                        </p:tgtEl>
                                        <p:attrNameLst>
                                          <p:attrName>ppt_y</p:attrName>
                                        </p:attrNameLst>
                                      </p:cBhvr>
                                      <p:tavLst>
                                        <p:tav tm="0">
                                          <p:val>
                                            <p:strVal val="#ppt_y+.1"/>
                                          </p:val>
                                        </p:tav>
                                        <p:tav tm="100000">
                                          <p:val>
                                            <p:strVal val="#ppt_y"/>
                                          </p:val>
                                        </p:tav>
                                      </p:tavLst>
                                    </p:anim>
                                  </p:childTnLst>
                                </p:cTn>
                              </p:par>
                              <p:par>
                                <p:cTn id="326" presetID="42" presetClass="entr" presetSubtype="0" fill="hold" grpId="0" nodeType="withEffect">
                                  <p:stCondLst>
                                    <p:cond delay="0"/>
                                  </p:stCondLst>
                                  <p:childTnLst>
                                    <p:set>
                                      <p:cBhvr>
                                        <p:cTn id="327" dur="1" fill="hold">
                                          <p:stCondLst>
                                            <p:cond delay="0"/>
                                          </p:stCondLst>
                                        </p:cTn>
                                        <p:tgtEl>
                                          <p:spTgt spid="88"/>
                                        </p:tgtEl>
                                        <p:attrNameLst>
                                          <p:attrName>style.visibility</p:attrName>
                                        </p:attrNameLst>
                                      </p:cBhvr>
                                      <p:to>
                                        <p:strVal val="visible"/>
                                      </p:to>
                                    </p:set>
                                    <p:animEffect transition="in" filter="fade">
                                      <p:cBhvr>
                                        <p:cTn id="328" dur="1000"/>
                                        <p:tgtEl>
                                          <p:spTgt spid="88"/>
                                        </p:tgtEl>
                                      </p:cBhvr>
                                    </p:animEffect>
                                    <p:anim calcmode="lin" valueType="num">
                                      <p:cBhvr>
                                        <p:cTn id="329" dur="1000" fill="hold"/>
                                        <p:tgtEl>
                                          <p:spTgt spid="88"/>
                                        </p:tgtEl>
                                        <p:attrNameLst>
                                          <p:attrName>ppt_x</p:attrName>
                                        </p:attrNameLst>
                                      </p:cBhvr>
                                      <p:tavLst>
                                        <p:tav tm="0">
                                          <p:val>
                                            <p:strVal val="#ppt_x"/>
                                          </p:val>
                                        </p:tav>
                                        <p:tav tm="100000">
                                          <p:val>
                                            <p:strVal val="#ppt_x"/>
                                          </p:val>
                                        </p:tav>
                                      </p:tavLst>
                                    </p:anim>
                                    <p:anim calcmode="lin" valueType="num">
                                      <p:cBhvr>
                                        <p:cTn id="330" dur="1000" fill="hold"/>
                                        <p:tgtEl>
                                          <p:spTgt spid="88"/>
                                        </p:tgtEl>
                                        <p:attrNameLst>
                                          <p:attrName>ppt_y</p:attrName>
                                        </p:attrNameLst>
                                      </p:cBhvr>
                                      <p:tavLst>
                                        <p:tav tm="0">
                                          <p:val>
                                            <p:strVal val="#ppt_y+.1"/>
                                          </p:val>
                                        </p:tav>
                                        <p:tav tm="100000">
                                          <p:val>
                                            <p:strVal val="#ppt_y"/>
                                          </p:val>
                                        </p:tav>
                                      </p:tavLst>
                                    </p:anim>
                                  </p:childTnLst>
                                </p:cTn>
                              </p:par>
                              <p:par>
                                <p:cTn id="331" presetID="42" presetClass="entr" presetSubtype="0" fill="hold" grpId="0" nodeType="withEffect">
                                  <p:stCondLst>
                                    <p:cond delay="0"/>
                                  </p:stCondLst>
                                  <p:childTnLst>
                                    <p:set>
                                      <p:cBhvr>
                                        <p:cTn id="332" dur="1" fill="hold">
                                          <p:stCondLst>
                                            <p:cond delay="0"/>
                                          </p:stCondLst>
                                        </p:cTn>
                                        <p:tgtEl>
                                          <p:spTgt spid="87"/>
                                        </p:tgtEl>
                                        <p:attrNameLst>
                                          <p:attrName>style.visibility</p:attrName>
                                        </p:attrNameLst>
                                      </p:cBhvr>
                                      <p:to>
                                        <p:strVal val="visible"/>
                                      </p:to>
                                    </p:set>
                                    <p:animEffect transition="in" filter="fade">
                                      <p:cBhvr>
                                        <p:cTn id="333" dur="1000"/>
                                        <p:tgtEl>
                                          <p:spTgt spid="87"/>
                                        </p:tgtEl>
                                      </p:cBhvr>
                                    </p:animEffect>
                                    <p:anim calcmode="lin" valueType="num">
                                      <p:cBhvr>
                                        <p:cTn id="334" dur="1000" fill="hold"/>
                                        <p:tgtEl>
                                          <p:spTgt spid="87"/>
                                        </p:tgtEl>
                                        <p:attrNameLst>
                                          <p:attrName>ppt_x</p:attrName>
                                        </p:attrNameLst>
                                      </p:cBhvr>
                                      <p:tavLst>
                                        <p:tav tm="0">
                                          <p:val>
                                            <p:strVal val="#ppt_x"/>
                                          </p:val>
                                        </p:tav>
                                        <p:tav tm="100000">
                                          <p:val>
                                            <p:strVal val="#ppt_x"/>
                                          </p:val>
                                        </p:tav>
                                      </p:tavLst>
                                    </p:anim>
                                    <p:anim calcmode="lin" valueType="num">
                                      <p:cBhvr>
                                        <p:cTn id="335" dur="1000" fill="hold"/>
                                        <p:tgtEl>
                                          <p:spTgt spid="87"/>
                                        </p:tgtEl>
                                        <p:attrNameLst>
                                          <p:attrName>ppt_y</p:attrName>
                                        </p:attrNameLst>
                                      </p:cBhvr>
                                      <p:tavLst>
                                        <p:tav tm="0">
                                          <p:val>
                                            <p:strVal val="#ppt_y+.1"/>
                                          </p:val>
                                        </p:tav>
                                        <p:tav tm="100000">
                                          <p:val>
                                            <p:strVal val="#ppt_y"/>
                                          </p:val>
                                        </p:tav>
                                      </p:tavLst>
                                    </p:anim>
                                  </p:childTnLst>
                                </p:cTn>
                              </p:par>
                              <p:par>
                                <p:cTn id="336" presetID="42" presetClass="entr" presetSubtype="0" fill="hold" grpId="0" nodeType="withEffect">
                                  <p:stCondLst>
                                    <p:cond delay="0"/>
                                  </p:stCondLst>
                                  <p:childTnLst>
                                    <p:set>
                                      <p:cBhvr>
                                        <p:cTn id="337" dur="1" fill="hold">
                                          <p:stCondLst>
                                            <p:cond delay="0"/>
                                          </p:stCondLst>
                                        </p:cTn>
                                        <p:tgtEl>
                                          <p:spTgt spid="99"/>
                                        </p:tgtEl>
                                        <p:attrNameLst>
                                          <p:attrName>style.visibility</p:attrName>
                                        </p:attrNameLst>
                                      </p:cBhvr>
                                      <p:to>
                                        <p:strVal val="visible"/>
                                      </p:to>
                                    </p:set>
                                    <p:animEffect transition="in" filter="fade">
                                      <p:cBhvr>
                                        <p:cTn id="338" dur="1000"/>
                                        <p:tgtEl>
                                          <p:spTgt spid="99"/>
                                        </p:tgtEl>
                                      </p:cBhvr>
                                    </p:animEffect>
                                    <p:anim calcmode="lin" valueType="num">
                                      <p:cBhvr>
                                        <p:cTn id="339" dur="1000" fill="hold"/>
                                        <p:tgtEl>
                                          <p:spTgt spid="99"/>
                                        </p:tgtEl>
                                        <p:attrNameLst>
                                          <p:attrName>ppt_x</p:attrName>
                                        </p:attrNameLst>
                                      </p:cBhvr>
                                      <p:tavLst>
                                        <p:tav tm="0">
                                          <p:val>
                                            <p:strVal val="#ppt_x"/>
                                          </p:val>
                                        </p:tav>
                                        <p:tav tm="100000">
                                          <p:val>
                                            <p:strVal val="#ppt_x"/>
                                          </p:val>
                                        </p:tav>
                                      </p:tavLst>
                                    </p:anim>
                                    <p:anim calcmode="lin" valueType="num">
                                      <p:cBhvr>
                                        <p:cTn id="340"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341" fill="hold">
                      <p:stCondLst>
                        <p:cond delay="indefinite"/>
                      </p:stCondLst>
                      <p:childTnLst>
                        <p:par>
                          <p:cTn id="342" fill="hold">
                            <p:stCondLst>
                              <p:cond delay="0"/>
                            </p:stCondLst>
                            <p:childTnLst>
                              <p:par>
                                <p:cTn id="343" presetID="42" presetClass="entr" presetSubtype="0" fill="hold" grpId="0" nodeType="clickEffect">
                                  <p:stCondLst>
                                    <p:cond delay="0"/>
                                  </p:stCondLst>
                                  <p:childTnLst>
                                    <p:set>
                                      <p:cBhvr>
                                        <p:cTn id="344" dur="1" fill="hold">
                                          <p:stCondLst>
                                            <p:cond delay="0"/>
                                          </p:stCondLst>
                                        </p:cTn>
                                        <p:tgtEl>
                                          <p:spTgt spid="101"/>
                                        </p:tgtEl>
                                        <p:attrNameLst>
                                          <p:attrName>style.visibility</p:attrName>
                                        </p:attrNameLst>
                                      </p:cBhvr>
                                      <p:to>
                                        <p:strVal val="visible"/>
                                      </p:to>
                                    </p:set>
                                    <p:animEffect transition="in" filter="fade">
                                      <p:cBhvr>
                                        <p:cTn id="345" dur="1000"/>
                                        <p:tgtEl>
                                          <p:spTgt spid="101"/>
                                        </p:tgtEl>
                                      </p:cBhvr>
                                    </p:animEffect>
                                    <p:anim calcmode="lin" valueType="num">
                                      <p:cBhvr>
                                        <p:cTn id="346" dur="1000" fill="hold"/>
                                        <p:tgtEl>
                                          <p:spTgt spid="101"/>
                                        </p:tgtEl>
                                        <p:attrNameLst>
                                          <p:attrName>ppt_x</p:attrName>
                                        </p:attrNameLst>
                                      </p:cBhvr>
                                      <p:tavLst>
                                        <p:tav tm="0">
                                          <p:val>
                                            <p:strVal val="#ppt_x"/>
                                          </p:val>
                                        </p:tav>
                                        <p:tav tm="100000">
                                          <p:val>
                                            <p:strVal val="#ppt_x"/>
                                          </p:val>
                                        </p:tav>
                                      </p:tavLst>
                                    </p:anim>
                                    <p:anim calcmode="lin" valueType="num">
                                      <p:cBhvr>
                                        <p:cTn id="347" dur="1000" fill="hold"/>
                                        <p:tgtEl>
                                          <p:spTgt spid="101"/>
                                        </p:tgtEl>
                                        <p:attrNameLst>
                                          <p:attrName>ppt_y</p:attrName>
                                        </p:attrNameLst>
                                      </p:cBhvr>
                                      <p:tavLst>
                                        <p:tav tm="0">
                                          <p:val>
                                            <p:strVal val="#ppt_y+.1"/>
                                          </p:val>
                                        </p:tav>
                                        <p:tav tm="100000">
                                          <p:val>
                                            <p:strVal val="#ppt_y"/>
                                          </p:val>
                                        </p:tav>
                                      </p:tavLst>
                                    </p:anim>
                                  </p:childTnLst>
                                </p:cTn>
                              </p:par>
                              <p:par>
                                <p:cTn id="348" presetID="42" presetClass="entr" presetSubtype="0" fill="hold" nodeType="withEffect">
                                  <p:stCondLst>
                                    <p:cond delay="0"/>
                                  </p:stCondLst>
                                  <p:childTnLst>
                                    <p:set>
                                      <p:cBhvr>
                                        <p:cTn id="349" dur="1" fill="hold">
                                          <p:stCondLst>
                                            <p:cond delay="0"/>
                                          </p:stCondLst>
                                        </p:cTn>
                                        <p:tgtEl>
                                          <p:spTgt spid="118"/>
                                        </p:tgtEl>
                                        <p:attrNameLst>
                                          <p:attrName>style.visibility</p:attrName>
                                        </p:attrNameLst>
                                      </p:cBhvr>
                                      <p:to>
                                        <p:strVal val="visible"/>
                                      </p:to>
                                    </p:set>
                                    <p:animEffect transition="in" filter="fade">
                                      <p:cBhvr>
                                        <p:cTn id="350" dur="1000"/>
                                        <p:tgtEl>
                                          <p:spTgt spid="118"/>
                                        </p:tgtEl>
                                      </p:cBhvr>
                                    </p:animEffect>
                                    <p:anim calcmode="lin" valueType="num">
                                      <p:cBhvr>
                                        <p:cTn id="351" dur="1000" fill="hold"/>
                                        <p:tgtEl>
                                          <p:spTgt spid="118"/>
                                        </p:tgtEl>
                                        <p:attrNameLst>
                                          <p:attrName>ppt_x</p:attrName>
                                        </p:attrNameLst>
                                      </p:cBhvr>
                                      <p:tavLst>
                                        <p:tav tm="0">
                                          <p:val>
                                            <p:strVal val="#ppt_x"/>
                                          </p:val>
                                        </p:tav>
                                        <p:tav tm="100000">
                                          <p:val>
                                            <p:strVal val="#ppt_x"/>
                                          </p:val>
                                        </p:tav>
                                      </p:tavLst>
                                    </p:anim>
                                    <p:anim calcmode="lin" valueType="num">
                                      <p:cBhvr>
                                        <p:cTn id="352" dur="1000" fill="hold"/>
                                        <p:tgtEl>
                                          <p:spTgt spid="118"/>
                                        </p:tgtEl>
                                        <p:attrNameLst>
                                          <p:attrName>ppt_y</p:attrName>
                                        </p:attrNameLst>
                                      </p:cBhvr>
                                      <p:tavLst>
                                        <p:tav tm="0">
                                          <p:val>
                                            <p:strVal val="#ppt_y+.1"/>
                                          </p:val>
                                        </p:tav>
                                        <p:tav tm="100000">
                                          <p:val>
                                            <p:strVal val="#ppt_y"/>
                                          </p:val>
                                        </p:tav>
                                      </p:tavLst>
                                    </p:anim>
                                  </p:childTnLst>
                                </p:cTn>
                              </p:par>
                              <p:par>
                                <p:cTn id="353" presetID="42" presetClass="entr" presetSubtype="0" fill="hold" nodeType="withEffect">
                                  <p:stCondLst>
                                    <p:cond delay="0"/>
                                  </p:stCondLst>
                                  <p:childTnLst>
                                    <p:set>
                                      <p:cBhvr>
                                        <p:cTn id="354" dur="1" fill="hold">
                                          <p:stCondLst>
                                            <p:cond delay="0"/>
                                          </p:stCondLst>
                                        </p:cTn>
                                        <p:tgtEl>
                                          <p:spTgt spid="122"/>
                                        </p:tgtEl>
                                        <p:attrNameLst>
                                          <p:attrName>style.visibility</p:attrName>
                                        </p:attrNameLst>
                                      </p:cBhvr>
                                      <p:to>
                                        <p:strVal val="visible"/>
                                      </p:to>
                                    </p:set>
                                    <p:animEffect transition="in" filter="fade">
                                      <p:cBhvr>
                                        <p:cTn id="355" dur="1000"/>
                                        <p:tgtEl>
                                          <p:spTgt spid="122"/>
                                        </p:tgtEl>
                                      </p:cBhvr>
                                    </p:animEffect>
                                    <p:anim calcmode="lin" valueType="num">
                                      <p:cBhvr>
                                        <p:cTn id="356" dur="1000" fill="hold"/>
                                        <p:tgtEl>
                                          <p:spTgt spid="122"/>
                                        </p:tgtEl>
                                        <p:attrNameLst>
                                          <p:attrName>ppt_x</p:attrName>
                                        </p:attrNameLst>
                                      </p:cBhvr>
                                      <p:tavLst>
                                        <p:tav tm="0">
                                          <p:val>
                                            <p:strVal val="#ppt_x"/>
                                          </p:val>
                                        </p:tav>
                                        <p:tav tm="100000">
                                          <p:val>
                                            <p:strVal val="#ppt_x"/>
                                          </p:val>
                                        </p:tav>
                                      </p:tavLst>
                                    </p:anim>
                                    <p:anim calcmode="lin" valueType="num">
                                      <p:cBhvr>
                                        <p:cTn id="357" dur="1000" fill="hold"/>
                                        <p:tgtEl>
                                          <p:spTgt spid="122"/>
                                        </p:tgtEl>
                                        <p:attrNameLst>
                                          <p:attrName>ppt_y</p:attrName>
                                        </p:attrNameLst>
                                      </p:cBhvr>
                                      <p:tavLst>
                                        <p:tav tm="0">
                                          <p:val>
                                            <p:strVal val="#ppt_y+.1"/>
                                          </p:val>
                                        </p:tav>
                                        <p:tav tm="100000">
                                          <p:val>
                                            <p:strVal val="#ppt_y"/>
                                          </p:val>
                                        </p:tav>
                                      </p:tavLst>
                                    </p:anim>
                                  </p:childTnLst>
                                </p:cTn>
                              </p:par>
                              <p:par>
                                <p:cTn id="358" presetID="42" presetClass="entr" presetSubtype="0" fill="hold" grpId="0" nodeType="withEffect">
                                  <p:stCondLst>
                                    <p:cond delay="0"/>
                                  </p:stCondLst>
                                  <p:childTnLst>
                                    <p:set>
                                      <p:cBhvr>
                                        <p:cTn id="359" dur="1" fill="hold">
                                          <p:stCondLst>
                                            <p:cond delay="0"/>
                                          </p:stCondLst>
                                        </p:cTn>
                                        <p:tgtEl>
                                          <p:spTgt spid="89"/>
                                        </p:tgtEl>
                                        <p:attrNameLst>
                                          <p:attrName>style.visibility</p:attrName>
                                        </p:attrNameLst>
                                      </p:cBhvr>
                                      <p:to>
                                        <p:strVal val="visible"/>
                                      </p:to>
                                    </p:set>
                                    <p:animEffect transition="in" filter="fade">
                                      <p:cBhvr>
                                        <p:cTn id="360" dur="1000"/>
                                        <p:tgtEl>
                                          <p:spTgt spid="89"/>
                                        </p:tgtEl>
                                      </p:cBhvr>
                                    </p:animEffect>
                                    <p:anim calcmode="lin" valueType="num">
                                      <p:cBhvr>
                                        <p:cTn id="361" dur="1000" fill="hold"/>
                                        <p:tgtEl>
                                          <p:spTgt spid="89"/>
                                        </p:tgtEl>
                                        <p:attrNameLst>
                                          <p:attrName>ppt_x</p:attrName>
                                        </p:attrNameLst>
                                      </p:cBhvr>
                                      <p:tavLst>
                                        <p:tav tm="0">
                                          <p:val>
                                            <p:strVal val="#ppt_x"/>
                                          </p:val>
                                        </p:tav>
                                        <p:tav tm="100000">
                                          <p:val>
                                            <p:strVal val="#ppt_x"/>
                                          </p:val>
                                        </p:tav>
                                      </p:tavLst>
                                    </p:anim>
                                    <p:anim calcmode="lin" valueType="num">
                                      <p:cBhvr>
                                        <p:cTn id="362"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363" fill="hold">
                      <p:stCondLst>
                        <p:cond delay="indefinite"/>
                      </p:stCondLst>
                      <p:childTnLst>
                        <p:par>
                          <p:cTn id="364" fill="hold">
                            <p:stCondLst>
                              <p:cond delay="0"/>
                            </p:stCondLst>
                            <p:childTnLst>
                              <p:par>
                                <p:cTn id="365" presetID="42" presetClass="entr" presetSubtype="0" fill="hold" grpId="0" nodeType="clickEffect">
                                  <p:stCondLst>
                                    <p:cond delay="0"/>
                                  </p:stCondLst>
                                  <p:childTnLst>
                                    <p:set>
                                      <p:cBhvr>
                                        <p:cTn id="366" dur="1" fill="hold">
                                          <p:stCondLst>
                                            <p:cond delay="0"/>
                                          </p:stCondLst>
                                        </p:cTn>
                                        <p:tgtEl>
                                          <p:spTgt spid="102"/>
                                        </p:tgtEl>
                                        <p:attrNameLst>
                                          <p:attrName>style.visibility</p:attrName>
                                        </p:attrNameLst>
                                      </p:cBhvr>
                                      <p:to>
                                        <p:strVal val="visible"/>
                                      </p:to>
                                    </p:set>
                                    <p:animEffect transition="in" filter="fade">
                                      <p:cBhvr>
                                        <p:cTn id="367" dur="1000"/>
                                        <p:tgtEl>
                                          <p:spTgt spid="102"/>
                                        </p:tgtEl>
                                      </p:cBhvr>
                                    </p:animEffect>
                                    <p:anim calcmode="lin" valueType="num">
                                      <p:cBhvr>
                                        <p:cTn id="368" dur="1000" fill="hold"/>
                                        <p:tgtEl>
                                          <p:spTgt spid="102"/>
                                        </p:tgtEl>
                                        <p:attrNameLst>
                                          <p:attrName>ppt_x</p:attrName>
                                        </p:attrNameLst>
                                      </p:cBhvr>
                                      <p:tavLst>
                                        <p:tav tm="0">
                                          <p:val>
                                            <p:strVal val="#ppt_x"/>
                                          </p:val>
                                        </p:tav>
                                        <p:tav tm="100000">
                                          <p:val>
                                            <p:strVal val="#ppt_x"/>
                                          </p:val>
                                        </p:tav>
                                      </p:tavLst>
                                    </p:anim>
                                    <p:anim calcmode="lin" valueType="num">
                                      <p:cBhvr>
                                        <p:cTn id="369" dur="1000" fill="hold"/>
                                        <p:tgtEl>
                                          <p:spTgt spid="102"/>
                                        </p:tgtEl>
                                        <p:attrNameLst>
                                          <p:attrName>ppt_y</p:attrName>
                                        </p:attrNameLst>
                                      </p:cBhvr>
                                      <p:tavLst>
                                        <p:tav tm="0">
                                          <p:val>
                                            <p:strVal val="#ppt_y+.1"/>
                                          </p:val>
                                        </p:tav>
                                        <p:tav tm="100000">
                                          <p:val>
                                            <p:strVal val="#ppt_y"/>
                                          </p:val>
                                        </p:tav>
                                      </p:tavLst>
                                    </p:anim>
                                  </p:childTnLst>
                                </p:cTn>
                              </p:par>
                              <p:par>
                                <p:cTn id="370" presetID="42" presetClass="entr" presetSubtype="0" fill="hold" grpId="0" nodeType="withEffect">
                                  <p:stCondLst>
                                    <p:cond delay="0"/>
                                  </p:stCondLst>
                                  <p:childTnLst>
                                    <p:set>
                                      <p:cBhvr>
                                        <p:cTn id="371" dur="1" fill="hold">
                                          <p:stCondLst>
                                            <p:cond delay="0"/>
                                          </p:stCondLst>
                                        </p:cTn>
                                        <p:tgtEl>
                                          <p:spTgt spid="104"/>
                                        </p:tgtEl>
                                        <p:attrNameLst>
                                          <p:attrName>style.visibility</p:attrName>
                                        </p:attrNameLst>
                                      </p:cBhvr>
                                      <p:to>
                                        <p:strVal val="visible"/>
                                      </p:to>
                                    </p:set>
                                    <p:animEffect transition="in" filter="fade">
                                      <p:cBhvr>
                                        <p:cTn id="372" dur="1000"/>
                                        <p:tgtEl>
                                          <p:spTgt spid="104"/>
                                        </p:tgtEl>
                                      </p:cBhvr>
                                    </p:animEffect>
                                    <p:anim calcmode="lin" valueType="num">
                                      <p:cBhvr>
                                        <p:cTn id="373" dur="1000" fill="hold"/>
                                        <p:tgtEl>
                                          <p:spTgt spid="104"/>
                                        </p:tgtEl>
                                        <p:attrNameLst>
                                          <p:attrName>ppt_x</p:attrName>
                                        </p:attrNameLst>
                                      </p:cBhvr>
                                      <p:tavLst>
                                        <p:tav tm="0">
                                          <p:val>
                                            <p:strVal val="#ppt_x"/>
                                          </p:val>
                                        </p:tav>
                                        <p:tav tm="100000">
                                          <p:val>
                                            <p:strVal val="#ppt_x"/>
                                          </p:val>
                                        </p:tav>
                                      </p:tavLst>
                                    </p:anim>
                                    <p:anim calcmode="lin" valueType="num">
                                      <p:cBhvr>
                                        <p:cTn id="374"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375" fill="hold">
                      <p:stCondLst>
                        <p:cond delay="indefinite"/>
                      </p:stCondLst>
                      <p:childTnLst>
                        <p:par>
                          <p:cTn id="376" fill="hold">
                            <p:stCondLst>
                              <p:cond delay="0"/>
                            </p:stCondLst>
                            <p:childTnLst>
                              <p:par>
                                <p:cTn id="377" presetID="42" presetClass="entr" presetSubtype="0" fill="hold" grpId="0" nodeType="clickEffect">
                                  <p:stCondLst>
                                    <p:cond delay="0"/>
                                  </p:stCondLst>
                                  <p:childTnLst>
                                    <p:set>
                                      <p:cBhvr>
                                        <p:cTn id="378" dur="1" fill="hold">
                                          <p:stCondLst>
                                            <p:cond delay="0"/>
                                          </p:stCondLst>
                                        </p:cTn>
                                        <p:tgtEl>
                                          <p:spTgt spid="136"/>
                                        </p:tgtEl>
                                        <p:attrNameLst>
                                          <p:attrName>style.visibility</p:attrName>
                                        </p:attrNameLst>
                                      </p:cBhvr>
                                      <p:to>
                                        <p:strVal val="visible"/>
                                      </p:to>
                                    </p:set>
                                    <p:animEffect transition="in" filter="fade">
                                      <p:cBhvr>
                                        <p:cTn id="379" dur="1000"/>
                                        <p:tgtEl>
                                          <p:spTgt spid="136"/>
                                        </p:tgtEl>
                                      </p:cBhvr>
                                    </p:animEffect>
                                    <p:anim calcmode="lin" valueType="num">
                                      <p:cBhvr>
                                        <p:cTn id="380" dur="1000" fill="hold"/>
                                        <p:tgtEl>
                                          <p:spTgt spid="136"/>
                                        </p:tgtEl>
                                        <p:attrNameLst>
                                          <p:attrName>ppt_x</p:attrName>
                                        </p:attrNameLst>
                                      </p:cBhvr>
                                      <p:tavLst>
                                        <p:tav tm="0">
                                          <p:val>
                                            <p:strVal val="#ppt_x"/>
                                          </p:val>
                                        </p:tav>
                                        <p:tav tm="100000">
                                          <p:val>
                                            <p:strVal val="#ppt_x"/>
                                          </p:val>
                                        </p:tav>
                                      </p:tavLst>
                                    </p:anim>
                                    <p:anim calcmode="lin" valueType="num">
                                      <p:cBhvr>
                                        <p:cTn id="381" dur="1000" fill="hold"/>
                                        <p:tgtEl>
                                          <p:spTgt spid="136"/>
                                        </p:tgtEl>
                                        <p:attrNameLst>
                                          <p:attrName>ppt_y</p:attrName>
                                        </p:attrNameLst>
                                      </p:cBhvr>
                                      <p:tavLst>
                                        <p:tav tm="0">
                                          <p:val>
                                            <p:strVal val="#ppt_y+.1"/>
                                          </p:val>
                                        </p:tav>
                                        <p:tav tm="100000">
                                          <p:val>
                                            <p:strVal val="#ppt_y"/>
                                          </p:val>
                                        </p:tav>
                                      </p:tavLst>
                                    </p:anim>
                                  </p:childTnLst>
                                </p:cTn>
                              </p:par>
                              <p:par>
                                <p:cTn id="382" presetID="42" presetClass="entr" presetSubtype="0" fill="hold" nodeType="withEffect">
                                  <p:stCondLst>
                                    <p:cond delay="0"/>
                                  </p:stCondLst>
                                  <p:childTnLst>
                                    <p:set>
                                      <p:cBhvr>
                                        <p:cTn id="383" dur="1" fill="hold">
                                          <p:stCondLst>
                                            <p:cond delay="0"/>
                                          </p:stCondLst>
                                        </p:cTn>
                                        <p:tgtEl>
                                          <p:spTgt spid="124"/>
                                        </p:tgtEl>
                                        <p:attrNameLst>
                                          <p:attrName>style.visibility</p:attrName>
                                        </p:attrNameLst>
                                      </p:cBhvr>
                                      <p:to>
                                        <p:strVal val="visible"/>
                                      </p:to>
                                    </p:set>
                                    <p:animEffect transition="in" filter="fade">
                                      <p:cBhvr>
                                        <p:cTn id="384" dur="1000"/>
                                        <p:tgtEl>
                                          <p:spTgt spid="124"/>
                                        </p:tgtEl>
                                      </p:cBhvr>
                                    </p:animEffect>
                                    <p:anim calcmode="lin" valueType="num">
                                      <p:cBhvr>
                                        <p:cTn id="385" dur="1000" fill="hold"/>
                                        <p:tgtEl>
                                          <p:spTgt spid="124"/>
                                        </p:tgtEl>
                                        <p:attrNameLst>
                                          <p:attrName>ppt_x</p:attrName>
                                        </p:attrNameLst>
                                      </p:cBhvr>
                                      <p:tavLst>
                                        <p:tav tm="0">
                                          <p:val>
                                            <p:strVal val="#ppt_x"/>
                                          </p:val>
                                        </p:tav>
                                        <p:tav tm="100000">
                                          <p:val>
                                            <p:strVal val="#ppt_x"/>
                                          </p:val>
                                        </p:tav>
                                      </p:tavLst>
                                    </p:anim>
                                    <p:anim calcmode="lin" valueType="num">
                                      <p:cBhvr>
                                        <p:cTn id="386" dur="1000" fill="hold"/>
                                        <p:tgtEl>
                                          <p:spTgt spid="124"/>
                                        </p:tgtEl>
                                        <p:attrNameLst>
                                          <p:attrName>ppt_y</p:attrName>
                                        </p:attrNameLst>
                                      </p:cBhvr>
                                      <p:tavLst>
                                        <p:tav tm="0">
                                          <p:val>
                                            <p:strVal val="#ppt_y+.1"/>
                                          </p:val>
                                        </p:tav>
                                        <p:tav tm="100000">
                                          <p:val>
                                            <p:strVal val="#ppt_y"/>
                                          </p:val>
                                        </p:tav>
                                      </p:tavLst>
                                    </p:anim>
                                  </p:childTnLst>
                                </p:cTn>
                              </p:par>
                              <p:par>
                                <p:cTn id="387" presetID="42" presetClass="entr" presetSubtype="0" fill="hold" nodeType="withEffect">
                                  <p:stCondLst>
                                    <p:cond delay="0"/>
                                  </p:stCondLst>
                                  <p:childTnLst>
                                    <p:set>
                                      <p:cBhvr>
                                        <p:cTn id="388" dur="1" fill="hold">
                                          <p:stCondLst>
                                            <p:cond delay="0"/>
                                          </p:stCondLst>
                                        </p:cTn>
                                        <p:tgtEl>
                                          <p:spTgt spid="138"/>
                                        </p:tgtEl>
                                        <p:attrNameLst>
                                          <p:attrName>style.visibility</p:attrName>
                                        </p:attrNameLst>
                                      </p:cBhvr>
                                      <p:to>
                                        <p:strVal val="visible"/>
                                      </p:to>
                                    </p:set>
                                    <p:animEffect transition="in" filter="fade">
                                      <p:cBhvr>
                                        <p:cTn id="389" dur="1000"/>
                                        <p:tgtEl>
                                          <p:spTgt spid="138"/>
                                        </p:tgtEl>
                                      </p:cBhvr>
                                    </p:animEffect>
                                    <p:anim calcmode="lin" valueType="num">
                                      <p:cBhvr>
                                        <p:cTn id="390" dur="1000" fill="hold"/>
                                        <p:tgtEl>
                                          <p:spTgt spid="138"/>
                                        </p:tgtEl>
                                        <p:attrNameLst>
                                          <p:attrName>ppt_x</p:attrName>
                                        </p:attrNameLst>
                                      </p:cBhvr>
                                      <p:tavLst>
                                        <p:tav tm="0">
                                          <p:val>
                                            <p:strVal val="#ppt_x"/>
                                          </p:val>
                                        </p:tav>
                                        <p:tav tm="100000">
                                          <p:val>
                                            <p:strVal val="#ppt_x"/>
                                          </p:val>
                                        </p:tav>
                                      </p:tavLst>
                                    </p:anim>
                                    <p:anim calcmode="lin" valueType="num">
                                      <p:cBhvr>
                                        <p:cTn id="391" dur="1000" fill="hold"/>
                                        <p:tgtEl>
                                          <p:spTgt spid="138"/>
                                        </p:tgtEl>
                                        <p:attrNameLst>
                                          <p:attrName>ppt_y</p:attrName>
                                        </p:attrNameLst>
                                      </p:cBhvr>
                                      <p:tavLst>
                                        <p:tav tm="0">
                                          <p:val>
                                            <p:strVal val="#ppt_y+.1"/>
                                          </p:val>
                                        </p:tav>
                                        <p:tav tm="100000">
                                          <p:val>
                                            <p:strVal val="#ppt_y"/>
                                          </p:val>
                                        </p:tav>
                                      </p:tavLst>
                                    </p:anim>
                                  </p:childTnLst>
                                </p:cTn>
                              </p:par>
                              <p:par>
                                <p:cTn id="392" presetID="42" presetClass="entr" presetSubtype="0" fill="hold" grpId="0" nodeType="withEffect">
                                  <p:stCondLst>
                                    <p:cond delay="0"/>
                                  </p:stCondLst>
                                  <p:childTnLst>
                                    <p:set>
                                      <p:cBhvr>
                                        <p:cTn id="393" dur="1" fill="hold">
                                          <p:stCondLst>
                                            <p:cond delay="0"/>
                                          </p:stCondLst>
                                        </p:cTn>
                                        <p:tgtEl>
                                          <p:spTgt spid="107"/>
                                        </p:tgtEl>
                                        <p:attrNameLst>
                                          <p:attrName>style.visibility</p:attrName>
                                        </p:attrNameLst>
                                      </p:cBhvr>
                                      <p:to>
                                        <p:strVal val="visible"/>
                                      </p:to>
                                    </p:set>
                                    <p:animEffect transition="in" filter="fade">
                                      <p:cBhvr>
                                        <p:cTn id="394" dur="1000"/>
                                        <p:tgtEl>
                                          <p:spTgt spid="107"/>
                                        </p:tgtEl>
                                      </p:cBhvr>
                                    </p:animEffect>
                                    <p:anim calcmode="lin" valueType="num">
                                      <p:cBhvr>
                                        <p:cTn id="395" dur="1000" fill="hold"/>
                                        <p:tgtEl>
                                          <p:spTgt spid="107"/>
                                        </p:tgtEl>
                                        <p:attrNameLst>
                                          <p:attrName>ppt_x</p:attrName>
                                        </p:attrNameLst>
                                      </p:cBhvr>
                                      <p:tavLst>
                                        <p:tav tm="0">
                                          <p:val>
                                            <p:strVal val="#ppt_x"/>
                                          </p:val>
                                        </p:tav>
                                        <p:tav tm="100000">
                                          <p:val>
                                            <p:strVal val="#ppt_x"/>
                                          </p:val>
                                        </p:tav>
                                      </p:tavLst>
                                    </p:anim>
                                    <p:anim calcmode="lin" valueType="num">
                                      <p:cBhvr>
                                        <p:cTn id="39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397" fill="hold">
                      <p:stCondLst>
                        <p:cond delay="indefinite"/>
                      </p:stCondLst>
                      <p:childTnLst>
                        <p:par>
                          <p:cTn id="398" fill="hold">
                            <p:stCondLst>
                              <p:cond delay="0"/>
                            </p:stCondLst>
                            <p:childTnLst>
                              <p:par>
                                <p:cTn id="399" presetID="42" presetClass="entr" presetSubtype="0" fill="hold" grpId="0" nodeType="clickEffect">
                                  <p:stCondLst>
                                    <p:cond delay="0"/>
                                  </p:stCondLst>
                                  <p:childTnLst>
                                    <p:set>
                                      <p:cBhvr>
                                        <p:cTn id="400" dur="1" fill="hold">
                                          <p:stCondLst>
                                            <p:cond delay="0"/>
                                          </p:stCondLst>
                                        </p:cTn>
                                        <p:tgtEl>
                                          <p:spTgt spid="105"/>
                                        </p:tgtEl>
                                        <p:attrNameLst>
                                          <p:attrName>style.visibility</p:attrName>
                                        </p:attrNameLst>
                                      </p:cBhvr>
                                      <p:to>
                                        <p:strVal val="visible"/>
                                      </p:to>
                                    </p:set>
                                    <p:animEffect transition="in" filter="fade">
                                      <p:cBhvr>
                                        <p:cTn id="401" dur="1000"/>
                                        <p:tgtEl>
                                          <p:spTgt spid="105"/>
                                        </p:tgtEl>
                                      </p:cBhvr>
                                    </p:animEffect>
                                    <p:anim calcmode="lin" valueType="num">
                                      <p:cBhvr>
                                        <p:cTn id="402" dur="1000" fill="hold"/>
                                        <p:tgtEl>
                                          <p:spTgt spid="105"/>
                                        </p:tgtEl>
                                        <p:attrNameLst>
                                          <p:attrName>ppt_x</p:attrName>
                                        </p:attrNameLst>
                                      </p:cBhvr>
                                      <p:tavLst>
                                        <p:tav tm="0">
                                          <p:val>
                                            <p:strVal val="#ppt_x"/>
                                          </p:val>
                                        </p:tav>
                                        <p:tav tm="100000">
                                          <p:val>
                                            <p:strVal val="#ppt_x"/>
                                          </p:val>
                                        </p:tav>
                                      </p:tavLst>
                                    </p:anim>
                                    <p:anim calcmode="lin" valueType="num">
                                      <p:cBhvr>
                                        <p:cTn id="403" dur="1000" fill="hold"/>
                                        <p:tgtEl>
                                          <p:spTgt spid="105"/>
                                        </p:tgtEl>
                                        <p:attrNameLst>
                                          <p:attrName>ppt_y</p:attrName>
                                        </p:attrNameLst>
                                      </p:cBhvr>
                                      <p:tavLst>
                                        <p:tav tm="0">
                                          <p:val>
                                            <p:strVal val="#ppt_y+.1"/>
                                          </p:val>
                                        </p:tav>
                                        <p:tav tm="100000">
                                          <p:val>
                                            <p:strVal val="#ppt_y"/>
                                          </p:val>
                                        </p:tav>
                                      </p:tavLst>
                                    </p:anim>
                                  </p:childTnLst>
                                </p:cTn>
                              </p:par>
                              <p:par>
                                <p:cTn id="404" presetID="42" presetClass="entr" presetSubtype="0" fill="hold" nodeType="withEffect">
                                  <p:stCondLst>
                                    <p:cond delay="0"/>
                                  </p:stCondLst>
                                  <p:childTnLst>
                                    <p:set>
                                      <p:cBhvr>
                                        <p:cTn id="405" dur="1" fill="hold">
                                          <p:stCondLst>
                                            <p:cond delay="0"/>
                                          </p:stCondLst>
                                        </p:cTn>
                                        <p:tgtEl>
                                          <p:spTgt spid="106"/>
                                        </p:tgtEl>
                                        <p:attrNameLst>
                                          <p:attrName>style.visibility</p:attrName>
                                        </p:attrNameLst>
                                      </p:cBhvr>
                                      <p:to>
                                        <p:strVal val="visible"/>
                                      </p:to>
                                    </p:set>
                                    <p:animEffect transition="in" filter="fade">
                                      <p:cBhvr>
                                        <p:cTn id="406" dur="1000"/>
                                        <p:tgtEl>
                                          <p:spTgt spid="106"/>
                                        </p:tgtEl>
                                      </p:cBhvr>
                                    </p:animEffect>
                                    <p:anim calcmode="lin" valueType="num">
                                      <p:cBhvr>
                                        <p:cTn id="407" dur="1000" fill="hold"/>
                                        <p:tgtEl>
                                          <p:spTgt spid="106"/>
                                        </p:tgtEl>
                                        <p:attrNameLst>
                                          <p:attrName>ppt_x</p:attrName>
                                        </p:attrNameLst>
                                      </p:cBhvr>
                                      <p:tavLst>
                                        <p:tav tm="0">
                                          <p:val>
                                            <p:strVal val="#ppt_x"/>
                                          </p:val>
                                        </p:tav>
                                        <p:tav tm="100000">
                                          <p:val>
                                            <p:strVal val="#ppt_x"/>
                                          </p:val>
                                        </p:tav>
                                      </p:tavLst>
                                    </p:anim>
                                    <p:anim calcmode="lin" valueType="num">
                                      <p:cBhvr>
                                        <p:cTn id="408" dur="1000" fill="hold"/>
                                        <p:tgtEl>
                                          <p:spTgt spid="106"/>
                                        </p:tgtEl>
                                        <p:attrNameLst>
                                          <p:attrName>ppt_y</p:attrName>
                                        </p:attrNameLst>
                                      </p:cBhvr>
                                      <p:tavLst>
                                        <p:tav tm="0">
                                          <p:val>
                                            <p:strVal val="#ppt_y+.1"/>
                                          </p:val>
                                        </p:tav>
                                        <p:tav tm="100000">
                                          <p:val>
                                            <p:strVal val="#ppt_y"/>
                                          </p:val>
                                        </p:tav>
                                      </p:tavLst>
                                    </p:anim>
                                  </p:childTnLst>
                                </p:cTn>
                              </p:par>
                              <p:par>
                                <p:cTn id="409" presetID="42" presetClass="entr" presetSubtype="0" fill="hold" grpId="0" nodeType="withEffect">
                                  <p:stCondLst>
                                    <p:cond delay="0"/>
                                  </p:stCondLst>
                                  <p:childTnLst>
                                    <p:set>
                                      <p:cBhvr>
                                        <p:cTn id="410" dur="1" fill="hold">
                                          <p:stCondLst>
                                            <p:cond delay="0"/>
                                          </p:stCondLst>
                                        </p:cTn>
                                        <p:tgtEl>
                                          <p:spTgt spid="97"/>
                                        </p:tgtEl>
                                        <p:attrNameLst>
                                          <p:attrName>style.visibility</p:attrName>
                                        </p:attrNameLst>
                                      </p:cBhvr>
                                      <p:to>
                                        <p:strVal val="visible"/>
                                      </p:to>
                                    </p:set>
                                    <p:animEffect transition="in" filter="fade">
                                      <p:cBhvr>
                                        <p:cTn id="411" dur="1000"/>
                                        <p:tgtEl>
                                          <p:spTgt spid="97"/>
                                        </p:tgtEl>
                                      </p:cBhvr>
                                    </p:animEffect>
                                    <p:anim calcmode="lin" valueType="num">
                                      <p:cBhvr>
                                        <p:cTn id="412" dur="1000" fill="hold"/>
                                        <p:tgtEl>
                                          <p:spTgt spid="97"/>
                                        </p:tgtEl>
                                        <p:attrNameLst>
                                          <p:attrName>ppt_x</p:attrName>
                                        </p:attrNameLst>
                                      </p:cBhvr>
                                      <p:tavLst>
                                        <p:tav tm="0">
                                          <p:val>
                                            <p:strVal val="#ppt_x"/>
                                          </p:val>
                                        </p:tav>
                                        <p:tav tm="100000">
                                          <p:val>
                                            <p:strVal val="#ppt_x"/>
                                          </p:val>
                                        </p:tav>
                                      </p:tavLst>
                                    </p:anim>
                                    <p:anim calcmode="lin" valueType="num">
                                      <p:cBhvr>
                                        <p:cTn id="413" dur="1000" fill="hold"/>
                                        <p:tgtEl>
                                          <p:spTgt spid="97"/>
                                        </p:tgtEl>
                                        <p:attrNameLst>
                                          <p:attrName>ppt_y</p:attrName>
                                        </p:attrNameLst>
                                      </p:cBhvr>
                                      <p:tavLst>
                                        <p:tav tm="0">
                                          <p:val>
                                            <p:strVal val="#ppt_y+.1"/>
                                          </p:val>
                                        </p:tav>
                                        <p:tav tm="100000">
                                          <p:val>
                                            <p:strVal val="#ppt_y"/>
                                          </p:val>
                                        </p:tav>
                                      </p:tavLst>
                                    </p:anim>
                                  </p:childTnLst>
                                </p:cTn>
                              </p:par>
                              <p:par>
                                <p:cTn id="414" presetID="42" presetClass="entr" presetSubtype="0" fill="hold" grpId="0" nodeType="withEffect">
                                  <p:stCondLst>
                                    <p:cond delay="0"/>
                                  </p:stCondLst>
                                  <p:childTnLst>
                                    <p:set>
                                      <p:cBhvr>
                                        <p:cTn id="415" dur="1" fill="hold">
                                          <p:stCondLst>
                                            <p:cond delay="0"/>
                                          </p:stCondLst>
                                        </p:cTn>
                                        <p:tgtEl>
                                          <p:spTgt spid="143"/>
                                        </p:tgtEl>
                                        <p:attrNameLst>
                                          <p:attrName>style.visibility</p:attrName>
                                        </p:attrNameLst>
                                      </p:cBhvr>
                                      <p:to>
                                        <p:strVal val="visible"/>
                                      </p:to>
                                    </p:set>
                                    <p:animEffect transition="in" filter="fade">
                                      <p:cBhvr>
                                        <p:cTn id="416" dur="1000"/>
                                        <p:tgtEl>
                                          <p:spTgt spid="143"/>
                                        </p:tgtEl>
                                      </p:cBhvr>
                                    </p:animEffect>
                                    <p:anim calcmode="lin" valueType="num">
                                      <p:cBhvr>
                                        <p:cTn id="417" dur="1000" fill="hold"/>
                                        <p:tgtEl>
                                          <p:spTgt spid="143"/>
                                        </p:tgtEl>
                                        <p:attrNameLst>
                                          <p:attrName>ppt_x</p:attrName>
                                        </p:attrNameLst>
                                      </p:cBhvr>
                                      <p:tavLst>
                                        <p:tav tm="0">
                                          <p:val>
                                            <p:strVal val="#ppt_x"/>
                                          </p:val>
                                        </p:tav>
                                        <p:tav tm="100000">
                                          <p:val>
                                            <p:strVal val="#ppt_x"/>
                                          </p:val>
                                        </p:tav>
                                      </p:tavLst>
                                    </p:anim>
                                    <p:anim calcmode="lin" valueType="num">
                                      <p:cBhvr>
                                        <p:cTn id="418"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419" fill="hold">
                      <p:stCondLst>
                        <p:cond delay="indefinite"/>
                      </p:stCondLst>
                      <p:childTnLst>
                        <p:par>
                          <p:cTn id="420" fill="hold">
                            <p:stCondLst>
                              <p:cond delay="0"/>
                            </p:stCondLst>
                            <p:childTnLst>
                              <p:par>
                                <p:cTn id="421" presetID="42" presetClass="entr" presetSubtype="0" fill="hold" grpId="0" nodeType="clickEffect">
                                  <p:stCondLst>
                                    <p:cond delay="0"/>
                                  </p:stCondLst>
                                  <p:childTnLst>
                                    <p:set>
                                      <p:cBhvr>
                                        <p:cTn id="422" dur="1" fill="hold">
                                          <p:stCondLst>
                                            <p:cond delay="0"/>
                                          </p:stCondLst>
                                        </p:cTn>
                                        <p:tgtEl>
                                          <p:spTgt spid="109"/>
                                        </p:tgtEl>
                                        <p:attrNameLst>
                                          <p:attrName>style.visibility</p:attrName>
                                        </p:attrNameLst>
                                      </p:cBhvr>
                                      <p:to>
                                        <p:strVal val="visible"/>
                                      </p:to>
                                    </p:set>
                                    <p:animEffect transition="in" filter="fade">
                                      <p:cBhvr>
                                        <p:cTn id="423" dur="1000"/>
                                        <p:tgtEl>
                                          <p:spTgt spid="109"/>
                                        </p:tgtEl>
                                      </p:cBhvr>
                                    </p:animEffect>
                                    <p:anim calcmode="lin" valueType="num">
                                      <p:cBhvr>
                                        <p:cTn id="424" dur="1000" fill="hold"/>
                                        <p:tgtEl>
                                          <p:spTgt spid="109"/>
                                        </p:tgtEl>
                                        <p:attrNameLst>
                                          <p:attrName>ppt_x</p:attrName>
                                        </p:attrNameLst>
                                      </p:cBhvr>
                                      <p:tavLst>
                                        <p:tav tm="0">
                                          <p:val>
                                            <p:strVal val="#ppt_x"/>
                                          </p:val>
                                        </p:tav>
                                        <p:tav tm="100000">
                                          <p:val>
                                            <p:strVal val="#ppt_x"/>
                                          </p:val>
                                        </p:tav>
                                      </p:tavLst>
                                    </p:anim>
                                    <p:anim calcmode="lin" valueType="num">
                                      <p:cBhvr>
                                        <p:cTn id="425" dur="1000" fill="hold"/>
                                        <p:tgtEl>
                                          <p:spTgt spid="109"/>
                                        </p:tgtEl>
                                        <p:attrNameLst>
                                          <p:attrName>ppt_y</p:attrName>
                                        </p:attrNameLst>
                                      </p:cBhvr>
                                      <p:tavLst>
                                        <p:tav tm="0">
                                          <p:val>
                                            <p:strVal val="#ppt_y+.1"/>
                                          </p:val>
                                        </p:tav>
                                        <p:tav tm="100000">
                                          <p:val>
                                            <p:strVal val="#ppt_y"/>
                                          </p:val>
                                        </p:tav>
                                      </p:tavLst>
                                    </p:anim>
                                  </p:childTnLst>
                                </p:cTn>
                              </p:par>
                              <p:par>
                                <p:cTn id="426" presetID="42" presetClass="entr" presetSubtype="0" fill="hold" grpId="0" nodeType="withEffect">
                                  <p:stCondLst>
                                    <p:cond delay="0"/>
                                  </p:stCondLst>
                                  <p:childTnLst>
                                    <p:set>
                                      <p:cBhvr>
                                        <p:cTn id="427" dur="1" fill="hold">
                                          <p:stCondLst>
                                            <p:cond delay="0"/>
                                          </p:stCondLst>
                                        </p:cTn>
                                        <p:tgtEl>
                                          <p:spTgt spid="116"/>
                                        </p:tgtEl>
                                        <p:attrNameLst>
                                          <p:attrName>style.visibility</p:attrName>
                                        </p:attrNameLst>
                                      </p:cBhvr>
                                      <p:to>
                                        <p:strVal val="visible"/>
                                      </p:to>
                                    </p:set>
                                    <p:animEffect transition="in" filter="fade">
                                      <p:cBhvr>
                                        <p:cTn id="428" dur="1000"/>
                                        <p:tgtEl>
                                          <p:spTgt spid="116"/>
                                        </p:tgtEl>
                                      </p:cBhvr>
                                    </p:animEffect>
                                    <p:anim calcmode="lin" valueType="num">
                                      <p:cBhvr>
                                        <p:cTn id="429" dur="1000" fill="hold"/>
                                        <p:tgtEl>
                                          <p:spTgt spid="116"/>
                                        </p:tgtEl>
                                        <p:attrNameLst>
                                          <p:attrName>ppt_x</p:attrName>
                                        </p:attrNameLst>
                                      </p:cBhvr>
                                      <p:tavLst>
                                        <p:tav tm="0">
                                          <p:val>
                                            <p:strVal val="#ppt_x"/>
                                          </p:val>
                                        </p:tav>
                                        <p:tav tm="100000">
                                          <p:val>
                                            <p:strVal val="#ppt_x"/>
                                          </p:val>
                                        </p:tav>
                                      </p:tavLst>
                                    </p:anim>
                                    <p:anim calcmode="lin" valueType="num">
                                      <p:cBhvr>
                                        <p:cTn id="430" dur="1000" fill="hold"/>
                                        <p:tgtEl>
                                          <p:spTgt spid="116"/>
                                        </p:tgtEl>
                                        <p:attrNameLst>
                                          <p:attrName>ppt_y</p:attrName>
                                        </p:attrNameLst>
                                      </p:cBhvr>
                                      <p:tavLst>
                                        <p:tav tm="0">
                                          <p:val>
                                            <p:strVal val="#ppt_y+.1"/>
                                          </p:val>
                                        </p:tav>
                                        <p:tav tm="100000">
                                          <p:val>
                                            <p:strVal val="#ppt_y"/>
                                          </p:val>
                                        </p:tav>
                                      </p:tavLst>
                                    </p:anim>
                                  </p:childTnLst>
                                </p:cTn>
                              </p:par>
                              <p:par>
                                <p:cTn id="431" presetID="42" presetClass="entr" presetSubtype="0" fill="hold" nodeType="withEffect">
                                  <p:stCondLst>
                                    <p:cond delay="0"/>
                                  </p:stCondLst>
                                  <p:childTnLst>
                                    <p:set>
                                      <p:cBhvr>
                                        <p:cTn id="432" dur="1" fill="hold">
                                          <p:stCondLst>
                                            <p:cond delay="0"/>
                                          </p:stCondLst>
                                        </p:cTn>
                                        <p:tgtEl>
                                          <p:spTgt spid="139"/>
                                        </p:tgtEl>
                                        <p:attrNameLst>
                                          <p:attrName>style.visibility</p:attrName>
                                        </p:attrNameLst>
                                      </p:cBhvr>
                                      <p:to>
                                        <p:strVal val="visible"/>
                                      </p:to>
                                    </p:set>
                                    <p:animEffect transition="in" filter="fade">
                                      <p:cBhvr>
                                        <p:cTn id="433" dur="1000"/>
                                        <p:tgtEl>
                                          <p:spTgt spid="139"/>
                                        </p:tgtEl>
                                      </p:cBhvr>
                                    </p:animEffect>
                                    <p:anim calcmode="lin" valueType="num">
                                      <p:cBhvr>
                                        <p:cTn id="434" dur="1000" fill="hold"/>
                                        <p:tgtEl>
                                          <p:spTgt spid="139"/>
                                        </p:tgtEl>
                                        <p:attrNameLst>
                                          <p:attrName>ppt_x</p:attrName>
                                        </p:attrNameLst>
                                      </p:cBhvr>
                                      <p:tavLst>
                                        <p:tav tm="0">
                                          <p:val>
                                            <p:strVal val="#ppt_x"/>
                                          </p:val>
                                        </p:tav>
                                        <p:tav tm="100000">
                                          <p:val>
                                            <p:strVal val="#ppt_x"/>
                                          </p:val>
                                        </p:tav>
                                      </p:tavLst>
                                    </p:anim>
                                    <p:anim calcmode="lin" valueType="num">
                                      <p:cBhvr>
                                        <p:cTn id="435" dur="1000" fill="hold"/>
                                        <p:tgtEl>
                                          <p:spTgt spid="139"/>
                                        </p:tgtEl>
                                        <p:attrNameLst>
                                          <p:attrName>ppt_y</p:attrName>
                                        </p:attrNameLst>
                                      </p:cBhvr>
                                      <p:tavLst>
                                        <p:tav tm="0">
                                          <p:val>
                                            <p:strVal val="#ppt_y+.1"/>
                                          </p:val>
                                        </p:tav>
                                        <p:tav tm="100000">
                                          <p:val>
                                            <p:strVal val="#ppt_y"/>
                                          </p:val>
                                        </p:tav>
                                      </p:tavLst>
                                    </p:anim>
                                  </p:childTnLst>
                                </p:cTn>
                              </p:par>
                              <p:par>
                                <p:cTn id="436" presetID="42" presetClass="entr" presetSubtype="0" fill="hold" grpId="0" nodeType="withEffect">
                                  <p:stCondLst>
                                    <p:cond delay="0"/>
                                  </p:stCondLst>
                                  <p:childTnLst>
                                    <p:set>
                                      <p:cBhvr>
                                        <p:cTn id="437" dur="1" fill="hold">
                                          <p:stCondLst>
                                            <p:cond delay="0"/>
                                          </p:stCondLst>
                                        </p:cTn>
                                        <p:tgtEl>
                                          <p:spTgt spid="110"/>
                                        </p:tgtEl>
                                        <p:attrNameLst>
                                          <p:attrName>style.visibility</p:attrName>
                                        </p:attrNameLst>
                                      </p:cBhvr>
                                      <p:to>
                                        <p:strVal val="visible"/>
                                      </p:to>
                                    </p:set>
                                    <p:animEffect transition="in" filter="fade">
                                      <p:cBhvr>
                                        <p:cTn id="438" dur="1000"/>
                                        <p:tgtEl>
                                          <p:spTgt spid="110"/>
                                        </p:tgtEl>
                                      </p:cBhvr>
                                    </p:animEffect>
                                    <p:anim calcmode="lin" valueType="num">
                                      <p:cBhvr>
                                        <p:cTn id="439" dur="1000" fill="hold"/>
                                        <p:tgtEl>
                                          <p:spTgt spid="110"/>
                                        </p:tgtEl>
                                        <p:attrNameLst>
                                          <p:attrName>ppt_x</p:attrName>
                                        </p:attrNameLst>
                                      </p:cBhvr>
                                      <p:tavLst>
                                        <p:tav tm="0">
                                          <p:val>
                                            <p:strVal val="#ppt_x"/>
                                          </p:val>
                                        </p:tav>
                                        <p:tav tm="100000">
                                          <p:val>
                                            <p:strVal val="#ppt_x"/>
                                          </p:val>
                                        </p:tav>
                                      </p:tavLst>
                                    </p:anim>
                                    <p:anim calcmode="lin" valueType="num">
                                      <p:cBhvr>
                                        <p:cTn id="440" dur="1000" fill="hold"/>
                                        <p:tgtEl>
                                          <p:spTgt spid="110"/>
                                        </p:tgtEl>
                                        <p:attrNameLst>
                                          <p:attrName>ppt_y</p:attrName>
                                        </p:attrNameLst>
                                      </p:cBhvr>
                                      <p:tavLst>
                                        <p:tav tm="0">
                                          <p:val>
                                            <p:strVal val="#ppt_y+.1"/>
                                          </p:val>
                                        </p:tav>
                                        <p:tav tm="100000">
                                          <p:val>
                                            <p:strVal val="#ppt_y"/>
                                          </p:val>
                                        </p:tav>
                                      </p:tavLst>
                                    </p:anim>
                                  </p:childTnLst>
                                </p:cTn>
                              </p:par>
                              <p:par>
                                <p:cTn id="441" presetID="42" presetClass="entr" presetSubtype="0" fill="hold" nodeType="withEffect">
                                  <p:stCondLst>
                                    <p:cond delay="0"/>
                                  </p:stCondLst>
                                  <p:childTnLst>
                                    <p:set>
                                      <p:cBhvr>
                                        <p:cTn id="442" dur="1" fill="hold">
                                          <p:stCondLst>
                                            <p:cond delay="0"/>
                                          </p:stCondLst>
                                        </p:cTn>
                                        <p:tgtEl>
                                          <p:spTgt spid="141"/>
                                        </p:tgtEl>
                                        <p:attrNameLst>
                                          <p:attrName>style.visibility</p:attrName>
                                        </p:attrNameLst>
                                      </p:cBhvr>
                                      <p:to>
                                        <p:strVal val="visible"/>
                                      </p:to>
                                    </p:set>
                                    <p:animEffect transition="in" filter="fade">
                                      <p:cBhvr>
                                        <p:cTn id="443" dur="1000"/>
                                        <p:tgtEl>
                                          <p:spTgt spid="141"/>
                                        </p:tgtEl>
                                      </p:cBhvr>
                                    </p:animEffect>
                                    <p:anim calcmode="lin" valueType="num">
                                      <p:cBhvr>
                                        <p:cTn id="444" dur="1000" fill="hold"/>
                                        <p:tgtEl>
                                          <p:spTgt spid="141"/>
                                        </p:tgtEl>
                                        <p:attrNameLst>
                                          <p:attrName>ppt_x</p:attrName>
                                        </p:attrNameLst>
                                      </p:cBhvr>
                                      <p:tavLst>
                                        <p:tav tm="0">
                                          <p:val>
                                            <p:strVal val="#ppt_x"/>
                                          </p:val>
                                        </p:tav>
                                        <p:tav tm="100000">
                                          <p:val>
                                            <p:strVal val="#ppt_x"/>
                                          </p:val>
                                        </p:tav>
                                      </p:tavLst>
                                    </p:anim>
                                    <p:anim calcmode="lin" valueType="num">
                                      <p:cBhvr>
                                        <p:cTn id="445" dur="1000" fill="hold"/>
                                        <p:tgtEl>
                                          <p:spTgt spid="141"/>
                                        </p:tgtEl>
                                        <p:attrNameLst>
                                          <p:attrName>ppt_y</p:attrName>
                                        </p:attrNameLst>
                                      </p:cBhvr>
                                      <p:tavLst>
                                        <p:tav tm="0">
                                          <p:val>
                                            <p:strVal val="#ppt_y+.1"/>
                                          </p:val>
                                        </p:tav>
                                        <p:tav tm="100000">
                                          <p:val>
                                            <p:strVal val="#ppt_y"/>
                                          </p:val>
                                        </p:tav>
                                      </p:tavLst>
                                    </p:anim>
                                  </p:childTnLst>
                                </p:cTn>
                              </p:par>
                              <p:par>
                                <p:cTn id="446" presetID="42" presetClass="entr" presetSubtype="0" fill="hold" grpId="0" nodeType="withEffect">
                                  <p:stCondLst>
                                    <p:cond delay="0"/>
                                  </p:stCondLst>
                                  <p:childTnLst>
                                    <p:set>
                                      <p:cBhvr>
                                        <p:cTn id="447" dur="1" fill="hold">
                                          <p:stCondLst>
                                            <p:cond delay="0"/>
                                          </p:stCondLst>
                                        </p:cTn>
                                        <p:tgtEl>
                                          <p:spTgt spid="111"/>
                                        </p:tgtEl>
                                        <p:attrNameLst>
                                          <p:attrName>style.visibility</p:attrName>
                                        </p:attrNameLst>
                                      </p:cBhvr>
                                      <p:to>
                                        <p:strVal val="visible"/>
                                      </p:to>
                                    </p:set>
                                    <p:animEffect transition="in" filter="fade">
                                      <p:cBhvr>
                                        <p:cTn id="448" dur="1000"/>
                                        <p:tgtEl>
                                          <p:spTgt spid="111"/>
                                        </p:tgtEl>
                                      </p:cBhvr>
                                    </p:animEffect>
                                    <p:anim calcmode="lin" valueType="num">
                                      <p:cBhvr>
                                        <p:cTn id="449" dur="1000" fill="hold"/>
                                        <p:tgtEl>
                                          <p:spTgt spid="111"/>
                                        </p:tgtEl>
                                        <p:attrNameLst>
                                          <p:attrName>ppt_x</p:attrName>
                                        </p:attrNameLst>
                                      </p:cBhvr>
                                      <p:tavLst>
                                        <p:tav tm="0">
                                          <p:val>
                                            <p:strVal val="#ppt_x"/>
                                          </p:val>
                                        </p:tav>
                                        <p:tav tm="100000">
                                          <p:val>
                                            <p:strVal val="#ppt_x"/>
                                          </p:val>
                                        </p:tav>
                                      </p:tavLst>
                                    </p:anim>
                                    <p:anim calcmode="lin" valueType="num">
                                      <p:cBhvr>
                                        <p:cTn id="450"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451" fill="hold">
                      <p:stCondLst>
                        <p:cond delay="indefinite"/>
                      </p:stCondLst>
                      <p:childTnLst>
                        <p:par>
                          <p:cTn id="452" fill="hold">
                            <p:stCondLst>
                              <p:cond delay="0"/>
                            </p:stCondLst>
                            <p:childTnLst>
                              <p:par>
                                <p:cTn id="453" presetID="42" presetClass="entr" presetSubtype="0" fill="hold" nodeType="clickEffect">
                                  <p:stCondLst>
                                    <p:cond delay="0"/>
                                  </p:stCondLst>
                                  <p:childTnLst>
                                    <p:set>
                                      <p:cBhvr>
                                        <p:cTn id="454" dur="1" fill="hold">
                                          <p:stCondLst>
                                            <p:cond delay="0"/>
                                          </p:stCondLst>
                                        </p:cTn>
                                        <p:tgtEl>
                                          <p:spTgt spid="142"/>
                                        </p:tgtEl>
                                        <p:attrNameLst>
                                          <p:attrName>style.visibility</p:attrName>
                                        </p:attrNameLst>
                                      </p:cBhvr>
                                      <p:to>
                                        <p:strVal val="visible"/>
                                      </p:to>
                                    </p:set>
                                    <p:animEffect transition="in" filter="fade">
                                      <p:cBhvr>
                                        <p:cTn id="455" dur="1000"/>
                                        <p:tgtEl>
                                          <p:spTgt spid="142"/>
                                        </p:tgtEl>
                                      </p:cBhvr>
                                    </p:animEffect>
                                    <p:anim calcmode="lin" valueType="num">
                                      <p:cBhvr>
                                        <p:cTn id="456" dur="1000" fill="hold"/>
                                        <p:tgtEl>
                                          <p:spTgt spid="142"/>
                                        </p:tgtEl>
                                        <p:attrNameLst>
                                          <p:attrName>ppt_x</p:attrName>
                                        </p:attrNameLst>
                                      </p:cBhvr>
                                      <p:tavLst>
                                        <p:tav tm="0">
                                          <p:val>
                                            <p:strVal val="#ppt_x"/>
                                          </p:val>
                                        </p:tav>
                                        <p:tav tm="100000">
                                          <p:val>
                                            <p:strVal val="#ppt_x"/>
                                          </p:val>
                                        </p:tav>
                                      </p:tavLst>
                                    </p:anim>
                                    <p:anim calcmode="lin" valueType="num">
                                      <p:cBhvr>
                                        <p:cTn id="457" dur="1000" fill="hold"/>
                                        <p:tgtEl>
                                          <p:spTgt spid="142"/>
                                        </p:tgtEl>
                                        <p:attrNameLst>
                                          <p:attrName>ppt_y</p:attrName>
                                        </p:attrNameLst>
                                      </p:cBhvr>
                                      <p:tavLst>
                                        <p:tav tm="0">
                                          <p:val>
                                            <p:strVal val="#ppt_y+.1"/>
                                          </p:val>
                                        </p:tav>
                                        <p:tav tm="100000">
                                          <p:val>
                                            <p:strVal val="#ppt_y"/>
                                          </p:val>
                                        </p:tav>
                                      </p:tavLst>
                                    </p:anim>
                                  </p:childTnLst>
                                </p:cTn>
                              </p:par>
                              <p:par>
                                <p:cTn id="458" presetID="42" presetClass="entr" presetSubtype="0" fill="hold" grpId="0" nodeType="withEffect">
                                  <p:stCondLst>
                                    <p:cond delay="0"/>
                                  </p:stCondLst>
                                  <p:childTnLst>
                                    <p:set>
                                      <p:cBhvr>
                                        <p:cTn id="459" dur="1" fill="hold">
                                          <p:stCondLst>
                                            <p:cond delay="0"/>
                                          </p:stCondLst>
                                        </p:cTn>
                                        <p:tgtEl>
                                          <p:spTgt spid="112"/>
                                        </p:tgtEl>
                                        <p:attrNameLst>
                                          <p:attrName>style.visibility</p:attrName>
                                        </p:attrNameLst>
                                      </p:cBhvr>
                                      <p:to>
                                        <p:strVal val="visible"/>
                                      </p:to>
                                    </p:set>
                                    <p:animEffect transition="in" filter="fade">
                                      <p:cBhvr>
                                        <p:cTn id="460" dur="1000"/>
                                        <p:tgtEl>
                                          <p:spTgt spid="112"/>
                                        </p:tgtEl>
                                      </p:cBhvr>
                                    </p:animEffect>
                                    <p:anim calcmode="lin" valueType="num">
                                      <p:cBhvr>
                                        <p:cTn id="461" dur="1000" fill="hold"/>
                                        <p:tgtEl>
                                          <p:spTgt spid="112"/>
                                        </p:tgtEl>
                                        <p:attrNameLst>
                                          <p:attrName>ppt_x</p:attrName>
                                        </p:attrNameLst>
                                      </p:cBhvr>
                                      <p:tavLst>
                                        <p:tav tm="0">
                                          <p:val>
                                            <p:strVal val="#ppt_x"/>
                                          </p:val>
                                        </p:tav>
                                        <p:tav tm="100000">
                                          <p:val>
                                            <p:strVal val="#ppt_x"/>
                                          </p:val>
                                        </p:tav>
                                      </p:tavLst>
                                    </p:anim>
                                    <p:anim calcmode="lin" valueType="num">
                                      <p:cBhvr>
                                        <p:cTn id="462" dur="1000" fill="hold"/>
                                        <p:tgtEl>
                                          <p:spTgt spid="112"/>
                                        </p:tgtEl>
                                        <p:attrNameLst>
                                          <p:attrName>ppt_y</p:attrName>
                                        </p:attrNameLst>
                                      </p:cBhvr>
                                      <p:tavLst>
                                        <p:tav tm="0">
                                          <p:val>
                                            <p:strVal val="#ppt_y+.1"/>
                                          </p:val>
                                        </p:tav>
                                        <p:tav tm="100000">
                                          <p:val>
                                            <p:strVal val="#ppt_y"/>
                                          </p:val>
                                        </p:tav>
                                      </p:tavLst>
                                    </p:anim>
                                  </p:childTnLst>
                                </p:cTn>
                              </p:par>
                              <p:par>
                                <p:cTn id="463" presetID="42" presetClass="entr" presetSubtype="0" fill="hold" grpId="0" nodeType="withEffect">
                                  <p:stCondLst>
                                    <p:cond delay="0"/>
                                  </p:stCondLst>
                                  <p:childTnLst>
                                    <p:set>
                                      <p:cBhvr>
                                        <p:cTn id="464" dur="1" fill="hold">
                                          <p:stCondLst>
                                            <p:cond delay="0"/>
                                          </p:stCondLst>
                                        </p:cTn>
                                        <p:tgtEl>
                                          <p:spTgt spid="115"/>
                                        </p:tgtEl>
                                        <p:attrNameLst>
                                          <p:attrName>style.visibility</p:attrName>
                                        </p:attrNameLst>
                                      </p:cBhvr>
                                      <p:to>
                                        <p:strVal val="visible"/>
                                      </p:to>
                                    </p:set>
                                    <p:animEffect transition="in" filter="fade">
                                      <p:cBhvr>
                                        <p:cTn id="465" dur="1000"/>
                                        <p:tgtEl>
                                          <p:spTgt spid="115"/>
                                        </p:tgtEl>
                                      </p:cBhvr>
                                    </p:animEffect>
                                    <p:anim calcmode="lin" valueType="num">
                                      <p:cBhvr>
                                        <p:cTn id="466" dur="1000" fill="hold"/>
                                        <p:tgtEl>
                                          <p:spTgt spid="115"/>
                                        </p:tgtEl>
                                        <p:attrNameLst>
                                          <p:attrName>ppt_x</p:attrName>
                                        </p:attrNameLst>
                                      </p:cBhvr>
                                      <p:tavLst>
                                        <p:tav tm="0">
                                          <p:val>
                                            <p:strVal val="#ppt_x"/>
                                          </p:val>
                                        </p:tav>
                                        <p:tav tm="100000">
                                          <p:val>
                                            <p:strVal val="#ppt_x"/>
                                          </p:val>
                                        </p:tav>
                                      </p:tavLst>
                                    </p:anim>
                                    <p:anim calcmode="lin" valueType="num">
                                      <p:cBhvr>
                                        <p:cTn id="467" dur="1000" fill="hold"/>
                                        <p:tgtEl>
                                          <p:spTgt spid="115"/>
                                        </p:tgtEl>
                                        <p:attrNameLst>
                                          <p:attrName>ppt_y</p:attrName>
                                        </p:attrNameLst>
                                      </p:cBhvr>
                                      <p:tavLst>
                                        <p:tav tm="0">
                                          <p:val>
                                            <p:strVal val="#ppt_y+.1"/>
                                          </p:val>
                                        </p:tav>
                                        <p:tav tm="100000">
                                          <p:val>
                                            <p:strVal val="#ppt_y"/>
                                          </p:val>
                                        </p:tav>
                                      </p:tavLst>
                                    </p:anim>
                                  </p:childTnLst>
                                </p:cTn>
                              </p:par>
                              <p:par>
                                <p:cTn id="468" presetID="42" presetClass="entr" presetSubtype="0" fill="hold" grpId="0" nodeType="withEffect">
                                  <p:stCondLst>
                                    <p:cond delay="0"/>
                                  </p:stCondLst>
                                  <p:childTnLst>
                                    <p:set>
                                      <p:cBhvr>
                                        <p:cTn id="469" dur="1" fill="hold">
                                          <p:stCondLst>
                                            <p:cond delay="0"/>
                                          </p:stCondLst>
                                        </p:cTn>
                                        <p:tgtEl>
                                          <p:spTgt spid="144"/>
                                        </p:tgtEl>
                                        <p:attrNameLst>
                                          <p:attrName>style.visibility</p:attrName>
                                        </p:attrNameLst>
                                      </p:cBhvr>
                                      <p:to>
                                        <p:strVal val="visible"/>
                                      </p:to>
                                    </p:set>
                                    <p:animEffect transition="in" filter="fade">
                                      <p:cBhvr>
                                        <p:cTn id="470" dur="1000"/>
                                        <p:tgtEl>
                                          <p:spTgt spid="144"/>
                                        </p:tgtEl>
                                      </p:cBhvr>
                                    </p:animEffect>
                                    <p:anim calcmode="lin" valueType="num">
                                      <p:cBhvr>
                                        <p:cTn id="471" dur="1000" fill="hold"/>
                                        <p:tgtEl>
                                          <p:spTgt spid="144"/>
                                        </p:tgtEl>
                                        <p:attrNameLst>
                                          <p:attrName>ppt_x</p:attrName>
                                        </p:attrNameLst>
                                      </p:cBhvr>
                                      <p:tavLst>
                                        <p:tav tm="0">
                                          <p:val>
                                            <p:strVal val="#ppt_x"/>
                                          </p:val>
                                        </p:tav>
                                        <p:tav tm="100000">
                                          <p:val>
                                            <p:strVal val="#ppt_x"/>
                                          </p:val>
                                        </p:tav>
                                      </p:tavLst>
                                    </p:anim>
                                    <p:anim calcmode="lin" valueType="num">
                                      <p:cBhvr>
                                        <p:cTn id="472" dur="1000" fill="hold"/>
                                        <p:tgtEl>
                                          <p:spTgt spid="144"/>
                                        </p:tgtEl>
                                        <p:attrNameLst>
                                          <p:attrName>ppt_y</p:attrName>
                                        </p:attrNameLst>
                                      </p:cBhvr>
                                      <p:tavLst>
                                        <p:tav tm="0">
                                          <p:val>
                                            <p:strVal val="#ppt_y+.1"/>
                                          </p:val>
                                        </p:tav>
                                        <p:tav tm="100000">
                                          <p:val>
                                            <p:strVal val="#ppt_y"/>
                                          </p:val>
                                        </p:tav>
                                      </p:tavLst>
                                    </p:anim>
                                  </p:childTnLst>
                                </p:cTn>
                              </p:par>
                              <p:par>
                                <p:cTn id="473" presetID="42" presetClass="entr" presetSubtype="0" fill="hold" grpId="0" nodeType="withEffect">
                                  <p:stCondLst>
                                    <p:cond delay="0"/>
                                  </p:stCondLst>
                                  <p:childTnLst>
                                    <p:set>
                                      <p:cBhvr>
                                        <p:cTn id="474" dur="1" fill="hold">
                                          <p:stCondLst>
                                            <p:cond delay="0"/>
                                          </p:stCondLst>
                                        </p:cTn>
                                        <p:tgtEl>
                                          <p:spTgt spid="147"/>
                                        </p:tgtEl>
                                        <p:attrNameLst>
                                          <p:attrName>style.visibility</p:attrName>
                                        </p:attrNameLst>
                                      </p:cBhvr>
                                      <p:to>
                                        <p:strVal val="visible"/>
                                      </p:to>
                                    </p:set>
                                    <p:animEffect transition="in" filter="fade">
                                      <p:cBhvr>
                                        <p:cTn id="475" dur="1000"/>
                                        <p:tgtEl>
                                          <p:spTgt spid="147"/>
                                        </p:tgtEl>
                                      </p:cBhvr>
                                    </p:animEffect>
                                    <p:anim calcmode="lin" valueType="num">
                                      <p:cBhvr>
                                        <p:cTn id="476" dur="1000" fill="hold"/>
                                        <p:tgtEl>
                                          <p:spTgt spid="147"/>
                                        </p:tgtEl>
                                        <p:attrNameLst>
                                          <p:attrName>ppt_x</p:attrName>
                                        </p:attrNameLst>
                                      </p:cBhvr>
                                      <p:tavLst>
                                        <p:tav tm="0">
                                          <p:val>
                                            <p:strVal val="#ppt_x"/>
                                          </p:val>
                                        </p:tav>
                                        <p:tav tm="100000">
                                          <p:val>
                                            <p:strVal val="#ppt_x"/>
                                          </p:val>
                                        </p:tav>
                                      </p:tavLst>
                                    </p:anim>
                                    <p:anim calcmode="lin" valueType="num">
                                      <p:cBhvr>
                                        <p:cTn id="477"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76" grpId="0" bldLvl="0" animBg="1"/>
      <p:bldP spid="95" grpId="0"/>
      <p:bldP spid="60" grpId="0" bldLvl="0" animBg="1"/>
      <p:bldP spid="126" grpId="0" bldLvl="0" animBg="1"/>
      <p:bldP spid="127" grpId="0"/>
      <p:bldP spid="61" grpId="0" bldLvl="0" animBg="1"/>
      <p:bldP spid="62" grpId="0" bldLvl="0" animBg="1"/>
      <p:bldP spid="131" grpId="0"/>
      <p:bldP spid="133" grpId="0"/>
      <p:bldP spid="162" grpId="0" bldLvl="0" animBg="1"/>
      <p:bldP spid="173" grpId="0"/>
      <p:bldP spid="226" grpId="0"/>
      <p:bldP spid="227" grpId="0"/>
      <p:bldP spid="82" grpId="0" bldLvl="0" animBg="1"/>
      <p:bldP spid="84" grpId="0"/>
      <p:bldP spid="119" grpId="0"/>
      <p:bldP spid="121" grpId="0"/>
      <p:bldP spid="123" grpId="0" bldLvl="0" animBg="1"/>
      <p:bldP spid="125" grpId="0"/>
      <p:bldP spid="128" grpId="0"/>
      <p:bldP spid="129" grpId="0" bldLvl="0" animBg="1"/>
      <p:bldP spid="130" grpId="0" bldLvl="0" animBg="1"/>
      <p:bldP spid="132" grpId="0" bldLvl="0" animBg="1"/>
      <p:bldP spid="135" grpId="0" bldLvl="0" animBg="1"/>
      <p:bldP spid="45" grpId="0" bldLvl="0" animBg="1"/>
      <p:bldP spid="145" grpId="0" bldLvl="0" animBg="1"/>
      <p:bldP spid="146" grpId="0" bldLvl="0" animBg="1"/>
      <p:bldP spid="148" grpId="0"/>
      <p:bldP spid="149" grpId="0" bldLvl="0" animBg="1"/>
      <p:bldP spid="150" grpId="0" bldLvl="0" animBg="1"/>
      <p:bldP spid="154" grpId="0" bldLvl="0" animBg="1"/>
      <p:bldP spid="155" grpId="0" bldLvl="0" animBg="1"/>
      <p:bldP spid="164" grpId="0" bldLvl="0" animBg="1"/>
      <p:bldP spid="166" grpId="0" bldLvl="0" animBg="1"/>
      <p:bldP spid="183" grpId="0" bldLvl="0" animBg="1"/>
      <p:bldP spid="184" grpId="0" bldLvl="0" animBg="1"/>
      <p:bldP spid="190" grpId="0"/>
      <p:bldP spid="191" grpId="0"/>
      <p:bldP spid="192" grpId="0"/>
      <p:bldP spid="244" grpId="0"/>
      <p:bldP spid="245" grpId="0"/>
      <p:bldP spid="86" grpId="0" bldLvl="0" animBg="1"/>
      <p:bldP spid="87" grpId="0" bldLvl="0" animBg="1"/>
      <p:bldP spid="88" grpId="0" bldLvl="0" animBg="1"/>
      <p:bldP spid="89" grpId="0" bldLvl="0" animBg="1"/>
      <p:bldP spid="97" grpId="0" bldLvl="0" animBg="1"/>
      <p:bldP spid="99" grpId="0"/>
      <p:bldP spid="101" grpId="0"/>
      <p:bldP spid="102" grpId="0" bldLvl="0" animBg="1"/>
      <p:bldP spid="104" grpId="0"/>
      <p:bldP spid="105" grpId="0" bldLvl="0" animBg="1"/>
      <p:bldP spid="107" grpId="0" bldLvl="0" animBg="1"/>
      <p:bldP spid="109" grpId="0" bldLvl="0" animBg="1"/>
      <p:bldP spid="110" grpId="0" bldLvl="0" animBg="1"/>
      <p:bldP spid="111" grpId="0"/>
      <p:bldP spid="112" grpId="0" bldLvl="0" animBg="1"/>
      <p:bldP spid="115" grpId="0"/>
      <p:bldP spid="116" grpId="0"/>
      <p:bldP spid="117" grpId="0"/>
      <p:bldP spid="136" grpId="0"/>
      <p:bldP spid="143" grpId="0"/>
      <p:bldP spid="144" grpId="0"/>
      <p:bldP spid="1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a:off x="4518462" y="734808"/>
            <a:ext cx="2440091" cy="584647"/>
          </a:xfrm>
          <a:prstGeom prst="rect">
            <a:avLst/>
          </a:prstGeom>
        </p:spPr>
        <p:txBody>
          <a:bodyPr wrap="none">
            <a:spAutoFit/>
          </a:bodyPr>
          <a:lstStyle/>
          <a:p>
            <a:pPr lvl="0" algn="ctr"/>
            <a:r>
              <a:rPr lang="en-US" altLang="zh-CN" sz="3199" dirty="0" err="1">
                <a:solidFill>
                  <a:srgbClr val="FF0000"/>
                </a:solidFill>
              </a:rPr>
              <a:t>Hadoop</a:t>
            </a:r>
            <a:r>
              <a:rPr lang="zh-CN" altLang="en-US" sz="3199" dirty="0">
                <a:solidFill>
                  <a:srgbClr val="FF0000"/>
                </a:solidFill>
              </a:rPr>
              <a:t>组成</a:t>
            </a:r>
          </a:p>
        </p:txBody>
      </p:sp>
      <p:sp>
        <p:nvSpPr>
          <p:cNvPr id="75" name="圆角矩形 74"/>
          <p:cNvSpPr/>
          <p:nvPr/>
        </p:nvSpPr>
        <p:spPr>
          <a:xfrm>
            <a:off x="2063014" y="1317317"/>
            <a:ext cx="7350987" cy="5375197"/>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2" name="矩形 1"/>
          <p:cNvSpPr/>
          <p:nvPr/>
        </p:nvSpPr>
        <p:spPr>
          <a:xfrm>
            <a:off x="2734914" y="2037834"/>
            <a:ext cx="4319355" cy="86387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199" dirty="0" err="1"/>
              <a:t>MapReduce</a:t>
            </a:r>
            <a:r>
              <a:rPr lang="zh-CN" altLang="en-US" sz="3199" dirty="0"/>
              <a:t>（计算）</a:t>
            </a:r>
          </a:p>
        </p:txBody>
      </p:sp>
      <p:sp>
        <p:nvSpPr>
          <p:cNvPr id="150" name="矩形 149"/>
          <p:cNvSpPr/>
          <p:nvPr/>
        </p:nvSpPr>
        <p:spPr>
          <a:xfrm>
            <a:off x="2695004" y="5557851"/>
            <a:ext cx="4319355" cy="86387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199" dirty="0"/>
              <a:t>HDFS</a:t>
            </a:r>
            <a:r>
              <a:rPr lang="zh-CN" altLang="en-US" sz="3199" dirty="0"/>
              <a:t>（数据存储）</a:t>
            </a:r>
          </a:p>
        </p:txBody>
      </p:sp>
      <p:sp>
        <p:nvSpPr>
          <p:cNvPr id="151" name="矩形 150"/>
          <p:cNvSpPr/>
          <p:nvPr/>
        </p:nvSpPr>
        <p:spPr>
          <a:xfrm>
            <a:off x="2695004" y="3933238"/>
            <a:ext cx="4319355" cy="86387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3199" dirty="0"/>
              <a:t>Yarn</a:t>
            </a:r>
            <a:r>
              <a:rPr lang="zh-CN" altLang="en-US" sz="3199" dirty="0"/>
              <a:t>（资源调度）</a:t>
            </a:r>
          </a:p>
        </p:txBody>
      </p:sp>
      <p:sp>
        <p:nvSpPr>
          <p:cNvPr id="152" name="矩形 151"/>
          <p:cNvSpPr/>
          <p:nvPr/>
        </p:nvSpPr>
        <p:spPr>
          <a:xfrm>
            <a:off x="8206097" y="2034365"/>
            <a:ext cx="479928" cy="44181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Common</a:t>
            </a:r>
            <a:r>
              <a:rPr lang="zh-CN" altLang="en-US" sz="2000" dirty="0"/>
              <a:t>（辅助工具）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heel(1)">
                                      <p:cBhvr>
                                        <p:cTn id="7" dur="20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animEffect transition="in" filter="fade">
                                      <p:cBhvr>
                                        <p:cTn id="12" dur="1000"/>
                                        <p:tgtEl>
                                          <p:spTgt spid="150"/>
                                        </p:tgtEl>
                                      </p:cBhvr>
                                    </p:animEffect>
                                    <p:anim calcmode="lin" valueType="num">
                                      <p:cBhvr>
                                        <p:cTn id="13" dur="1000" fill="hold"/>
                                        <p:tgtEl>
                                          <p:spTgt spid="150"/>
                                        </p:tgtEl>
                                        <p:attrNameLst>
                                          <p:attrName>ppt_x</p:attrName>
                                        </p:attrNameLst>
                                      </p:cBhvr>
                                      <p:tavLst>
                                        <p:tav tm="0">
                                          <p:val>
                                            <p:strVal val="#ppt_x"/>
                                          </p:val>
                                        </p:tav>
                                        <p:tav tm="100000">
                                          <p:val>
                                            <p:strVal val="#ppt_x"/>
                                          </p:val>
                                        </p:tav>
                                      </p:tavLst>
                                    </p:anim>
                                    <p:anim calcmode="lin" valueType="num">
                                      <p:cBhvr>
                                        <p:cTn id="14"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fade">
                                      <p:cBhvr>
                                        <p:cTn id="19" dur="1000"/>
                                        <p:tgtEl>
                                          <p:spTgt spid="151"/>
                                        </p:tgtEl>
                                      </p:cBhvr>
                                    </p:animEffect>
                                    <p:anim calcmode="lin" valueType="num">
                                      <p:cBhvr>
                                        <p:cTn id="20" dur="1000" fill="hold"/>
                                        <p:tgtEl>
                                          <p:spTgt spid="151"/>
                                        </p:tgtEl>
                                        <p:attrNameLst>
                                          <p:attrName>ppt_x</p:attrName>
                                        </p:attrNameLst>
                                      </p:cBhvr>
                                      <p:tavLst>
                                        <p:tav tm="0">
                                          <p:val>
                                            <p:strVal val="#ppt_x"/>
                                          </p:val>
                                        </p:tav>
                                        <p:tav tm="100000">
                                          <p:val>
                                            <p:strVal val="#ppt_x"/>
                                          </p:val>
                                        </p:tav>
                                      </p:tavLst>
                                    </p:anim>
                                    <p:anim calcmode="lin" valueType="num">
                                      <p:cBhvr>
                                        <p:cTn id="21"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52"/>
                                        </p:tgtEl>
                                        <p:attrNameLst>
                                          <p:attrName>style.visibility</p:attrName>
                                        </p:attrNameLst>
                                      </p:cBhvr>
                                      <p:to>
                                        <p:strVal val="visible"/>
                                      </p:to>
                                    </p:set>
                                    <p:anim calcmode="lin" valueType="num">
                                      <p:cBhvr>
                                        <p:cTn id="33" dur="500" fill="hold"/>
                                        <p:tgtEl>
                                          <p:spTgt spid="152"/>
                                        </p:tgtEl>
                                        <p:attrNameLst>
                                          <p:attrName>ppt_w</p:attrName>
                                        </p:attrNameLst>
                                      </p:cBhvr>
                                      <p:tavLst>
                                        <p:tav tm="0">
                                          <p:val>
                                            <p:fltVal val="0"/>
                                          </p:val>
                                        </p:tav>
                                        <p:tav tm="100000">
                                          <p:val>
                                            <p:strVal val="#ppt_w"/>
                                          </p:val>
                                        </p:tav>
                                      </p:tavLst>
                                    </p:anim>
                                    <p:anim calcmode="lin" valueType="num">
                                      <p:cBhvr>
                                        <p:cTn id="34" dur="500" fill="hold"/>
                                        <p:tgtEl>
                                          <p:spTgt spid="152"/>
                                        </p:tgtEl>
                                        <p:attrNameLst>
                                          <p:attrName>ppt_h</p:attrName>
                                        </p:attrNameLst>
                                      </p:cBhvr>
                                      <p:tavLst>
                                        <p:tav tm="0">
                                          <p:val>
                                            <p:fltVal val="0"/>
                                          </p:val>
                                        </p:tav>
                                        <p:tav tm="100000">
                                          <p:val>
                                            <p:strVal val="#ppt_h"/>
                                          </p:val>
                                        </p:tav>
                                      </p:tavLst>
                                    </p:anim>
                                    <p:animEffect transition="in" filter="fade">
                                      <p:cBhvr>
                                        <p:cTn id="35"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ldLvl="0" animBg="1"/>
      <p:bldP spid="2" grpId="0" bldLvl="0" animBg="1"/>
      <p:bldP spid="150" grpId="0" bldLvl="0" animBg="1"/>
      <p:bldP spid="151" grpId="0" bldLvl="0" animBg="1"/>
      <p:bldP spid="15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矩形 127"/>
          <p:cNvSpPr/>
          <p:nvPr/>
        </p:nvSpPr>
        <p:spPr>
          <a:xfrm>
            <a:off x="4539968" y="457577"/>
            <a:ext cx="3669594" cy="420564"/>
          </a:xfrm>
          <a:prstGeom prst="rect">
            <a:avLst/>
          </a:prstGeom>
        </p:spPr>
        <p:txBody>
          <a:bodyPr wrap="none">
            <a:spAutoFit/>
          </a:bodyPr>
          <a:lstStyle/>
          <a:p>
            <a:pPr lvl="0"/>
            <a:r>
              <a:rPr lang="zh-CN" altLang="en-US" sz="2133" dirty="0">
                <a:solidFill>
                  <a:srgbClr val="FF0000"/>
                </a:solidFill>
              </a:rPr>
              <a:t>作业提交过程之</a:t>
            </a:r>
            <a:r>
              <a:rPr lang="en-US" altLang="zh-CN" sz="2133" dirty="0">
                <a:solidFill>
                  <a:srgbClr val="FF0000"/>
                </a:solidFill>
              </a:rPr>
              <a:t>HDFS</a:t>
            </a:r>
            <a:r>
              <a:rPr lang="zh-CN" altLang="en-US" sz="2133" dirty="0">
                <a:solidFill>
                  <a:srgbClr val="FF0000"/>
                </a:solidFill>
              </a:rPr>
              <a:t>读数据</a:t>
            </a:r>
            <a:endParaRPr lang="zh-CN" altLang="en-US" sz="2133" b="1" dirty="0">
              <a:solidFill>
                <a:srgbClr val="FF0000"/>
              </a:solidFill>
            </a:endParaRPr>
          </a:p>
        </p:txBody>
      </p:sp>
      <p:sp>
        <p:nvSpPr>
          <p:cNvPr id="146" name="圆角矩形 145"/>
          <p:cNvSpPr/>
          <p:nvPr/>
        </p:nvSpPr>
        <p:spPr>
          <a:xfrm>
            <a:off x="6813262" y="1780143"/>
            <a:ext cx="4385759"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47" name="文本框 9"/>
          <p:cNvSpPr txBox="1">
            <a:spLocks noChangeArrowheads="1"/>
          </p:cNvSpPr>
          <p:nvPr/>
        </p:nvSpPr>
        <p:spPr bwMode="auto">
          <a:xfrm>
            <a:off x="2691752" y="1713216"/>
            <a:ext cx="4264820"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1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请求下载文件</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/user/</a:t>
            </a: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atguigu</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/ss.avi</a:t>
            </a:r>
            <a:endParaRPr lang="en-US" altLang="zh-CN" sz="1600" dirty="0">
              <a:latin typeface="Arial" panose="020B0604020202020204" pitchFamily="34" charset="0"/>
            </a:endParaRPr>
          </a:p>
        </p:txBody>
      </p:sp>
      <p:cxnSp>
        <p:nvCxnSpPr>
          <p:cNvPr id="148" name="直接箭头连接符 147"/>
          <p:cNvCxnSpPr/>
          <p:nvPr/>
        </p:nvCxnSpPr>
        <p:spPr>
          <a:xfrm flipH="1" flipV="1">
            <a:off x="2558271" y="2488756"/>
            <a:ext cx="4254992" cy="12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9" name="文本框 13"/>
          <p:cNvSpPr txBox="1">
            <a:spLocks noChangeArrowheads="1"/>
          </p:cNvSpPr>
          <p:nvPr/>
        </p:nvSpPr>
        <p:spPr bwMode="auto">
          <a:xfrm>
            <a:off x="4539968" y="2163330"/>
            <a:ext cx="2416604" cy="29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2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返回目标文件的元数据</a:t>
            </a:r>
            <a:endParaRPr lang="zh-CN" altLang="en-US" sz="1600" dirty="0">
              <a:latin typeface="Arial" panose="020B0604020202020204" pitchFamily="34" charset="0"/>
            </a:endParaRPr>
          </a:p>
        </p:txBody>
      </p:sp>
      <p:cxnSp>
        <p:nvCxnSpPr>
          <p:cNvPr id="150" name="直接箭头连接符 149"/>
          <p:cNvCxnSpPr/>
          <p:nvPr/>
        </p:nvCxnSpPr>
        <p:spPr>
          <a:xfrm flipV="1">
            <a:off x="2579120" y="2004661"/>
            <a:ext cx="4234142" cy="163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1" name="文本框 22"/>
          <p:cNvSpPr txBox="1">
            <a:spLocks noChangeArrowheads="1"/>
          </p:cNvSpPr>
          <p:nvPr/>
        </p:nvSpPr>
        <p:spPr bwMode="auto">
          <a:xfrm>
            <a:off x="8486271" y="1787831"/>
            <a:ext cx="1105052" cy="45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NameNode</a:t>
            </a:r>
            <a:endParaRPr lang="en-US" altLang="zh-CN" sz="1600" dirty="0">
              <a:latin typeface="Arial" panose="020B0604020202020204" pitchFamily="34" charset="0"/>
            </a:endParaRPr>
          </a:p>
        </p:txBody>
      </p:sp>
      <p:sp>
        <p:nvSpPr>
          <p:cNvPr id="152" name="矩形 151"/>
          <p:cNvSpPr/>
          <p:nvPr/>
        </p:nvSpPr>
        <p:spPr>
          <a:xfrm>
            <a:off x="7067620" y="2488756"/>
            <a:ext cx="3933061" cy="109479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53" name="文本框 25"/>
          <p:cNvSpPr txBox="1">
            <a:spLocks noChangeArrowheads="1"/>
          </p:cNvSpPr>
          <p:nvPr/>
        </p:nvSpPr>
        <p:spPr bwMode="auto">
          <a:xfrm>
            <a:off x="8667563" y="2553925"/>
            <a:ext cx="677157"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元数据</a:t>
            </a:r>
            <a:endParaRPr lang="zh-CN" altLang="zh-CN" sz="1600" dirty="0">
              <a:latin typeface="Arial" panose="020B0604020202020204" pitchFamily="34" charset="0"/>
            </a:endParaRPr>
          </a:p>
        </p:txBody>
      </p:sp>
      <p:sp>
        <p:nvSpPr>
          <p:cNvPr id="154" name="圆角矩形 153"/>
          <p:cNvSpPr/>
          <p:nvPr/>
        </p:nvSpPr>
        <p:spPr>
          <a:xfrm>
            <a:off x="10541560" y="4716061"/>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55" name="圆角矩形 154"/>
          <p:cNvSpPr/>
          <p:nvPr/>
        </p:nvSpPr>
        <p:spPr>
          <a:xfrm>
            <a:off x="4040007" y="4736375"/>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56" name="圆角矩形 155"/>
          <p:cNvSpPr/>
          <p:nvPr/>
        </p:nvSpPr>
        <p:spPr>
          <a:xfrm>
            <a:off x="7619628" y="4737222"/>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57" name="文本框 30"/>
          <p:cNvSpPr txBox="1">
            <a:spLocks noChangeArrowheads="1"/>
          </p:cNvSpPr>
          <p:nvPr/>
        </p:nvSpPr>
        <p:spPr bwMode="auto">
          <a:xfrm>
            <a:off x="4191808" y="4812493"/>
            <a:ext cx="979145" cy="31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DataNode1</a:t>
            </a:r>
            <a:endParaRPr lang="en-US" altLang="zh-CN" sz="1600" dirty="0">
              <a:latin typeface="Arial" panose="020B0604020202020204" pitchFamily="34" charset="0"/>
            </a:endParaRPr>
          </a:p>
        </p:txBody>
      </p:sp>
      <p:sp>
        <p:nvSpPr>
          <p:cNvPr id="158" name="文本框 31"/>
          <p:cNvSpPr txBox="1">
            <a:spLocks noChangeArrowheads="1"/>
          </p:cNvSpPr>
          <p:nvPr/>
        </p:nvSpPr>
        <p:spPr bwMode="auto">
          <a:xfrm>
            <a:off x="7792880" y="4799860"/>
            <a:ext cx="981878" cy="30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DataNode2</a:t>
            </a:r>
            <a:endParaRPr lang="en-US" altLang="zh-CN" sz="1600" dirty="0">
              <a:latin typeface="Arial" panose="020B0604020202020204" pitchFamily="34" charset="0"/>
            </a:endParaRPr>
          </a:p>
        </p:txBody>
      </p:sp>
      <p:sp>
        <p:nvSpPr>
          <p:cNvPr id="159" name="文本框 32"/>
          <p:cNvSpPr txBox="1">
            <a:spLocks noChangeArrowheads="1"/>
          </p:cNvSpPr>
          <p:nvPr/>
        </p:nvSpPr>
        <p:spPr bwMode="auto">
          <a:xfrm>
            <a:off x="10724816" y="4799860"/>
            <a:ext cx="945480" cy="33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DataNode3</a:t>
            </a:r>
            <a:endParaRPr lang="en-US" altLang="zh-CN" sz="1600" dirty="0">
              <a:latin typeface="Arial" panose="020B0604020202020204" pitchFamily="34" charset="0"/>
            </a:endParaRPr>
          </a:p>
        </p:txBody>
      </p:sp>
      <p:cxnSp>
        <p:nvCxnSpPr>
          <p:cNvPr id="160" name="肘形连接符 159"/>
          <p:cNvCxnSpPr>
            <a:endCxn id="155" idx="1"/>
          </p:cNvCxnSpPr>
          <p:nvPr/>
        </p:nvCxnSpPr>
        <p:spPr>
          <a:xfrm rot="16200000" flipH="1">
            <a:off x="1688703" y="3362714"/>
            <a:ext cx="2400773" cy="2301838"/>
          </a:xfrm>
          <a:prstGeom prst="bentConnector2">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sp>
        <p:nvSpPr>
          <p:cNvPr id="161" name="圆柱形 160"/>
          <p:cNvSpPr/>
          <p:nvPr/>
        </p:nvSpPr>
        <p:spPr>
          <a:xfrm>
            <a:off x="239286" y="3595702"/>
            <a:ext cx="751679" cy="1120359"/>
          </a:xfrm>
          <a:prstGeom prst="can">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62" name="文本框 35"/>
          <p:cNvSpPr txBox="1">
            <a:spLocks noChangeArrowheads="1"/>
          </p:cNvSpPr>
          <p:nvPr/>
        </p:nvSpPr>
        <p:spPr bwMode="auto">
          <a:xfrm>
            <a:off x="388856" y="4813005"/>
            <a:ext cx="531364" cy="3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ss.avi</a:t>
            </a:r>
            <a:endParaRPr lang="en-US" altLang="zh-CN" sz="1600" dirty="0">
              <a:latin typeface="Arial" panose="020B0604020202020204" pitchFamily="34" charset="0"/>
            </a:endParaRPr>
          </a:p>
        </p:txBody>
      </p:sp>
      <p:sp>
        <p:nvSpPr>
          <p:cNvPr id="163" name="文本框 36"/>
          <p:cNvSpPr txBox="1">
            <a:spLocks noChangeArrowheads="1"/>
          </p:cNvSpPr>
          <p:nvPr/>
        </p:nvSpPr>
        <p:spPr bwMode="auto">
          <a:xfrm>
            <a:off x="309844" y="4264557"/>
            <a:ext cx="692393" cy="24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0-128m</a:t>
            </a:r>
            <a:endParaRPr lang="en-US" altLang="zh-CN" sz="1600" dirty="0">
              <a:latin typeface="Arial" panose="020B0604020202020204" pitchFamily="34" charset="0"/>
            </a:endParaRPr>
          </a:p>
        </p:txBody>
      </p:sp>
      <p:sp>
        <p:nvSpPr>
          <p:cNvPr id="164" name="文本框 37"/>
          <p:cNvSpPr txBox="1">
            <a:spLocks noChangeArrowheads="1"/>
          </p:cNvSpPr>
          <p:nvPr/>
        </p:nvSpPr>
        <p:spPr bwMode="auto">
          <a:xfrm>
            <a:off x="505272" y="3245984"/>
            <a:ext cx="482474"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200m</a:t>
            </a:r>
            <a:endParaRPr lang="en-US" altLang="zh-CN" sz="1600" dirty="0">
              <a:latin typeface="Arial" panose="020B0604020202020204" pitchFamily="34" charset="0"/>
            </a:endParaRPr>
          </a:p>
        </p:txBody>
      </p:sp>
      <p:cxnSp>
        <p:nvCxnSpPr>
          <p:cNvPr id="165" name="直接连接符 164"/>
          <p:cNvCxnSpPr/>
          <p:nvPr/>
        </p:nvCxnSpPr>
        <p:spPr>
          <a:xfrm flipV="1">
            <a:off x="239286" y="4147606"/>
            <a:ext cx="751679" cy="14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a:stCxn id="191" idx="1"/>
          </p:cNvCxnSpPr>
          <p:nvPr/>
        </p:nvCxnSpPr>
        <p:spPr>
          <a:xfrm flipH="1">
            <a:off x="228016" y="2301404"/>
            <a:ext cx="395214" cy="1434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7" name="文本框 40"/>
          <p:cNvSpPr txBox="1">
            <a:spLocks noChangeArrowheads="1"/>
          </p:cNvSpPr>
          <p:nvPr/>
        </p:nvSpPr>
        <p:spPr bwMode="auto">
          <a:xfrm>
            <a:off x="2062982" y="5333495"/>
            <a:ext cx="2336565" cy="35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3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请求读数据</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blk_1</a:t>
            </a:r>
            <a:endParaRPr lang="zh-CN" altLang="en-US" sz="1600" dirty="0">
              <a:latin typeface="Arial" panose="020B0604020202020204" pitchFamily="34" charset="0"/>
            </a:endParaRPr>
          </a:p>
        </p:txBody>
      </p:sp>
      <p:cxnSp>
        <p:nvCxnSpPr>
          <p:cNvPr id="168" name="肘形连接符 167"/>
          <p:cNvCxnSpPr/>
          <p:nvPr/>
        </p:nvCxnSpPr>
        <p:spPr>
          <a:xfrm rot="16200000" flipV="1">
            <a:off x="1321869" y="3402685"/>
            <a:ext cx="2818158" cy="2602291"/>
          </a:xfrm>
          <a:prstGeom prst="bentConnector3">
            <a:avLst>
              <a:gd name="adj1" fmla="val 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9" name="文本框 70"/>
          <p:cNvSpPr txBox="1">
            <a:spLocks noChangeArrowheads="1"/>
          </p:cNvSpPr>
          <p:nvPr/>
        </p:nvSpPr>
        <p:spPr bwMode="auto">
          <a:xfrm>
            <a:off x="2036938" y="5832686"/>
            <a:ext cx="1506470" cy="42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4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传输数据</a:t>
            </a:r>
            <a:endParaRPr lang="zh-CN" altLang="en-US" sz="1600" dirty="0">
              <a:latin typeface="Arial" panose="020B0604020202020204" pitchFamily="34" charset="0"/>
            </a:endParaRPr>
          </a:p>
        </p:txBody>
      </p:sp>
      <p:sp>
        <p:nvSpPr>
          <p:cNvPr id="170" name="矩形 169"/>
          <p:cNvSpPr/>
          <p:nvPr/>
        </p:nvSpPr>
        <p:spPr>
          <a:xfrm>
            <a:off x="4329119" y="5714021"/>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71" name="文本框 81"/>
          <p:cNvSpPr txBox="1">
            <a:spLocks noChangeArrowheads="1"/>
          </p:cNvSpPr>
          <p:nvPr/>
        </p:nvSpPr>
        <p:spPr bwMode="auto">
          <a:xfrm>
            <a:off x="4388995" y="5781342"/>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sp>
        <p:nvSpPr>
          <p:cNvPr id="173" name="矩形 172"/>
          <p:cNvSpPr/>
          <p:nvPr/>
        </p:nvSpPr>
        <p:spPr>
          <a:xfrm>
            <a:off x="7993971" y="2849664"/>
            <a:ext cx="1838837" cy="338554"/>
          </a:xfrm>
          <a:prstGeom prst="rect">
            <a:avLst/>
          </a:prstGeom>
        </p:spPr>
        <p:txBody>
          <a:bodyPr wrap="none">
            <a:spAutoFit/>
          </a:bodyPr>
          <a:lstStyle/>
          <a:p>
            <a:pPr lvl="0" eaLnBrk="0" fontAlgn="base" hangingPunct="0">
              <a:spcBef>
                <a:spcPct val="0"/>
              </a:spcBef>
              <a:spcAft>
                <a:spcPct val="0"/>
              </a:spcAft>
            </a:pPr>
            <a:r>
              <a:rPr lang="en-US" altLang="zh-CN" sz="1600" dirty="0">
                <a:solidFill>
                  <a:srgbClr val="000000"/>
                </a:solidFill>
                <a:latin typeface="Calibri" panose="020F0502020204030204" charset="0"/>
                <a:cs typeface="Times New Roman" panose="02020603050405020304" pitchFamily="18" charset="0"/>
              </a:rPr>
              <a:t>/user/</a:t>
            </a:r>
            <a:r>
              <a:rPr lang="en-US" altLang="zh-CN" sz="1600" dirty="0" err="1">
                <a:solidFill>
                  <a:srgbClr val="000000"/>
                </a:solidFill>
                <a:latin typeface="Calibri" panose="020F0502020204030204" charset="0"/>
                <a:cs typeface="Times New Roman" panose="02020603050405020304" pitchFamily="18" charset="0"/>
              </a:rPr>
              <a:t>atguigu</a:t>
            </a:r>
            <a:r>
              <a:rPr lang="en-US" altLang="zh-CN" sz="1600" dirty="0">
                <a:solidFill>
                  <a:srgbClr val="000000"/>
                </a:solidFill>
                <a:latin typeface="Calibri" panose="020F0502020204030204" charset="0"/>
                <a:cs typeface="Times New Roman" panose="02020603050405020304" pitchFamily="18" charset="0"/>
              </a:rPr>
              <a:t>/ss.avi</a:t>
            </a:r>
            <a:endParaRPr lang="en-US" altLang="zh-CN" sz="1600" dirty="0">
              <a:solidFill>
                <a:prstClr val="black"/>
              </a:solidFill>
              <a:latin typeface="Arial" panose="020B0604020202020204" pitchFamily="34" charset="0"/>
            </a:endParaRPr>
          </a:p>
        </p:txBody>
      </p:sp>
      <p:sp>
        <p:nvSpPr>
          <p:cNvPr id="174" name="矩形 173"/>
          <p:cNvSpPr/>
          <p:nvPr/>
        </p:nvSpPr>
        <p:spPr>
          <a:xfrm>
            <a:off x="7102765" y="3174025"/>
            <a:ext cx="3890809" cy="338554"/>
          </a:xfrm>
          <a:prstGeom prst="rect">
            <a:avLst/>
          </a:prstGeom>
        </p:spPr>
        <p:txBody>
          <a:bodyPr wrap="none">
            <a:spAutoFit/>
          </a:bodyPr>
          <a:lstStyle/>
          <a:p>
            <a:pPr lvl="0" eaLnBrk="0" fontAlgn="base" hangingPunct="0">
              <a:spcBef>
                <a:spcPct val="0"/>
              </a:spcBef>
              <a:spcAft>
                <a:spcPct val="0"/>
              </a:spcAft>
            </a:pPr>
            <a:r>
              <a:rPr lang="en-US" altLang="zh-CN" sz="1600" dirty="0">
                <a:solidFill>
                  <a:prstClr val="black"/>
                </a:solidFill>
                <a:latin typeface="Arial" panose="020B0604020202020204" pitchFamily="34" charset="0"/>
              </a:rPr>
              <a:t>{[blk_1,blk_2],[blk_1,blk_2],[blk_1,blk_2]}</a:t>
            </a:r>
          </a:p>
        </p:txBody>
      </p:sp>
      <p:sp>
        <p:nvSpPr>
          <p:cNvPr id="175" name="矩形 174"/>
          <p:cNvSpPr/>
          <p:nvPr/>
        </p:nvSpPr>
        <p:spPr>
          <a:xfrm>
            <a:off x="7936433" y="5693706"/>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76" name="文本框 81"/>
          <p:cNvSpPr txBox="1">
            <a:spLocks noChangeArrowheads="1"/>
          </p:cNvSpPr>
          <p:nvPr/>
        </p:nvSpPr>
        <p:spPr bwMode="auto">
          <a:xfrm>
            <a:off x="7995385" y="5788920"/>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blk_2</a:t>
            </a:r>
            <a:endParaRPr lang="en-US" altLang="zh-CN" sz="1600" dirty="0">
              <a:latin typeface="Arial" panose="020B0604020202020204" pitchFamily="34" charset="0"/>
            </a:endParaRPr>
          </a:p>
        </p:txBody>
      </p:sp>
      <p:cxnSp>
        <p:nvCxnSpPr>
          <p:cNvPr id="177" name="肘形连接符 176"/>
          <p:cNvCxnSpPr>
            <a:endCxn id="156" idx="1"/>
          </p:cNvCxnSpPr>
          <p:nvPr/>
        </p:nvCxnSpPr>
        <p:spPr>
          <a:xfrm>
            <a:off x="2576360" y="2789197"/>
            <a:ext cx="5043269" cy="2925671"/>
          </a:xfrm>
          <a:prstGeom prst="bentConnector3">
            <a:avLst>
              <a:gd name="adj1" fmla="val 7046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8" name="肘形连接符 177"/>
          <p:cNvCxnSpPr>
            <a:endCxn id="192" idx="3"/>
          </p:cNvCxnSpPr>
          <p:nvPr/>
        </p:nvCxnSpPr>
        <p:spPr>
          <a:xfrm rot="10800000">
            <a:off x="2420093" y="3021423"/>
            <a:ext cx="5199540" cy="3090563"/>
          </a:xfrm>
          <a:prstGeom prst="bentConnector3">
            <a:avLst>
              <a:gd name="adj1" fmla="val 3452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9" name="文本框 40"/>
          <p:cNvSpPr txBox="1">
            <a:spLocks noChangeArrowheads="1"/>
          </p:cNvSpPr>
          <p:nvPr/>
        </p:nvSpPr>
        <p:spPr bwMode="auto">
          <a:xfrm>
            <a:off x="6201836" y="4059795"/>
            <a:ext cx="2336565" cy="35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5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请求读数据</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blk_2</a:t>
            </a:r>
            <a:endParaRPr lang="zh-CN" altLang="en-US" sz="1600" dirty="0">
              <a:latin typeface="Arial" panose="020B0604020202020204" pitchFamily="34" charset="0"/>
            </a:endParaRPr>
          </a:p>
        </p:txBody>
      </p:sp>
      <p:sp>
        <p:nvSpPr>
          <p:cNvPr id="180" name="文本框 70"/>
          <p:cNvSpPr txBox="1">
            <a:spLocks noChangeArrowheads="1"/>
          </p:cNvSpPr>
          <p:nvPr/>
        </p:nvSpPr>
        <p:spPr bwMode="auto">
          <a:xfrm>
            <a:off x="6263713" y="5798874"/>
            <a:ext cx="1506470" cy="42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6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传输数据</a:t>
            </a:r>
            <a:endParaRPr lang="zh-CN" altLang="en-US" sz="1600" dirty="0">
              <a:latin typeface="Arial" panose="020B0604020202020204" pitchFamily="34" charset="0"/>
            </a:endParaRPr>
          </a:p>
        </p:txBody>
      </p:sp>
      <p:sp>
        <p:nvSpPr>
          <p:cNvPr id="181" name="矩形 180"/>
          <p:cNvSpPr/>
          <p:nvPr/>
        </p:nvSpPr>
        <p:spPr>
          <a:xfrm>
            <a:off x="4329119" y="6219340"/>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2" name="文本框 81"/>
          <p:cNvSpPr txBox="1">
            <a:spLocks noChangeArrowheads="1"/>
          </p:cNvSpPr>
          <p:nvPr/>
        </p:nvSpPr>
        <p:spPr bwMode="auto">
          <a:xfrm>
            <a:off x="4388995" y="6286661"/>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blk_2</a:t>
            </a:r>
            <a:endParaRPr lang="en-US" altLang="zh-CN" sz="1600" dirty="0">
              <a:latin typeface="Arial" panose="020B0604020202020204" pitchFamily="34" charset="0"/>
            </a:endParaRPr>
          </a:p>
        </p:txBody>
      </p:sp>
      <p:sp>
        <p:nvSpPr>
          <p:cNvPr id="183" name="矩形 182"/>
          <p:cNvSpPr/>
          <p:nvPr/>
        </p:nvSpPr>
        <p:spPr>
          <a:xfrm>
            <a:off x="7935509" y="6212903"/>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4" name="文本框 81"/>
          <p:cNvSpPr txBox="1">
            <a:spLocks noChangeArrowheads="1"/>
          </p:cNvSpPr>
          <p:nvPr/>
        </p:nvSpPr>
        <p:spPr bwMode="auto">
          <a:xfrm>
            <a:off x="7995385" y="6280224"/>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sp>
        <p:nvSpPr>
          <p:cNvPr id="185" name="矩形 184"/>
          <p:cNvSpPr/>
          <p:nvPr/>
        </p:nvSpPr>
        <p:spPr>
          <a:xfrm>
            <a:off x="10832137" y="5633242"/>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6" name="文本框 81"/>
          <p:cNvSpPr txBox="1">
            <a:spLocks noChangeArrowheads="1"/>
          </p:cNvSpPr>
          <p:nvPr/>
        </p:nvSpPr>
        <p:spPr bwMode="auto">
          <a:xfrm>
            <a:off x="10891089" y="5728455"/>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blk_2</a:t>
            </a:r>
            <a:endParaRPr lang="en-US" altLang="zh-CN" sz="1600" dirty="0">
              <a:latin typeface="Arial" panose="020B0604020202020204" pitchFamily="34" charset="0"/>
            </a:endParaRPr>
          </a:p>
        </p:txBody>
      </p:sp>
      <p:sp>
        <p:nvSpPr>
          <p:cNvPr id="187" name="矩形 186"/>
          <p:cNvSpPr/>
          <p:nvPr/>
        </p:nvSpPr>
        <p:spPr>
          <a:xfrm>
            <a:off x="10831213" y="6152439"/>
            <a:ext cx="733768" cy="39888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8" name="文本框 81"/>
          <p:cNvSpPr txBox="1">
            <a:spLocks noChangeArrowheads="1"/>
          </p:cNvSpPr>
          <p:nvPr/>
        </p:nvSpPr>
        <p:spPr bwMode="auto">
          <a:xfrm>
            <a:off x="10891089" y="6219759"/>
            <a:ext cx="693150" cy="33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sp>
        <p:nvSpPr>
          <p:cNvPr id="189" name="文本框 23"/>
          <p:cNvSpPr txBox="1">
            <a:spLocks noChangeArrowheads="1"/>
          </p:cNvSpPr>
          <p:nvPr/>
        </p:nvSpPr>
        <p:spPr bwMode="auto">
          <a:xfrm>
            <a:off x="1387211" y="1042319"/>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客户端</a:t>
            </a:r>
            <a:endParaRPr lang="zh-CN" altLang="zh-CN" sz="1600" dirty="0">
              <a:latin typeface="Arial" panose="020B0604020202020204" pitchFamily="34" charset="0"/>
            </a:endParaRPr>
          </a:p>
        </p:txBody>
      </p:sp>
      <p:sp>
        <p:nvSpPr>
          <p:cNvPr id="190" name="矩形 189"/>
          <p:cNvSpPr/>
          <p:nvPr/>
        </p:nvSpPr>
        <p:spPr>
          <a:xfrm>
            <a:off x="1490668" y="1556538"/>
            <a:ext cx="1067603" cy="9998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Distributed </a:t>
            </a:r>
            <a:r>
              <a:rPr lang="en-US" altLang="zh-CN" sz="1333" dirty="0" err="1"/>
              <a:t>FileSystem</a:t>
            </a:r>
            <a:endParaRPr lang="zh-CN" altLang="en-US" sz="1333" dirty="0"/>
          </a:p>
        </p:txBody>
      </p:sp>
      <p:sp>
        <p:nvSpPr>
          <p:cNvPr id="191" name="圆角矩形 190"/>
          <p:cNvSpPr/>
          <p:nvPr/>
        </p:nvSpPr>
        <p:spPr>
          <a:xfrm>
            <a:off x="623230" y="1323758"/>
            <a:ext cx="1955891" cy="1955291"/>
          </a:xfrm>
          <a:prstGeom prst="roundRect">
            <a:avLst/>
          </a:prstGeom>
          <a:noFill/>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noFill/>
            </a:endParaRPr>
          </a:p>
        </p:txBody>
      </p:sp>
      <p:sp>
        <p:nvSpPr>
          <p:cNvPr id="192" name="矩形 191"/>
          <p:cNvSpPr/>
          <p:nvPr/>
        </p:nvSpPr>
        <p:spPr>
          <a:xfrm>
            <a:off x="1271590" y="2789197"/>
            <a:ext cx="1148501" cy="4644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err="1"/>
              <a:t>FSDataInputStream</a:t>
            </a:r>
            <a:endParaRPr lang="zh-CN" altLang="en-US" sz="1333" dirty="0"/>
          </a:p>
        </p:txBody>
      </p:sp>
      <p:sp>
        <p:nvSpPr>
          <p:cNvPr id="193" name="矩形 192"/>
          <p:cNvSpPr/>
          <p:nvPr/>
        </p:nvSpPr>
        <p:spPr>
          <a:xfrm>
            <a:off x="680774" y="1568120"/>
            <a:ext cx="577003" cy="44812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66" dirty="0"/>
              <a:t>HDFS</a:t>
            </a:r>
          </a:p>
          <a:p>
            <a:pPr algn="ctr"/>
            <a:r>
              <a:rPr lang="en-US" altLang="zh-CN" sz="1066" dirty="0"/>
              <a:t>client</a:t>
            </a:r>
            <a:endParaRPr lang="zh-CN" altLang="en-US" sz="1066" dirty="0"/>
          </a:p>
        </p:txBody>
      </p:sp>
      <p:cxnSp>
        <p:nvCxnSpPr>
          <p:cNvPr id="194" name="直接箭头连接符 193"/>
          <p:cNvCxnSpPr>
            <a:stCxn id="193" idx="3"/>
            <a:endCxn id="190" idx="1"/>
          </p:cNvCxnSpPr>
          <p:nvPr/>
        </p:nvCxnSpPr>
        <p:spPr>
          <a:xfrm>
            <a:off x="1257776" y="1792182"/>
            <a:ext cx="232891" cy="264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a:stCxn id="193" idx="2"/>
            <a:endCxn id="192" idx="1"/>
          </p:cNvCxnSpPr>
          <p:nvPr/>
        </p:nvCxnSpPr>
        <p:spPr>
          <a:xfrm>
            <a:off x="969275" y="2016243"/>
            <a:ext cx="302315" cy="1005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直接箭头连接符 195"/>
          <p:cNvCxnSpPr>
            <a:stCxn id="193" idx="2"/>
          </p:cNvCxnSpPr>
          <p:nvPr/>
        </p:nvCxnSpPr>
        <p:spPr>
          <a:xfrm>
            <a:off x="969276" y="2016243"/>
            <a:ext cx="500050" cy="74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7" name="文本框 23"/>
          <p:cNvSpPr txBox="1">
            <a:spLocks noChangeArrowheads="1"/>
          </p:cNvSpPr>
          <p:nvPr/>
        </p:nvSpPr>
        <p:spPr bwMode="auto">
          <a:xfrm>
            <a:off x="1238188" y="1398324"/>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open</a:t>
            </a:r>
            <a:endParaRPr lang="zh-CN" altLang="zh-CN" sz="1066" dirty="0">
              <a:latin typeface="Arial" panose="020B0604020202020204" pitchFamily="34" charset="0"/>
            </a:endParaRPr>
          </a:p>
        </p:txBody>
      </p:sp>
      <p:sp>
        <p:nvSpPr>
          <p:cNvPr id="198" name="文本框 23"/>
          <p:cNvSpPr txBox="1">
            <a:spLocks noChangeArrowheads="1"/>
          </p:cNvSpPr>
          <p:nvPr/>
        </p:nvSpPr>
        <p:spPr bwMode="auto">
          <a:xfrm>
            <a:off x="1149331" y="2114548"/>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read</a:t>
            </a:r>
            <a:endParaRPr lang="zh-CN" altLang="zh-CN" sz="1066" dirty="0">
              <a:latin typeface="Arial" panose="020B0604020202020204" pitchFamily="34" charset="0"/>
            </a:endParaRPr>
          </a:p>
        </p:txBody>
      </p:sp>
      <p:sp>
        <p:nvSpPr>
          <p:cNvPr id="199" name="文本框 23"/>
          <p:cNvSpPr txBox="1">
            <a:spLocks noChangeArrowheads="1"/>
          </p:cNvSpPr>
          <p:nvPr/>
        </p:nvSpPr>
        <p:spPr bwMode="auto">
          <a:xfrm>
            <a:off x="792168" y="2419263"/>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close</a:t>
            </a:r>
            <a:endParaRPr lang="zh-CN" altLang="zh-CN" sz="1066"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anim calcmode="lin" valueType="num">
                                      <p:cBhvr>
                                        <p:cTn id="8" dur="1000" fill="hold"/>
                                        <p:tgtEl>
                                          <p:spTgt spid="146"/>
                                        </p:tgtEl>
                                        <p:attrNameLst>
                                          <p:attrName>ppt_x</p:attrName>
                                        </p:attrNameLst>
                                      </p:cBhvr>
                                      <p:tavLst>
                                        <p:tav tm="0">
                                          <p:val>
                                            <p:strVal val="#ppt_x"/>
                                          </p:val>
                                        </p:tav>
                                        <p:tav tm="100000">
                                          <p:val>
                                            <p:strVal val="#ppt_x"/>
                                          </p:val>
                                        </p:tav>
                                      </p:tavLst>
                                    </p:anim>
                                    <p:anim calcmode="lin" valueType="num">
                                      <p:cBhvr>
                                        <p:cTn id="9" dur="1000" fill="hold"/>
                                        <p:tgtEl>
                                          <p:spTgt spid="14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fade">
                                      <p:cBhvr>
                                        <p:cTn id="12" dur="1000"/>
                                        <p:tgtEl>
                                          <p:spTgt spid="151"/>
                                        </p:tgtEl>
                                      </p:cBhvr>
                                    </p:animEffect>
                                    <p:anim calcmode="lin" valueType="num">
                                      <p:cBhvr>
                                        <p:cTn id="13" dur="1000" fill="hold"/>
                                        <p:tgtEl>
                                          <p:spTgt spid="151"/>
                                        </p:tgtEl>
                                        <p:attrNameLst>
                                          <p:attrName>ppt_x</p:attrName>
                                        </p:attrNameLst>
                                      </p:cBhvr>
                                      <p:tavLst>
                                        <p:tav tm="0">
                                          <p:val>
                                            <p:strVal val="#ppt_x"/>
                                          </p:val>
                                        </p:tav>
                                        <p:tav tm="100000">
                                          <p:val>
                                            <p:strVal val="#ppt_x"/>
                                          </p:val>
                                        </p:tav>
                                      </p:tavLst>
                                    </p:anim>
                                    <p:anim calcmode="lin" valueType="num">
                                      <p:cBhvr>
                                        <p:cTn id="14" dur="1000" fill="hold"/>
                                        <p:tgtEl>
                                          <p:spTgt spid="1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fade">
                                      <p:cBhvr>
                                        <p:cTn id="17" dur="1000"/>
                                        <p:tgtEl>
                                          <p:spTgt spid="157"/>
                                        </p:tgtEl>
                                      </p:cBhvr>
                                    </p:animEffect>
                                    <p:anim calcmode="lin" valueType="num">
                                      <p:cBhvr>
                                        <p:cTn id="18" dur="1000" fill="hold"/>
                                        <p:tgtEl>
                                          <p:spTgt spid="157"/>
                                        </p:tgtEl>
                                        <p:attrNameLst>
                                          <p:attrName>ppt_x</p:attrName>
                                        </p:attrNameLst>
                                      </p:cBhvr>
                                      <p:tavLst>
                                        <p:tav tm="0">
                                          <p:val>
                                            <p:strVal val="#ppt_x"/>
                                          </p:val>
                                        </p:tav>
                                        <p:tav tm="100000">
                                          <p:val>
                                            <p:strVal val="#ppt_x"/>
                                          </p:val>
                                        </p:tav>
                                      </p:tavLst>
                                    </p:anim>
                                    <p:anim calcmode="lin" valueType="num">
                                      <p:cBhvr>
                                        <p:cTn id="19" dur="1000" fill="hold"/>
                                        <p:tgtEl>
                                          <p:spTgt spid="15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5"/>
                                        </p:tgtEl>
                                        <p:attrNameLst>
                                          <p:attrName>style.visibility</p:attrName>
                                        </p:attrNameLst>
                                      </p:cBhvr>
                                      <p:to>
                                        <p:strVal val="visible"/>
                                      </p:to>
                                    </p:set>
                                    <p:animEffect transition="in" filter="fade">
                                      <p:cBhvr>
                                        <p:cTn id="22" dur="1000"/>
                                        <p:tgtEl>
                                          <p:spTgt spid="155"/>
                                        </p:tgtEl>
                                      </p:cBhvr>
                                    </p:animEffect>
                                    <p:anim calcmode="lin" valueType="num">
                                      <p:cBhvr>
                                        <p:cTn id="23" dur="1000" fill="hold"/>
                                        <p:tgtEl>
                                          <p:spTgt spid="155"/>
                                        </p:tgtEl>
                                        <p:attrNameLst>
                                          <p:attrName>ppt_x</p:attrName>
                                        </p:attrNameLst>
                                      </p:cBhvr>
                                      <p:tavLst>
                                        <p:tav tm="0">
                                          <p:val>
                                            <p:strVal val="#ppt_x"/>
                                          </p:val>
                                        </p:tav>
                                        <p:tav tm="100000">
                                          <p:val>
                                            <p:strVal val="#ppt_x"/>
                                          </p:val>
                                        </p:tav>
                                      </p:tavLst>
                                    </p:anim>
                                    <p:anim calcmode="lin" valueType="num">
                                      <p:cBhvr>
                                        <p:cTn id="24" dur="1000" fill="hold"/>
                                        <p:tgtEl>
                                          <p:spTgt spid="15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fade">
                                      <p:cBhvr>
                                        <p:cTn id="27" dur="1000"/>
                                        <p:tgtEl>
                                          <p:spTgt spid="156"/>
                                        </p:tgtEl>
                                      </p:cBhvr>
                                    </p:animEffect>
                                    <p:anim calcmode="lin" valueType="num">
                                      <p:cBhvr>
                                        <p:cTn id="28" dur="1000" fill="hold"/>
                                        <p:tgtEl>
                                          <p:spTgt spid="156"/>
                                        </p:tgtEl>
                                        <p:attrNameLst>
                                          <p:attrName>ppt_x</p:attrName>
                                        </p:attrNameLst>
                                      </p:cBhvr>
                                      <p:tavLst>
                                        <p:tav tm="0">
                                          <p:val>
                                            <p:strVal val="#ppt_x"/>
                                          </p:val>
                                        </p:tav>
                                        <p:tav tm="100000">
                                          <p:val>
                                            <p:strVal val="#ppt_x"/>
                                          </p:val>
                                        </p:tav>
                                      </p:tavLst>
                                    </p:anim>
                                    <p:anim calcmode="lin" valueType="num">
                                      <p:cBhvr>
                                        <p:cTn id="29" dur="1000" fill="hold"/>
                                        <p:tgtEl>
                                          <p:spTgt spid="15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8"/>
                                        </p:tgtEl>
                                        <p:attrNameLst>
                                          <p:attrName>style.visibility</p:attrName>
                                        </p:attrNameLst>
                                      </p:cBhvr>
                                      <p:to>
                                        <p:strVal val="visible"/>
                                      </p:to>
                                    </p:set>
                                    <p:animEffect transition="in" filter="fade">
                                      <p:cBhvr>
                                        <p:cTn id="32" dur="1000"/>
                                        <p:tgtEl>
                                          <p:spTgt spid="158"/>
                                        </p:tgtEl>
                                      </p:cBhvr>
                                    </p:animEffect>
                                    <p:anim calcmode="lin" valueType="num">
                                      <p:cBhvr>
                                        <p:cTn id="33" dur="1000" fill="hold"/>
                                        <p:tgtEl>
                                          <p:spTgt spid="158"/>
                                        </p:tgtEl>
                                        <p:attrNameLst>
                                          <p:attrName>ppt_x</p:attrName>
                                        </p:attrNameLst>
                                      </p:cBhvr>
                                      <p:tavLst>
                                        <p:tav tm="0">
                                          <p:val>
                                            <p:strVal val="#ppt_x"/>
                                          </p:val>
                                        </p:tav>
                                        <p:tav tm="100000">
                                          <p:val>
                                            <p:strVal val="#ppt_x"/>
                                          </p:val>
                                        </p:tav>
                                      </p:tavLst>
                                    </p:anim>
                                    <p:anim calcmode="lin" valueType="num">
                                      <p:cBhvr>
                                        <p:cTn id="34" dur="1000" fill="hold"/>
                                        <p:tgtEl>
                                          <p:spTgt spid="15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1000"/>
                                        <p:tgtEl>
                                          <p:spTgt spid="159"/>
                                        </p:tgtEl>
                                      </p:cBhvr>
                                    </p:animEffect>
                                    <p:anim calcmode="lin" valueType="num">
                                      <p:cBhvr>
                                        <p:cTn id="38" dur="1000" fill="hold"/>
                                        <p:tgtEl>
                                          <p:spTgt spid="159"/>
                                        </p:tgtEl>
                                        <p:attrNameLst>
                                          <p:attrName>ppt_x</p:attrName>
                                        </p:attrNameLst>
                                      </p:cBhvr>
                                      <p:tavLst>
                                        <p:tav tm="0">
                                          <p:val>
                                            <p:strVal val="#ppt_x"/>
                                          </p:val>
                                        </p:tav>
                                        <p:tav tm="100000">
                                          <p:val>
                                            <p:strVal val="#ppt_x"/>
                                          </p:val>
                                        </p:tav>
                                      </p:tavLst>
                                    </p:anim>
                                    <p:anim calcmode="lin" valueType="num">
                                      <p:cBhvr>
                                        <p:cTn id="39" dur="1000" fill="hold"/>
                                        <p:tgtEl>
                                          <p:spTgt spid="15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1000"/>
                                        <p:tgtEl>
                                          <p:spTgt spid="154"/>
                                        </p:tgtEl>
                                      </p:cBhvr>
                                    </p:animEffect>
                                    <p:anim calcmode="lin" valueType="num">
                                      <p:cBhvr>
                                        <p:cTn id="43" dur="1000" fill="hold"/>
                                        <p:tgtEl>
                                          <p:spTgt spid="154"/>
                                        </p:tgtEl>
                                        <p:attrNameLst>
                                          <p:attrName>ppt_x</p:attrName>
                                        </p:attrNameLst>
                                      </p:cBhvr>
                                      <p:tavLst>
                                        <p:tav tm="0">
                                          <p:val>
                                            <p:strVal val="#ppt_x"/>
                                          </p:val>
                                        </p:tav>
                                        <p:tav tm="100000">
                                          <p:val>
                                            <p:strVal val="#ppt_x"/>
                                          </p:val>
                                        </p:tav>
                                      </p:tavLst>
                                    </p:anim>
                                    <p:anim calcmode="lin" valueType="num">
                                      <p:cBhvr>
                                        <p:cTn id="44" dur="1000" fill="hold"/>
                                        <p:tgtEl>
                                          <p:spTgt spid="15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1"/>
                                        </p:tgtEl>
                                        <p:attrNameLst>
                                          <p:attrName>style.visibility</p:attrName>
                                        </p:attrNameLst>
                                      </p:cBhvr>
                                      <p:to>
                                        <p:strVal val="visible"/>
                                      </p:to>
                                    </p:set>
                                    <p:animEffect transition="in" filter="fade">
                                      <p:cBhvr>
                                        <p:cTn id="47" dur="1000"/>
                                        <p:tgtEl>
                                          <p:spTgt spid="171"/>
                                        </p:tgtEl>
                                      </p:cBhvr>
                                    </p:animEffect>
                                    <p:anim calcmode="lin" valueType="num">
                                      <p:cBhvr>
                                        <p:cTn id="48" dur="1000" fill="hold"/>
                                        <p:tgtEl>
                                          <p:spTgt spid="171"/>
                                        </p:tgtEl>
                                        <p:attrNameLst>
                                          <p:attrName>ppt_x</p:attrName>
                                        </p:attrNameLst>
                                      </p:cBhvr>
                                      <p:tavLst>
                                        <p:tav tm="0">
                                          <p:val>
                                            <p:strVal val="#ppt_x"/>
                                          </p:val>
                                        </p:tav>
                                        <p:tav tm="100000">
                                          <p:val>
                                            <p:strVal val="#ppt_x"/>
                                          </p:val>
                                        </p:tav>
                                      </p:tavLst>
                                    </p:anim>
                                    <p:anim calcmode="lin" valueType="num">
                                      <p:cBhvr>
                                        <p:cTn id="49" dur="1000" fill="hold"/>
                                        <p:tgtEl>
                                          <p:spTgt spid="17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2"/>
                                        </p:tgtEl>
                                        <p:attrNameLst>
                                          <p:attrName>style.visibility</p:attrName>
                                        </p:attrNameLst>
                                      </p:cBhvr>
                                      <p:to>
                                        <p:strVal val="visible"/>
                                      </p:to>
                                    </p:set>
                                    <p:animEffect transition="in" filter="fade">
                                      <p:cBhvr>
                                        <p:cTn id="52" dur="1000"/>
                                        <p:tgtEl>
                                          <p:spTgt spid="182"/>
                                        </p:tgtEl>
                                      </p:cBhvr>
                                    </p:animEffect>
                                    <p:anim calcmode="lin" valueType="num">
                                      <p:cBhvr>
                                        <p:cTn id="53" dur="1000" fill="hold"/>
                                        <p:tgtEl>
                                          <p:spTgt spid="182"/>
                                        </p:tgtEl>
                                        <p:attrNameLst>
                                          <p:attrName>ppt_x</p:attrName>
                                        </p:attrNameLst>
                                      </p:cBhvr>
                                      <p:tavLst>
                                        <p:tav tm="0">
                                          <p:val>
                                            <p:strVal val="#ppt_x"/>
                                          </p:val>
                                        </p:tav>
                                        <p:tav tm="100000">
                                          <p:val>
                                            <p:strVal val="#ppt_x"/>
                                          </p:val>
                                        </p:tav>
                                      </p:tavLst>
                                    </p:anim>
                                    <p:anim calcmode="lin" valueType="num">
                                      <p:cBhvr>
                                        <p:cTn id="54" dur="1000" fill="hold"/>
                                        <p:tgtEl>
                                          <p:spTgt spid="18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70"/>
                                        </p:tgtEl>
                                        <p:attrNameLst>
                                          <p:attrName>style.visibility</p:attrName>
                                        </p:attrNameLst>
                                      </p:cBhvr>
                                      <p:to>
                                        <p:strVal val="visible"/>
                                      </p:to>
                                    </p:set>
                                    <p:animEffect transition="in" filter="fade">
                                      <p:cBhvr>
                                        <p:cTn id="57" dur="1000"/>
                                        <p:tgtEl>
                                          <p:spTgt spid="170"/>
                                        </p:tgtEl>
                                      </p:cBhvr>
                                    </p:animEffect>
                                    <p:anim calcmode="lin" valueType="num">
                                      <p:cBhvr>
                                        <p:cTn id="58" dur="1000" fill="hold"/>
                                        <p:tgtEl>
                                          <p:spTgt spid="170"/>
                                        </p:tgtEl>
                                        <p:attrNameLst>
                                          <p:attrName>ppt_x</p:attrName>
                                        </p:attrNameLst>
                                      </p:cBhvr>
                                      <p:tavLst>
                                        <p:tav tm="0">
                                          <p:val>
                                            <p:strVal val="#ppt_x"/>
                                          </p:val>
                                        </p:tav>
                                        <p:tav tm="100000">
                                          <p:val>
                                            <p:strVal val="#ppt_x"/>
                                          </p:val>
                                        </p:tav>
                                      </p:tavLst>
                                    </p:anim>
                                    <p:anim calcmode="lin" valueType="num">
                                      <p:cBhvr>
                                        <p:cTn id="59" dur="1000" fill="hold"/>
                                        <p:tgtEl>
                                          <p:spTgt spid="17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81"/>
                                        </p:tgtEl>
                                        <p:attrNameLst>
                                          <p:attrName>style.visibility</p:attrName>
                                        </p:attrNameLst>
                                      </p:cBhvr>
                                      <p:to>
                                        <p:strVal val="visible"/>
                                      </p:to>
                                    </p:set>
                                    <p:animEffect transition="in" filter="fade">
                                      <p:cBhvr>
                                        <p:cTn id="62" dur="1000"/>
                                        <p:tgtEl>
                                          <p:spTgt spid="181"/>
                                        </p:tgtEl>
                                      </p:cBhvr>
                                    </p:animEffect>
                                    <p:anim calcmode="lin" valueType="num">
                                      <p:cBhvr>
                                        <p:cTn id="63" dur="1000" fill="hold"/>
                                        <p:tgtEl>
                                          <p:spTgt spid="181"/>
                                        </p:tgtEl>
                                        <p:attrNameLst>
                                          <p:attrName>ppt_x</p:attrName>
                                        </p:attrNameLst>
                                      </p:cBhvr>
                                      <p:tavLst>
                                        <p:tav tm="0">
                                          <p:val>
                                            <p:strVal val="#ppt_x"/>
                                          </p:val>
                                        </p:tav>
                                        <p:tav tm="100000">
                                          <p:val>
                                            <p:strVal val="#ppt_x"/>
                                          </p:val>
                                        </p:tav>
                                      </p:tavLst>
                                    </p:anim>
                                    <p:anim calcmode="lin" valueType="num">
                                      <p:cBhvr>
                                        <p:cTn id="64" dur="1000" fill="hold"/>
                                        <p:tgtEl>
                                          <p:spTgt spid="18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5"/>
                                        </p:tgtEl>
                                        <p:attrNameLst>
                                          <p:attrName>style.visibility</p:attrName>
                                        </p:attrNameLst>
                                      </p:cBhvr>
                                      <p:to>
                                        <p:strVal val="visible"/>
                                      </p:to>
                                    </p:set>
                                    <p:animEffect transition="in" filter="fade">
                                      <p:cBhvr>
                                        <p:cTn id="67" dur="1000"/>
                                        <p:tgtEl>
                                          <p:spTgt spid="175"/>
                                        </p:tgtEl>
                                      </p:cBhvr>
                                    </p:animEffect>
                                    <p:anim calcmode="lin" valueType="num">
                                      <p:cBhvr>
                                        <p:cTn id="68" dur="1000" fill="hold"/>
                                        <p:tgtEl>
                                          <p:spTgt spid="175"/>
                                        </p:tgtEl>
                                        <p:attrNameLst>
                                          <p:attrName>ppt_x</p:attrName>
                                        </p:attrNameLst>
                                      </p:cBhvr>
                                      <p:tavLst>
                                        <p:tav tm="0">
                                          <p:val>
                                            <p:strVal val="#ppt_x"/>
                                          </p:val>
                                        </p:tav>
                                        <p:tav tm="100000">
                                          <p:val>
                                            <p:strVal val="#ppt_x"/>
                                          </p:val>
                                        </p:tav>
                                      </p:tavLst>
                                    </p:anim>
                                    <p:anim calcmode="lin" valueType="num">
                                      <p:cBhvr>
                                        <p:cTn id="69" dur="1000" fill="hold"/>
                                        <p:tgtEl>
                                          <p:spTgt spid="17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6"/>
                                        </p:tgtEl>
                                        <p:attrNameLst>
                                          <p:attrName>style.visibility</p:attrName>
                                        </p:attrNameLst>
                                      </p:cBhvr>
                                      <p:to>
                                        <p:strVal val="visible"/>
                                      </p:to>
                                    </p:set>
                                    <p:animEffect transition="in" filter="fade">
                                      <p:cBhvr>
                                        <p:cTn id="72" dur="1000"/>
                                        <p:tgtEl>
                                          <p:spTgt spid="176"/>
                                        </p:tgtEl>
                                      </p:cBhvr>
                                    </p:animEffect>
                                    <p:anim calcmode="lin" valueType="num">
                                      <p:cBhvr>
                                        <p:cTn id="73" dur="1000" fill="hold"/>
                                        <p:tgtEl>
                                          <p:spTgt spid="176"/>
                                        </p:tgtEl>
                                        <p:attrNameLst>
                                          <p:attrName>ppt_x</p:attrName>
                                        </p:attrNameLst>
                                      </p:cBhvr>
                                      <p:tavLst>
                                        <p:tav tm="0">
                                          <p:val>
                                            <p:strVal val="#ppt_x"/>
                                          </p:val>
                                        </p:tav>
                                        <p:tav tm="100000">
                                          <p:val>
                                            <p:strVal val="#ppt_x"/>
                                          </p:val>
                                        </p:tav>
                                      </p:tavLst>
                                    </p:anim>
                                    <p:anim calcmode="lin" valueType="num">
                                      <p:cBhvr>
                                        <p:cTn id="74" dur="1000" fill="hold"/>
                                        <p:tgtEl>
                                          <p:spTgt spid="17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3"/>
                                        </p:tgtEl>
                                        <p:attrNameLst>
                                          <p:attrName>style.visibility</p:attrName>
                                        </p:attrNameLst>
                                      </p:cBhvr>
                                      <p:to>
                                        <p:strVal val="visible"/>
                                      </p:to>
                                    </p:set>
                                    <p:animEffect transition="in" filter="fade">
                                      <p:cBhvr>
                                        <p:cTn id="77" dur="1000"/>
                                        <p:tgtEl>
                                          <p:spTgt spid="183"/>
                                        </p:tgtEl>
                                      </p:cBhvr>
                                    </p:animEffect>
                                    <p:anim calcmode="lin" valueType="num">
                                      <p:cBhvr>
                                        <p:cTn id="78" dur="1000" fill="hold"/>
                                        <p:tgtEl>
                                          <p:spTgt spid="183"/>
                                        </p:tgtEl>
                                        <p:attrNameLst>
                                          <p:attrName>ppt_x</p:attrName>
                                        </p:attrNameLst>
                                      </p:cBhvr>
                                      <p:tavLst>
                                        <p:tav tm="0">
                                          <p:val>
                                            <p:strVal val="#ppt_x"/>
                                          </p:val>
                                        </p:tav>
                                        <p:tav tm="100000">
                                          <p:val>
                                            <p:strVal val="#ppt_x"/>
                                          </p:val>
                                        </p:tav>
                                      </p:tavLst>
                                    </p:anim>
                                    <p:anim calcmode="lin" valueType="num">
                                      <p:cBhvr>
                                        <p:cTn id="79" dur="1000" fill="hold"/>
                                        <p:tgtEl>
                                          <p:spTgt spid="18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84"/>
                                        </p:tgtEl>
                                        <p:attrNameLst>
                                          <p:attrName>style.visibility</p:attrName>
                                        </p:attrNameLst>
                                      </p:cBhvr>
                                      <p:to>
                                        <p:strVal val="visible"/>
                                      </p:to>
                                    </p:set>
                                    <p:animEffect transition="in" filter="fade">
                                      <p:cBhvr>
                                        <p:cTn id="82" dur="1000"/>
                                        <p:tgtEl>
                                          <p:spTgt spid="184"/>
                                        </p:tgtEl>
                                      </p:cBhvr>
                                    </p:animEffect>
                                    <p:anim calcmode="lin" valueType="num">
                                      <p:cBhvr>
                                        <p:cTn id="83" dur="1000" fill="hold"/>
                                        <p:tgtEl>
                                          <p:spTgt spid="184"/>
                                        </p:tgtEl>
                                        <p:attrNameLst>
                                          <p:attrName>ppt_x</p:attrName>
                                        </p:attrNameLst>
                                      </p:cBhvr>
                                      <p:tavLst>
                                        <p:tav tm="0">
                                          <p:val>
                                            <p:strVal val="#ppt_x"/>
                                          </p:val>
                                        </p:tav>
                                        <p:tav tm="100000">
                                          <p:val>
                                            <p:strVal val="#ppt_x"/>
                                          </p:val>
                                        </p:tav>
                                      </p:tavLst>
                                    </p:anim>
                                    <p:anim calcmode="lin" valueType="num">
                                      <p:cBhvr>
                                        <p:cTn id="84" dur="1000" fill="hold"/>
                                        <p:tgtEl>
                                          <p:spTgt spid="18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5"/>
                                        </p:tgtEl>
                                        <p:attrNameLst>
                                          <p:attrName>style.visibility</p:attrName>
                                        </p:attrNameLst>
                                      </p:cBhvr>
                                      <p:to>
                                        <p:strVal val="visible"/>
                                      </p:to>
                                    </p:set>
                                    <p:animEffect transition="in" filter="fade">
                                      <p:cBhvr>
                                        <p:cTn id="87" dur="1000"/>
                                        <p:tgtEl>
                                          <p:spTgt spid="185"/>
                                        </p:tgtEl>
                                      </p:cBhvr>
                                    </p:animEffect>
                                    <p:anim calcmode="lin" valueType="num">
                                      <p:cBhvr>
                                        <p:cTn id="88" dur="1000" fill="hold"/>
                                        <p:tgtEl>
                                          <p:spTgt spid="185"/>
                                        </p:tgtEl>
                                        <p:attrNameLst>
                                          <p:attrName>ppt_x</p:attrName>
                                        </p:attrNameLst>
                                      </p:cBhvr>
                                      <p:tavLst>
                                        <p:tav tm="0">
                                          <p:val>
                                            <p:strVal val="#ppt_x"/>
                                          </p:val>
                                        </p:tav>
                                        <p:tav tm="100000">
                                          <p:val>
                                            <p:strVal val="#ppt_x"/>
                                          </p:val>
                                        </p:tav>
                                      </p:tavLst>
                                    </p:anim>
                                    <p:anim calcmode="lin" valueType="num">
                                      <p:cBhvr>
                                        <p:cTn id="89" dur="1000" fill="hold"/>
                                        <p:tgtEl>
                                          <p:spTgt spid="18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86"/>
                                        </p:tgtEl>
                                        <p:attrNameLst>
                                          <p:attrName>style.visibility</p:attrName>
                                        </p:attrNameLst>
                                      </p:cBhvr>
                                      <p:to>
                                        <p:strVal val="visible"/>
                                      </p:to>
                                    </p:set>
                                    <p:animEffect transition="in" filter="fade">
                                      <p:cBhvr>
                                        <p:cTn id="92" dur="1000"/>
                                        <p:tgtEl>
                                          <p:spTgt spid="186"/>
                                        </p:tgtEl>
                                      </p:cBhvr>
                                    </p:animEffect>
                                    <p:anim calcmode="lin" valueType="num">
                                      <p:cBhvr>
                                        <p:cTn id="93" dur="1000" fill="hold"/>
                                        <p:tgtEl>
                                          <p:spTgt spid="186"/>
                                        </p:tgtEl>
                                        <p:attrNameLst>
                                          <p:attrName>ppt_x</p:attrName>
                                        </p:attrNameLst>
                                      </p:cBhvr>
                                      <p:tavLst>
                                        <p:tav tm="0">
                                          <p:val>
                                            <p:strVal val="#ppt_x"/>
                                          </p:val>
                                        </p:tav>
                                        <p:tav tm="100000">
                                          <p:val>
                                            <p:strVal val="#ppt_x"/>
                                          </p:val>
                                        </p:tav>
                                      </p:tavLst>
                                    </p:anim>
                                    <p:anim calcmode="lin" valueType="num">
                                      <p:cBhvr>
                                        <p:cTn id="94" dur="1000" fill="hold"/>
                                        <p:tgtEl>
                                          <p:spTgt spid="18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87"/>
                                        </p:tgtEl>
                                        <p:attrNameLst>
                                          <p:attrName>style.visibility</p:attrName>
                                        </p:attrNameLst>
                                      </p:cBhvr>
                                      <p:to>
                                        <p:strVal val="visible"/>
                                      </p:to>
                                    </p:set>
                                    <p:animEffect transition="in" filter="fade">
                                      <p:cBhvr>
                                        <p:cTn id="97" dur="1000"/>
                                        <p:tgtEl>
                                          <p:spTgt spid="187"/>
                                        </p:tgtEl>
                                      </p:cBhvr>
                                    </p:animEffect>
                                    <p:anim calcmode="lin" valueType="num">
                                      <p:cBhvr>
                                        <p:cTn id="98" dur="1000" fill="hold"/>
                                        <p:tgtEl>
                                          <p:spTgt spid="187"/>
                                        </p:tgtEl>
                                        <p:attrNameLst>
                                          <p:attrName>ppt_x</p:attrName>
                                        </p:attrNameLst>
                                      </p:cBhvr>
                                      <p:tavLst>
                                        <p:tav tm="0">
                                          <p:val>
                                            <p:strVal val="#ppt_x"/>
                                          </p:val>
                                        </p:tav>
                                        <p:tav tm="100000">
                                          <p:val>
                                            <p:strVal val="#ppt_x"/>
                                          </p:val>
                                        </p:tav>
                                      </p:tavLst>
                                    </p:anim>
                                    <p:anim calcmode="lin" valueType="num">
                                      <p:cBhvr>
                                        <p:cTn id="99" dur="1000" fill="hold"/>
                                        <p:tgtEl>
                                          <p:spTgt spid="18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88"/>
                                        </p:tgtEl>
                                        <p:attrNameLst>
                                          <p:attrName>style.visibility</p:attrName>
                                        </p:attrNameLst>
                                      </p:cBhvr>
                                      <p:to>
                                        <p:strVal val="visible"/>
                                      </p:to>
                                    </p:set>
                                    <p:animEffect transition="in" filter="fade">
                                      <p:cBhvr>
                                        <p:cTn id="102" dur="1000"/>
                                        <p:tgtEl>
                                          <p:spTgt spid="188"/>
                                        </p:tgtEl>
                                      </p:cBhvr>
                                    </p:animEffect>
                                    <p:anim calcmode="lin" valueType="num">
                                      <p:cBhvr>
                                        <p:cTn id="103" dur="1000" fill="hold"/>
                                        <p:tgtEl>
                                          <p:spTgt spid="188"/>
                                        </p:tgtEl>
                                        <p:attrNameLst>
                                          <p:attrName>ppt_x</p:attrName>
                                        </p:attrNameLst>
                                      </p:cBhvr>
                                      <p:tavLst>
                                        <p:tav tm="0">
                                          <p:val>
                                            <p:strVal val="#ppt_x"/>
                                          </p:val>
                                        </p:tav>
                                        <p:tav tm="100000">
                                          <p:val>
                                            <p:strVal val="#ppt_x"/>
                                          </p:val>
                                        </p:tav>
                                      </p:tavLst>
                                    </p:anim>
                                    <p:anim calcmode="lin" valueType="num">
                                      <p:cBhvr>
                                        <p:cTn id="104" dur="1000" fill="hold"/>
                                        <p:tgtEl>
                                          <p:spTgt spid="18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89"/>
                                        </p:tgtEl>
                                        <p:attrNameLst>
                                          <p:attrName>style.visibility</p:attrName>
                                        </p:attrNameLst>
                                      </p:cBhvr>
                                      <p:to>
                                        <p:strVal val="visible"/>
                                      </p:to>
                                    </p:set>
                                    <p:animEffect transition="in" filter="fade">
                                      <p:cBhvr>
                                        <p:cTn id="107" dur="1000"/>
                                        <p:tgtEl>
                                          <p:spTgt spid="189"/>
                                        </p:tgtEl>
                                      </p:cBhvr>
                                    </p:animEffect>
                                    <p:anim calcmode="lin" valueType="num">
                                      <p:cBhvr>
                                        <p:cTn id="108" dur="1000" fill="hold"/>
                                        <p:tgtEl>
                                          <p:spTgt spid="189"/>
                                        </p:tgtEl>
                                        <p:attrNameLst>
                                          <p:attrName>ppt_x</p:attrName>
                                        </p:attrNameLst>
                                      </p:cBhvr>
                                      <p:tavLst>
                                        <p:tav tm="0">
                                          <p:val>
                                            <p:strVal val="#ppt_x"/>
                                          </p:val>
                                        </p:tav>
                                        <p:tav tm="100000">
                                          <p:val>
                                            <p:strVal val="#ppt_x"/>
                                          </p:val>
                                        </p:tav>
                                      </p:tavLst>
                                    </p:anim>
                                    <p:anim calcmode="lin" valueType="num">
                                      <p:cBhvr>
                                        <p:cTn id="109" dur="1000" fill="hold"/>
                                        <p:tgtEl>
                                          <p:spTgt spid="18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190"/>
                                        </p:tgtEl>
                                        <p:attrNameLst>
                                          <p:attrName>style.visibility</p:attrName>
                                        </p:attrNameLst>
                                      </p:cBhvr>
                                      <p:to>
                                        <p:strVal val="visible"/>
                                      </p:to>
                                    </p:set>
                                    <p:animEffect transition="in" filter="fade">
                                      <p:cBhvr>
                                        <p:cTn id="112" dur="1000"/>
                                        <p:tgtEl>
                                          <p:spTgt spid="190"/>
                                        </p:tgtEl>
                                      </p:cBhvr>
                                    </p:animEffect>
                                    <p:anim calcmode="lin" valueType="num">
                                      <p:cBhvr>
                                        <p:cTn id="113" dur="1000" fill="hold"/>
                                        <p:tgtEl>
                                          <p:spTgt spid="190"/>
                                        </p:tgtEl>
                                        <p:attrNameLst>
                                          <p:attrName>ppt_x</p:attrName>
                                        </p:attrNameLst>
                                      </p:cBhvr>
                                      <p:tavLst>
                                        <p:tav tm="0">
                                          <p:val>
                                            <p:strVal val="#ppt_x"/>
                                          </p:val>
                                        </p:tav>
                                        <p:tav tm="100000">
                                          <p:val>
                                            <p:strVal val="#ppt_x"/>
                                          </p:val>
                                        </p:tav>
                                      </p:tavLst>
                                    </p:anim>
                                    <p:anim calcmode="lin" valueType="num">
                                      <p:cBhvr>
                                        <p:cTn id="114" dur="1000" fill="hold"/>
                                        <p:tgtEl>
                                          <p:spTgt spid="19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191"/>
                                        </p:tgtEl>
                                        <p:attrNameLst>
                                          <p:attrName>style.visibility</p:attrName>
                                        </p:attrNameLst>
                                      </p:cBhvr>
                                      <p:to>
                                        <p:strVal val="visible"/>
                                      </p:to>
                                    </p:set>
                                    <p:animEffect transition="in" filter="fade">
                                      <p:cBhvr>
                                        <p:cTn id="117" dur="1000"/>
                                        <p:tgtEl>
                                          <p:spTgt spid="191"/>
                                        </p:tgtEl>
                                      </p:cBhvr>
                                    </p:animEffect>
                                    <p:anim calcmode="lin" valueType="num">
                                      <p:cBhvr>
                                        <p:cTn id="118" dur="1000" fill="hold"/>
                                        <p:tgtEl>
                                          <p:spTgt spid="191"/>
                                        </p:tgtEl>
                                        <p:attrNameLst>
                                          <p:attrName>ppt_x</p:attrName>
                                        </p:attrNameLst>
                                      </p:cBhvr>
                                      <p:tavLst>
                                        <p:tav tm="0">
                                          <p:val>
                                            <p:strVal val="#ppt_x"/>
                                          </p:val>
                                        </p:tav>
                                        <p:tav tm="100000">
                                          <p:val>
                                            <p:strVal val="#ppt_x"/>
                                          </p:val>
                                        </p:tav>
                                      </p:tavLst>
                                    </p:anim>
                                    <p:anim calcmode="lin" valueType="num">
                                      <p:cBhvr>
                                        <p:cTn id="119" dur="1000" fill="hold"/>
                                        <p:tgtEl>
                                          <p:spTgt spid="191"/>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92"/>
                                        </p:tgtEl>
                                        <p:attrNameLst>
                                          <p:attrName>style.visibility</p:attrName>
                                        </p:attrNameLst>
                                      </p:cBhvr>
                                      <p:to>
                                        <p:strVal val="visible"/>
                                      </p:to>
                                    </p:set>
                                    <p:animEffect transition="in" filter="fade">
                                      <p:cBhvr>
                                        <p:cTn id="122" dur="1000"/>
                                        <p:tgtEl>
                                          <p:spTgt spid="192"/>
                                        </p:tgtEl>
                                      </p:cBhvr>
                                    </p:animEffect>
                                    <p:anim calcmode="lin" valueType="num">
                                      <p:cBhvr>
                                        <p:cTn id="123" dur="1000" fill="hold"/>
                                        <p:tgtEl>
                                          <p:spTgt spid="192"/>
                                        </p:tgtEl>
                                        <p:attrNameLst>
                                          <p:attrName>ppt_x</p:attrName>
                                        </p:attrNameLst>
                                      </p:cBhvr>
                                      <p:tavLst>
                                        <p:tav tm="0">
                                          <p:val>
                                            <p:strVal val="#ppt_x"/>
                                          </p:val>
                                        </p:tav>
                                        <p:tav tm="100000">
                                          <p:val>
                                            <p:strVal val="#ppt_x"/>
                                          </p:val>
                                        </p:tav>
                                      </p:tavLst>
                                    </p:anim>
                                    <p:anim calcmode="lin" valueType="num">
                                      <p:cBhvr>
                                        <p:cTn id="124" dur="1000" fill="hold"/>
                                        <p:tgtEl>
                                          <p:spTgt spid="192"/>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193"/>
                                        </p:tgtEl>
                                        <p:attrNameLst>
                                          <p:attrName>style.visibility</p:attrName>
                                        </p:attrNameLst>
                                      </p:cBhvr>
                                      <p:to>
                                        <p:strVal val="visible"/>
                                      </p:to>
                                    </p:set>
                                    <p:animEffect transition="in" filter="fade">
                                      <p:cBhvr>
                                        <p:cTn id="127" dur="1000"/>
                                        <p:tgtEl>
                                          <p:spTgt spid="193"/>
                                        </p:tgtEl>
                                      </p:cBhvr>
                                    </p:animEffect>
                                    <p:anim calcmode="lin" valueType="num">
                                      <p:cBhvr>
                                        <p:cTn id="128" dur="1000" fill="hold"/>
                                        <p:tgtEl>
                                          <p:spTgt spid="193"/>
                                        </p:tgtEl>
                                        <p:attrNameLst>
                                          <p:attrName>ppt_x</p:attrName>
                                        </p:attrNameLst>
                                      </p:cBhvr>
                                      <p:tavLst>
                                        <p:tav tm="0">
                                          <p:val>
                                            <p:strVal val="#ppt_x"/>
                                          </p:val>
                                        </p:tav>
                                        <p:tav tm="100000">
                                          <p:val>
                                            <p:strVal val="#ppt_x"/>
                                          </p:val>
                                        </p:tav>
                                      </p:tavLst>
                                    </p:anim>
                                    <p:anim calcmode="lin" valueType="num">
                                      <p:cBhvr>
                                        <p:cTn id="129"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152"/>
                                        </p:tgtEl>
                                        <p:attrNameLst>
                                          <p:attrName>style.visibility</p:attrName>
                                        </p:attrNameLst>
                                      </p:cBhvr>
                                      <p:to>
                                        <p:strVal val="visible"/>
                                      </p:to>
                                    </p:set>
                                    <p:animEffect transition="in" filter="fade">
                                      <p:cBhvr>
                                        <p:cTn id="134" dur="1000"/>
                                        <p:tgtEl>
                                          <p:spTgt spid="152"/>
                                        </p:tgtEl>
                                      </p:cBhvr>
                                    </p:animEffect>
                                    <p:anim calcmode="lin" valueType="num">
                                      <p:cBhvr>
                                        <p:cTn id="135" dur="1000" fill="hold"/>
                                        <p:tgtEl>
                                          <p:spTgt spid="152"/>
                                        </p:tgtEl>
                                        <p:attrNameLst>
                                          <p:attrName>ppt_x</p:attrName>
                                        </p:attrNameLst>
                                      </p:cBhvr>
                                      <p:tavLst>
                                        <p:tav tm="0">
                                          <p:val>
                                            <p:strVal val="#ppt_x"/>
                                          </p:val>
                                        </p:tav>
                                        <p:tav tm="100000">
                                          <p:val>
                                            <p:strVal val="#ppt_x"/>
                                          </p:val>
                                        </p:tav>
                                      </p:tavLst>
                                    </p:anim>
                                    <p:anim calcmode="lin" valueType="num">
                                      <p:cBhvr>
                                        <p:cTn id="136" dur="1000" fill="hold"/>
                                        <p:tgtEl>
                                          <p:spTgt spid="152"/>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153"/>
                                        </p:tgtEl>
                                        <p:attrNameLst>
                                          <p:attrName>style.visibility</p:attrName>
                                        </p:attrNameLst>
                                      </p:cBhvr>
                                      <p:to>
                                        <p:strVal val="visible"/>
                                      </p:to>
                                    </p:set>
                                    <p:animEffect transition="in" filter="fade">
                                      <p:cBhvr>
                                        <p:cTn id="139" dur="1000"/>
                                        <p:tgtEl>
                                          <p:spTgt spid="153"/>
                                        </p:tgtEl>
                                      </p:cBhvr>
                                    </p:animEffect>
                                    <p:anim calcmode="lin" valueType="num">
                                      <p:cBhvr>
                                        <p:cTn id="140" dur="1000" fill="hold"/>
                                        <p:tgtEl>
                                          <p:spTgt spid="153"/>
                                        </p:tgtEl>
                                        <p:attrNameLst>
                                          <p:attrName>ppt_x</p:attrName>
                                        </p:attrNameLst>
                                      </p:cBhvr>
                                      <p:tavLst>
                                        <p:tav tm="0">
                                          <p:val>
                                            <p:strVal val="#ppt_x"/>
                                          </p:val>
                                        </p:tav>
                                        <p:tav tm="100000">
                                          <p:val>
                                            <p:strVal val="#ppt_x"/>
                                          </p:val>
                                        </p:tav>
                                      </p:tavLst>
                                    </p:anim>
                                    <p:anim calcmode="lin" valueType="num">
                                      <p:cBhvr>
                                        <p:cTn id="141" dur="1000" fill="hold"/>
                                        <p:tgtEl>
                                          <p:spTgt spid="153"/>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173"/>
                                        </p:tgtEl>
                                        <p:attrNameLst>
                                          <p:attrName>style.visibility</p:attrName>
                                        </p:attrNameLst>
                                      </p:cBhvr>
                                      <p:to>
                                        <p:strVal val="visible"/>
                                      </p:to>
                                    </p:set>
                                    <p:animEffect transition="in" filter="fade">
                                      <p:cBhvr>
                                        <p:cTn id="144" dur="1000"/>
                                        <p:tgtEl>
                                          <p:spTgt spid="173"/>
                                        </p:tgtEl>
                                      </p:cBhvr>
                                    </p:animEffect>
                                    <p:anim calcmode="lin" valueType="num">
                                      <p:cBhvr>
                                        <p:cTn id="145" dur="1000" fill="hold"/>
                                        <p:tgtEl>
                                          <p:spTgt spid="173"/>
                                        </p:tgtEl>
                                        <p:attrNameLst>
                                          <p:attrName>ppt_x</p:attrName>
                                        </p:attrNameLst>
                                      </p:cBhvr>
                                      <p:tavLst>
                                        <p:tav tm="0">
                                          <p:val>
                                            <p:strVal val="#ppt_x"/>
                                          </p:val>
                                        </p:tav>
                                        <p:tav tm="100000">
                                          <p:val>
                                            <p:strVal val="#ppt_x"/>
                                          </p:val>
                                        </p:tav>
                                      </p:tavLst>
                                    </p:anim>
                                    <p:anim calcmode="lin" valueType="num">
                                      <p:cBhvr>
                                        <p:cTn id="146" dur="1000" fill="hold"/>
                                        <p:tgtEl>
                                          <p:spTgt spid="173"/>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174"/>
                                        </p:tgtEl>
                                        <p:attrNameLst>
                                          <p:attrName>style.visibility</p:attrName>
                                        </p:attrNameLst>
                                      </p:cBhvr>
                                      <p:to>
                                        <p:strVal val="visible"/>
                                      </p:to>
                                    </p:set>
                                    <p:animEffect transition="in" filter="fade">
                                      <p:cBhvr>
                                        <p:cTn id="149" dur="1000"/>
                                        <p:tgtEl>
                                          <p:spTgt spid="174"/>
                                        </p:tgtEl>
                                      </p:cBhvr>
                                    </p:animEffect>
                                    <p:anim calcmode="lin" valueType="num">
                                      <p:cBhvr>
                                        <p:cTn id="150" dur="1000" fill="hold"/>
                                        <p:tgtEl>
                                          <p:spTgt spid="174"/>
                                        </p:tgtEl>
                                        <p:attrNameLst>
                                          <p:attrName>ppt_x</p:attrName>
                                        </p:attrNameLst>
                                      </p:cBhvr>
                                      <p:tavLst>
                                        <p:tav tm="0">
                                          <p:val>
                                            <p:strVal val="#ppt_x"/>
                                          </p:val>
                                        </p:tav>
                                        <p:tav tm="100000">
                                          <p:val>
                                            <p:strVal val="#ppt_x"/>
                                          </p:val>
                                        </p:tav>
                                      </p:tavLst>
                                    </p:anim>
                                    <p:anim calcmode="lin" valueType="num">
                                      <p:cBhvr>
                                        <p:cTn id="151" dur="1000" fill="hold"/>
                                        <p:tgtEl>
                                          <p:spTgt spid="174"/>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147"/>
                                        </p:tgtEl>
                                        <p:attrNameLst>
                                          <p:attrName>style.visibility</p:attrName>
                                        </p:attrNameLst>
                                      </p:cBhvr>
                                      <p:to>
                                        <p:strVal val="visible"/>
                                      </p:to>
                                    </p:set>
                                    <p:animEffect transition="in" filter="fade">
                                      <p:cBhvr>
                                        <p:cTn id="156" dur="1000"/>
                                        <p:tgtEl>
                                          <p:spTgt spid="147"/>
                                        </p:tgtEl>
                                      </p:cBhvr>
                                    </p:animEffect>
                                    <p:anim calcmode="lin" valueType="num">
                                      <p:cBhvr>
                                        <p:cTn id="157" dur="1000" fill="hold"/>
                                        <p:tgtEl>
                                          <p:spTgt spid="147"/>
                                        </p:tgtEl>
                                        <p:attrNameLst>
                                          <p:attrName>ppt_x</p:attrName>
                                        </p:attrNameLst>
                                      </p:cBhvr>
                                      <p:tavLst>
                                        <p:tav tm="0">
                                          <p:val>
                                            <p:strVal val="#ppt_x"/>
                                          </p:val>
                                        </p:tav>
                                        <p:tav tm="100000">
                                          <p:val>
                                            <p:strVal val="#ppt_x"/>
                                          </p:val>
                                        </p:tav>
                                      </p:tavLst>
                                    </p:anim>
                                    <p:anim calcmode="lin" valueType="num">
                                      <p:cBhvr>
                                        <p:cTn id="158" dur="1000" fill="hold"/>
                                        <p:tgtEl>
                                          <p:spTgt spid="147"/>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150"/>
                                        </p:tgtEl>
                                        <p:attrNameLst>
                                          <p:attrName>style.visibility</p:attrName>
                                        </p:attrNameLst>
                                      </p:cBhvr>
                                      <p:to>
                                        <p:strVal val="visible"/>
                                      </p:to>
                                    </p:set>
                                    <p:animEffect transition="in" filter="fade">
                                      <p:cBhvr>
                                        <p:cTn id="161" dur="1000"/>
                                        <p:tgtEl>
                                          <p:spTgt spid="150"/>
                                        </p:tgtEl>
                                      </p:cBhvr>
                                    </p:animEffect>
                                    <p:anim calcmode="lin" valueType="num">
                                      <p:cBhvr>
                                        <p:cTn id="162" dur="1000" fill="hold"/>
                                        <p:tgtEl>
                                          <p:spTgt spid="150"/>
                                        </p:tgtEl>
                                        <p:attrNameLst>
                                          <p:attrName>ppt_x</p:attrName>
                                        </p:attrNameLst>
                                      </p:cBhvr>
                                      <p:tavLst>
                                        <p:tav tm="0">
                                          <p:val>
                                            <p:strVal val="#ppt_x"/>
                                          </p:val>
                                        </p:tav>
                                        <p:tav tm="100000">
                                          <p:val>
                                            <p:strVal val="#ppt_x"/>
                                          </p:val>
                                        </p:tav>
                                      </p:tavLst>
                                    </p:anim>
                                    <p:anim calcmode="lin" valueType="num">
                                      <p:cBhvr>
                                        <p:cTn id="163"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149"/>
                                        </p:tgtEl>
                                        <p:attrNameLst>
                                          <p:attrName>style.visibility</p:attrName>
                                        </p:attrNameLst>
                                      </p:cBhvr>
                                      <p:to>
                                        <p:strVal val="visible"/>
                                      </p:to>
                                    </p:set>
                                    <p:animEffect transition="in" filter="fade">
                                      <p:cBhvr>
                                        <p:cTn id="168" dur="1000"/>
                                        <p:tgtEl>
                                          <p:spTgt spid="149"/>
                                        </p:tgtEl>
                                      </p:cBhvr>
                                    </p:animEffect>
                                    <p:anim calcmode="lin" valueType="num">
                                      <p:cBhvr>
                                        <p:cTn id="169" dur="1000" fill="hold"/>
                                        <p:tgtEl>
                                          <p:spTgt spid="149"/>
                                        </p:tgtEl>
                                        <p:attrNameLst>
                                          <p:attrName>ppt_x</p:attrName>
                                        </p:attrNameLst>
                                      </p:cBhvr>
                                      <p:tavLst>
                                        <p:tav tm="0">
                                          <p:val>
                                            <p:strVal val="#ppt_x"/>
                                          </p:val>
                                        </p:tav>
                                        <p:tav tm="100000">
                                          <p:val>
                                            <p:strVal val="#ppt_x"/>
                                          </p:val>
                                        </p:tav>
                                      </p:tavLst>
                                    </p:anim>
                                    <p:anim calcmode="lin" valueType="num">
                                      <p:cBhvr>
                                        <p:cTn id="170" dur="1000" fill="hold"/>
                                        <p:tgtEl>
                                          <p:spTgt spid="149"/>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148"/>
                                        </p:tgtEl>
                                        <p:attrNameLst>
                                          <p:attrName>style.visibility</p:attrName>
                                        </p:attrNameLst>
                                      </p:cBhvr>
                                      <p:to>
                                        <p:strVal val="visible"/>
                                      </p:to>
                                    </p:set>
                                    <p:animEffect transition="in" filter="fade">
                                      <p:cBhvr>
                                        <p:cTn id="173" dur="1000"/>
                                        <p:tgtEl>
                                          <p:spTgt spid="148"/>
                                        </p:tgtEl>
                                      </p:cBhvr>
                                    </p:animEffect>
                                    <p:anim calcmode="lin" valueType="num">
                                      <p:cBhvr>
                                        <p:cTn id="174" dur="1000" fill="hold"/>
                                        <p:tgtEl>
                                          <p:spTgt spid="148"/>
                                        </p:tgtEl>
                                        <p:attrNameLst>
                                          <p:attrName>ppt_x</p:attrName>
                                        </p:attrNameLst>
                                      </p:cBhvr>
                                      <p:tavLst>
                                        <p:tav tm="0">
                                          <p:val>
                                            <p:strVal val="#ppt_x"/>
                                          </p:val>
                                        </p:tav>
                                        <p:tav tm="100000">
                                          <p:val>
                                            <p:strVal val="#ppt_x"/>
                                          </p:val>
                                        </p:tav>
                                      </p:tavLst>
                                    </p:anim>
                                    <p:anim calcmode="lin" valueType="num">
                                      <p:cBhvr>
                                        <p:cTn id="175"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grpId="0" nodeType="clickEffect">
                                  <p:stCondLst>
                                    <p:cond delay="0"/>
                                  </p:stCondLst>
                                  <p:childTnLst>
                                    <p:set>
                                      <p:cBhvr>
                                        <p:cTn id="179" dur="1" fill="hold">
                                          <p:stCondLst>
                                            <p:cond delay="0"/>
                                          </p:stCondLst>
                                        </p:cTn>
                                        <p:tgtEl>
                                          <p:spTgt spid="167"/>
                                        </p:tgtEl>
                                        <p:attrNameLst>
                                          <p:attrName>style.visibility</p:attrName>
                                        </p:attrNameLst>
                                      </p:cBhvr>
                                      <p:to>
                                        <p:strVal val="visible"/>
                                      </p:to>
                                    </p:set>
                                    <p:animEffect transition="in" filter="fade">
                                      <p:cBhvr>
                                        <p:cTn id="180" dur="1000"/>
                                        <p:tgtEl>
                                          <p:spTgt spid="167"/>
                                        </p:tgtEl>
                                      </p:cBhvr>
                                    </p:animEffect>
                                    <p:anim calcmode="lin" valueType="num">
                                      <p:cBhvr>
                                        <p:cTn id="181" dur="1000" fill="hold"/>
                                        <p:tgtEl>
                                          <p:spTgt spid="167"/>
                                        </p:tgtEl>
                                        <p:attrNameLst>
                                          <p:attrName>ppt_x</p:attrName>
                                        </p:attrNameLst>
                                      </p:cBhvr>
                                      <p:tavLst>
                                        <p:tav tm="0">
                                          <p:val>
                                            <p:strVal val="#ppt_x"/>
                                          </p:val>
                                        </p:tav>
                                        <p:tav tm="100000">
                                          <p:val>
                                            <p:strVal val="#ppt_x"/>
                                          </p:val>
                                        </p:tav>
                                      </p:tavLst>
                                    </p:anim>
                                    <p:anim calcmode="lin" valueType="num">
                                      <p:cBhvr>
                                        <p:cTn id="182" dur="1000" fill="hold"/>
                                        <p:tgtEl>
                                          <p:spTgt spid="167"/>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160"/>
                                        </p:tgtEl>
                                        <p:attrNameLst>
                                          <p:attrName>style.visibility</p:attrName>
                                        </p:attrNameLst>
                                      </p:cBhvr>
                                      <p:to>
                                        <p:strVal val="visible"/>
                                      </p:to>
                                    </p:set>
                                    <p:animEffect transition="in" filter="fade">
                                      <p:cBhvr>
                                        <p:cTn id="185" dur="1000"/>
                                        <p:tgtEl>
                                          <p:spTgt spid="160"/>
                                        </p:tgtEl>
                                      </p:cBhvr>
                                    </p:animEffect>
                                    <p:anim calcmode="lin" valueType="num">
                                      <p:cBhvr>
                                        <p:cTn id="186" dur="1000" fill="hold"/>
                                        <p:tgtEl>
                                          <p:spTgt spid="160"/>
                                        </p:tgtEl>
                                        <p:attrNameLst>
                                          <p:attrName>ppt_x</p:attrName>
                                        </p:attrNameLst>
                                      </p:cBhvr>
                                      <p:tavLst>
                                        <p:tav tm="0">
                                          <p:val>
                                            <p:strVal val="#ppt_x"/>
                                          </p:val>
                                        </p:tav>
                                        <p:tav tm="100000">
                                          <p:val>
                                            <p:strVal val="#ppt_x"/>
                                          </p:val>
                                        </p:tav>
                                      </p:tavLst>
                                    </p:anim>
                                    <p:anim calcmode="lin" valueType="num">
                                      <p:cBhvr>
                                        <p:cTn id="187"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169"/>
                                        </p:tgtEl>
                                        <p:attrNameLst>
                                          <p:attrName>style.visibility</p:attrName>
                                        </p:attrNameLst>
                                      </p:cBhvr>
                                      <p:to>
                                        <p:strVal val="visible"/>
                                      </p:to>
                                    </p:set>
                                    <p:animEffect transition="in" filter="fade">
                                      <p:cBhvr>
                                        <p:cTn id="192" dur="1000"/>
                                        <p:tgtEl>
                                          <p:spTgt spid="169"/>
                                        </p:tgtEl>
                                      </p:cBhvr>
                                    </p:animEffect>
                                    <p:anim calcmode="lin" valueType="num">
                                      <p:cBhvr>
                                        <p:cTn id="193" dur="1000" fill="hold"/>
                                        <p:tgtEl>
                                          <p:spTgt spid="169"/>
                                        </p:tgtEl>
                                        <p:attrNameLst>
                                          <p:attrName>ppt_x</p:attrName>
                                        </p:attrNameLst>
                                      </p:cBhvr>
                                      <p:tavLst>
                                        <p:tav tm="0">
                                          <p:val>
                                            <p:strVal val="#ppt_x"/>
                                          </p:val>
                                        </p:tav>
                                        <p:tav tm="100000">
                                          <p:val>
                                            <p:strVal val="#ppt_x"/>
                                          </p:val>
                                        </p:tav>
                                      </p:tavLst>
                                    </p:anim>
                                    <p:anim calcmode="lin" valueType="num">
                                      <p:cBhvr>
                                        <p:cTn id="194" dur="1000" fill="hold"/>
                                        <p:tgtEl>
                                          <p:spTgt spid="169"/>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68"/>
                                        </p:tgtEl>
                                        <p:attrNameLst>
                                          <p:attrName>style.visibility</p:attrName>
                                        </p:attrNameLst>
                                      </p:cBhvr>
                                      <p:to>
                                        <p:strVal val="visible"/>
                                      </p:to>
                                    </p:set>
                                    <p:animEffect transition="in" filter="fade">
                                      <p:cBhvr>
                                        <p:cTn id="197" dur="1000"/>
                                        <p:tgtEl>
                                          <p:spTgt spid="168"/>
                                        </p:tgtEl>
                                      </p:cBhvr>
                                    </p:animEffect>
                                    <p:anim calcmode="lin" valueType="num">
                                      <p:cBhvr>
                                        <p:cTn id="198" dur="1000" fill="hold"/>
                                        <p:tgtEl>
                                          <p:spTgt spid="168"/>
                                        </p:tgtEl>
                                        <p:attrNameLst>
                                          <p:attrName>ppt_x</p:attrName>
                                        </p:attrNameLst>
                                      </p:cBhvr>
                                      <p:tavLst>
                                        <p:tav tm="0">
                                          <p:val>
                                            <p:strVal val="#ppt_x"/>
                                          </p:val>
                                        </p:tav>
                                        <p:tav tm="100000">
                                          <p:val>
                                            <p:strVal val="#ppt_x"/>
                                          </p:val>
                                        </p:tav>
                                      </p:tavLst>
                                    </p:anim>
                                    <p:anim calcmode="lin" valueType="num">
                                      <p:cBhvr>
                                        <p:cTn id="199"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179"/>
                                        </p:tgtEl>
                                        <p:attrNameLst>
                                          <p:attrName>style.visibility</p:attrName>
                                        </p:attrNameLst>
                                      </p:cBhvr>
                                      <p:to>
                                        <p:strVal val="visible"/>
                                      </p:to>
                                    </p:set>
                                    <p:animEffect transition="in" filter="fade">
                                      <p:cBhvr>
                                        <p:cTn id="204" dur="1000"/>
                                        <p:tgtEl>
                                          <p:spTgt spid="179"/>
                                        </p:tgtEl>
                                      </p:cBhvr>
                                    </p:animEffect>
                                    <p:anim calcmode="lin" valueType="num">
                                      <p:cBhvr>
                                        <p:cTn id="205" dur="1000" fill="hold"/>
                                        <p:tgtEl>
                                          <p:spTgt spid="179"/>
                                        </p:tgtEl>
                                        <p:attrNameLst>
                                          <p:attrName>ppt_x</p:attrName>
                                        </p:attrNameLst>
                                      </p:cBhvr>
                                      <p:tavLst>
                                        <p:tav tm="0">
                                          <p:val>
                                            <p:strVal val="#ppt_x"/>
                                          </p:val>
                                        </p:tav>
                                        <p:tav tm="100000">
                                          <p:val>
                                            <p:strVal val="#ppt_x"/>
                                          </p:val>
                                        </p:tav>
                                      </p:tavLst>
                                    </p:anim>
                                    <p:anim calcmode="lin" valueType="num">
                                      <p:cBhvr>
                                        <p:cTn id="206" dur="1000" fill="hold"/>
                                        <p:tgtEl>
                                          <p:spTgt spid="179"/>
                                        </p:tgtEl>
                                        <p:attrNameLst>
                                          <p:attrName>ppt_y</p:attrName>
                                        </p:attrNameLst>
                                      </p:cBhvr>
                                      <p:tavLst>
                                        <p:tav tm="0">
                                          <p:val>
                                            <p:strVal val="#ppt_y+.1"/>
                                          </p:val>
                                        </p:tav>
                                        <p:tav tm="100000">
                                          <p:val>
                                            <p:strVal val="#ppt_y"/>
                                          </p:val>
                                        </p:tav>
                                      </p:tavLst>
                                    </p:anim>
                                  </p:childTnLst>
                                </p:cTn>
                              </p:par>
                              <p:par>
                                <p:cTn id="207" presetID="42" presetClass="entr" presetSubtype="0" fill="hold" nodeType="withEffect">
                                  <p:stCondLst>
                                    <p:cond delay="0"/>
                                  </p:stCondLst>
                                  <p:childTnLst>
                                    <p:set>
                                      <p:cBhvr>
                                        <p:cTn id="208" dur="1" fill="hold">
                                          <p:stCondLst>
                                            <p:cond delay="0"/>
                                          </p:stCondLst>
                                        </p:cTn>
                                        <p:tgtEl>
                                          <p:spTgt spid="177"/>
                                        </p:tgtEl>
                                        <p:attrNameLst>
                                          <p:attrName>style.visibility</p:attrName>
                                        </p:attrNameLst>
                                      </p:cBhvr>
                                      <p:to>
                                        <p:strVal val="visible"/>
                                      </p:to>
                                    </p:set>
                                    <p:animEffect transition="in" filter="fade">
                                      <p:cBhvr>
                                        <p:cTn id="209" dur="1000"/>
                                        <p:tgtEl>
                                          <p:spTgt spid="177"/>
                                        </p:tgtEl>
                                      </p:cBhvr>
                                    </p:animEffect>
                                    <p:anim calcmode="lin" valueType="num">
                                      <p:cBhvr>
                                        <p:cTn id="210" dur="1000" fill="hold"/>
                                        <p:tgtEl>
                                          <p:spTgt spid="177"/>
                                        </p:tgtEl>
                                        <p:attrNameLst>
                                          <p:attrName>ppt_x</p:attrName>
                                        </p:attrNameLst>
                                      </p:cBhvr>
                                      <p:tavLst>
                                        <p:tav tm="0">
                                          <p:val>
                                            <p:strVal val="#ppt_x"/>
                                          </p:val>
                                        </p:tav>
                                        <p:tav tm="100000">
                                          <p:val>
                                            <p:strVal val="#ppt_x"/>
                                          </p:val>
                                        </p:tav>
                                      </p:tavLst>
                                    </p:anim>
                                    <p:anim calcmode="lin" valueType="num">
                                      <p:cBhvr>
                                        <p:cTn id="211"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42" presetClass="entr" presetSubtype="0" fill="hold" grpId="0" nodeType="clickEffect">
                                  <p:stCondLst>
                                    <p:cond delay="0"/>
                                  </p:stCondLst>
                                  <p:childTnLst>
                                    <p:set>
                                      <p:cBhvr>
                                        <p:cTn id="215" dur="1" fill="hold">
                                          <p:stCondLst>
                                            <p:cond delay="0"/>
                                          </p:stCondLst>
                                        </p:cTn>
                                        <p:tgtEl>
                                          <p:spTgt spid="180"/>
                                        </p:tgtEl>
                                        <p:attrNameLst>
                                          <p:attrName>style.visibility</p:attrName>
                                        </p:attrNameLst>
                                      </p:cBhvr>
                                      <p:to>
                                        <p:strVal val="visible"/>
                                      </p:to>
                                    </p:set>
                                    <p:animEffect transition="in" filter="fade">
                                      <p:cBhvr>
                                        <p:cTn id="216" dur="1000"/>
                                        <p:tgtEl>
                                          <p:spTgt spid="180"/>
                                        </p:tgtEl>
                                      </p:cBhvr>
                                    </p:animEffect>
                                    <p:anim calcmode="lin" valueType="num">
                                      <p:cBhvr>
                                        <p:cTn id="217" dur="1000" fill="hold"/>
                                        <p:tgtEl>
                                          <p:spTgt spid="180"/>
                                        </p:tgtEl>
                                        <p:attrNameLst>
                                          <p:attrName>ppt_x</p:attrName>
                                        </p:attrNameLst>
                                      </p:cBhvr>
                                      <p:tavLst>
                                        <p:tav tm="0">
                                          <p:val>
                                            <p:strVal val="#ppt_x"/>
                                          </p:val>
                                        </p:tav>
                                        <p:tav tm="100000">
                                          <p:val>
                                            <p:strVal val="#ppt_x"/>
                                          </p:val>
                                        </p:tav>
                                      </p:tavLst>
                                    </p:anim>
                                    <p:anim calcmode="lin" valueType="num">
                                      <p:cBhvr>
                                        <p:cTn id="218" dur="1000" fill="hold"/>
                                        <p:tgtEl>
                                          <p:spTgt spid="180"/>
                                        </p:tgtEl>
                                        <p:attrNameLst>
                                          <p:attrName>ppt_y</p:attrName>
                                        </p:attrNameLst>
                                      </p:cBhvr>
                                      <p:tavLst>
                                        <p:tav tm="0">
                                          <p:val>
                                            <p:strVal val="#ppt_y+.1"/>
                                          </p:val>
                                        </p:tav>
                                        <p:tav tm="100000">
                                          <p:val>
                                            <p:strVal val="#ppt_y"/>
                                          </p:val>
                                        </p:tav>
                                      </p:tavLst>
                                    </p:anim>
                                  </p:childTnLst>
                                </p:cTn>
                              </p:par>
                              <p:par>
                                <p:cTn id="219" presetID="42" presetClass="entr" presetSubtype="0" fill="hold" nodeType="withEffect">
                                  <p:stCondLst>
                                    <p:cond delay="0"/>
                                  </p:stCondLst>
                                  <p:childTnLst>
                                    <p:set>
                                      <p:cBhvr>
                                        <p:cTn id="220" dur="1" fill="hold">
                                          <p:stCondLst>
                                            <p:cond delay="0"/>
                                          </p:stCondLst>
                                        </p:cTn>
                                        <p:tgtEl>
                                          <p:spTgt spid="178"/>
                                        </p:tgtEl>
                                        <p:attrNameLst>
                                          <p:attrName>style.visibility</p:attrName>
                                        </p:attrNameLst>
                                      </p:cBhvr>
                                      <p:to>
                                        <p:strVal val="visible"/>
                                      </p:to>
                                    </p:set>
                                    <p:animEffect transition="in" filter="fade">
                                      <p:cBhvr>
                                        <p:cTn id="221" dur="1000"/>
                                        <p:tgtEl>
                                          <p:spTgt spid="178"/>
                                        </p:tgtEl>
                                      </p:cBhvr>
                                    </p:animEffect>
                                    <p:anim calcmode="lin" valueType="num">
                                      <p:cBhvr>
                                        <p:cTn id="222" dur="1000" fill="hold"/>
                                        <p:tgtEl>
                                          <p:spTgt spid="178"/>
                                        </p:tgtEl>
                                        <p:attrNameLst>
                                          <p:attrName>ppt_x</p:attrName>
                                        </p:attrNameLst>
                                      </p:cBhvr>
                                      <p:tavLst>
                                        <p:tav tm="0">
                                          <p:val>
                                            <p:strVal val="#ppt_x"/>
                                          </p:val>
                                        </p:tav>
                                        <p:tav tm="100000">
                                          <p:val>
                                            <p:strVal val="#ppt_x"/>
                                          </p:val>
                                        </p:tav>
                                      </p:tavLst>
                                    </p:anim>
                                    <p:anim calcmode="lin" valueType="num">
                                      <p:cBhvr>
                                        <p:cTn id="223"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2" presetClass="entr" presetSubtype="0" fill="hold" grpId="0" nodeType="clickEffect">
                                  <p:stCondLst>
                                    <p:cond delay="0"/>
                                  </p:stCondLst>
                                  <p:childTnLst>
                                    <p:set>
                                      <p:cBhvr>
                                        <p:cTn id="227" dur="1" fill="hold">
                                          <p:stCondLst>
                                            <p:cond delay="0"/>
                                          </p:stCondLst>
                                        </p:cTn>
                                        <p:tgtEl>
                                          <p:spTgt spid="161"/>
                                        </p:tgtEl>
                                        <p:attrNameLst>
                                          <p:attrName>style.visibility</p:attrName>
                                        </p:attrNameLst>
                                      </p:cBhvr>
                                      <p:to>
                                        <p:strVal val="visible"/>
                                      </p:to>
                                    </p:set>
                                    <p:animEffect transition="in" filter="fade">
                                      <p:cBhvr>
                                        <p:cTn id="228" dur="1000"/>
                                        <p:tgtEl>
                                          <p:spTgt spid="161"/>
                                        </p:tgtEl>
                                      </p:cBhvr>
                                    </p:animEffect>
                                    <p:anim calcmode="lin" valueType="num">
                                      <p:cBhvr>
                                        <p:cTn id="229" dur="1000" fill="hold"/>
                                        <p:tgtEl>
                                          <p:spTgt spid="161"/>
                                        </p:tgtEl>
                                        <p:attrNameLst>
                                          <p:attrName>ppt_x</p:attrName>
                                        </p:attrNameLst>
                                      </p:cBhvr>
                                      <p:tavLst>
                                        <p:tav tm="0">
                                          <p:val>
                                            <p:strVal val="#ppt_x"/>
                                          </p:val>
                                        </p:tav>
                                        <p:tav tm="100000">
                                          <p:val>
                                            <p:strVal val="#ppt_x"/>
                                          </p:val>
                                        </p:tav>
                                      </p:tavLst>
                                    </p:anim>
                                    <p:anim calcmode="lin" valueType="num">
                                      <p:cBhvr>
                                        <p:cTn id="230" dur="1000" fill="hold"/>
                                        <p:tgtEl>
                                          <p:spTgt spid="161"/>
                                        </p:tgtEl>
                                        <p:attrNameLst>
                                          <p:attrName>ppt_y</p:attrName>
                                        </p:attrNameLst>
                                      </p:cBhvr>
                                      <p:tavLst>
                                        <p:tav tm="0">
                                          <p:val>
                                            <p:strVal val="#ppt_y+.1"/>
                                          </p:val>
                                        </p:tav>
                                        <p:tav tm="100000">
                                          <p:val>
                                            <p:strVal val="#ppt_y"/>
                                          </p:val>
                                        </p:tav>
                                      </p:tavLst>
                                    </p:anim>
                                  </p:childTnLst>
                                </p:cTn>
                              </p:par>
                              <p:par>
                                <p:cTn id="231" presetID="42" presetClass="entr" presetSubtype="0" fill="hold" nodeType="withEffect">
                                  <p:stCondLst>
                                    <p:cond delay="0"/>
                                  </p:stCondLst>
                                  <p:childTnLst>
                                    <p:set>
                                      <p:cBhvr>
                                        <p:cTn id="232" dur="1" fill="hold">
                                          <p:stCondLst>
                                            <p:cond delay="0"/>
                                          </p:stCondLst>
                                        </p:cTn>
                                        <p:tgtEl>
                                          <p:spTgt spid="166"/>
                                        </p:tgtEl>
                                        <p:attrNameLst>
                                          <p:attrName>style.visibility</p:attrName>
                                        </p:attrNameLst>
                                      </p:cBhvr>
                                      <p:to>
                                        <p:strVal val="visible"/>
                                      </p:to>
                                    </p:set>
                                    <p:animEffect transition="in" filter="fade">
                                      <p:cBhvr>
                                        <p:cTn id="233" dur="1000"/>
                                        <p:tgtEl>
                                          <p:spTgt spid="166"/>
                                        </p:tgtEl>
                                      </p:cBhvr>
                                    </p:animEffect>
                                    <p:anim calcmode="lin" valueType="num">
                                      <p:cBhvr>
                                        <p:cTn id="234" dur="1000" fill="hold"/>
                                        <p:tgtEl>
                                          <p:spTgt spid="166"/>
                                        </p:tgtEl>
                                        <p:attrNameLst>
                                          <p:attrName>ppt_x</p:attrName>
                                        </p:attrNameLst>
                                      </p:cBhvr>
                                      <p:tavLst>
                                        <p:tav tm="0">
                                          <p:val>
                                            <p:strVal val="#ppt_x"/>
                                          </p:val>
                                        </p:tav>
                                        <p:tav tm="100000">
                                          <p:val>
                                            <p:strVal val="#ppt_x"/>
                                          </p:val>
                                        </p:tav>
                                      </p:tavLst>
                                    </p:anim>
                                    <p:anim calcmode="lin" valueType="num">
                                      <p:cBhvr>
                                        <p:cTn id="235" dur="1000" fill="hold"/>
                                        <p:tgtEl>
                                          <p:spTgt spid="166"/>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162"/>
                                        </p:tgtEl>
                                        <p:attrNameLst>
                                          <p:attrName>style.visibility</p:attrName>
                                        </p:attrNameLst>
                                      </p:cBhvr>
                                      <p:to>
                                        <p:strVal val="visible"/>
                                      </p:to>
                                    </p:set>
                                    <p:animEffect transition="in" filter="fade">
                                      <p:cBhvr>
                                        <p:cTn id="238" dur="1000"/>
                                        <p:tgtEl>
                                          <p:spTgt spid="162"/>
                                        </p:tgtEl>
                                      </p:cBhvr>
                                    </p:animEffect>
                                    <p:anim calcmode="lin" valueType="num">
                                      <p:cBhvr>
                                        <p:cTn id="239" dur="1000" fill="hold"/>
                                        <p:tgtEl>
                                          <p:spTgt spid="162"/>
                                        </p:tgtEl>
                                        <p:attrNameLst>
                                          <p:attrName>ppt_x</p:attrName>
                                        </p:attrNameLst>
                                      </p:cBhvr>
                                      <p:tavLst>
                                        <p:tav tm="0">
                                          <p:val>
                                            <p:strVal val="#ppt_x"/>
                                          </p:val>
                                        </p:tav>
                                        <p:tav tm="100000">
                                          <p:val>
                                            <p:strVal val="#ppt_x"/>
                                          </p:val>
                                        </p:tav>
                                      </p:tavLst>
                                    </p:anim>
                                    <p:anim calcmode="lin" valueType="num">
                                      <p:cBhvr>
                                        <p:cTn id="240" dur="1000" fill="hold"/>
                                        <p:tgtEl>
                                          <p:spTgt spid="162"/>
                                        </p:tgtEl>
                                        <p:attrNameLst>
                                          <p:attrName>ppt_y</p:attrName>
                                        </p:attrNameLst>
                                      </p:cBhvr>
                                      <p:tavLst>
                                        <p:tav tm="0">
                                          <p:val>
                                            <p:strVal val="#ppt_y+.1"/>
                                          </p:val>
                                        </p:tav>
                                        <p:tav tm="100000">
                                          <p:val>
                                            <p:strVal val="#ppt_y"/>
                                          </p:val>
                                        </p:tav>
                                      </p:tavLst>
                                    </p:anim>
                                  </p:childTnLst>
                                </p:cTn>
                              </p:par>
                              <p:par>
                                <p:cTn id="241" presetID="42" presetClass="entr" presetSubtype="0" fill="hold" grpId="0" nodeType="withEffect">
                                  <p:stCondLst>
                                    <p:cond delay="0"/>
                                  </p:stCondLst>
                                  <p:childTnLst>
                                    <p:set>
                                      <p:cBhvr>
                                        <p:cTn id="242" dur="1" fill="hold">
                                          <p:stCondLst>
                                            <p:cond delay="0"/>
                                          </p:stCondLst>
                                        </p:cTn>
                                        <p:tgtEl>
                                          <p:spTgt spid="163"/>
                                        </p:tgtEl>
                                        <p:attrNameLst>
                                          <p:attrName>style.visibility</p:attrName>
                                        </p:attrNameLst>
                                      </p:cBhvr>
                                      <p:to>
                                        <p:strVal val="visible"/>
                                      </p:to>
                                    </p:set>
                                    <p:animEffect transition="in" filter="fade">
                                      <p:cBhvr>
                                        <p:cTn id="243" dur="1000"/>
                                        <p:tgtEl>
                                          <p:spTgt spid="163"/>
                                        </p:tgtEl>
                                      </p:cBhvr>
                                    </p:animEffect>
                                    <p:anim calcmode="lin" valueType="num">
                                      <p:cBhvr>
                                        <p:cTn id="244" dur="1000" fill="hold"/>
                                        <p:tgtEl>
                                          <p:spTgt spid="163"/>
                                        </p:tgtEl>
                                        <p:attrNameLst>
                                          <p:attrName>ppt_x</p:attrName>
                                        </p:attrNameLst>
                                      </p:cBhvr>
                                      <p:tavLst>
                                        <p:tav tm="0">
                                          <p:val>
                                            <p:strVal val="#ppt_x"/>
                                          </p:val>
                                        </p:tav>
                                        <p:tav tm="100000">
                                          <p:val>
                                            <p:strVal val="#ppt_x"/>
                                          </p:val>
                                        </p:tav>
                                      </p:tavLst>
                                    </p:anim>
                                    <p:anim calcmode="lin" valueType="num">
                                      <p:cBhvr>
                                        <p:cTn id="245" dur="1000" fill="hold"/>
                                        <p:tgtEl>
                                          <p:spTgt spid="163"/>
                                        </p:tgtEl>
                                        <p:attrNameLst>
                                          <p:attrName>ppt_y</p:attrName>
                                        </p:attrNameLst>
                                      </p:cBhvr>
                                      <p:tavLst>
                                        <p:tav tm="0">
                                          <p:val>
                                            <p:strVal val="#ppt_y+.1"/>
                                          </p:val>
                                        </p:tav>
                                        <p:tav tm="100000">
                                          <p:val>
                                            <p:strVal val="#ppt_y"/>
                                          </p:val>
                                        </p:tav>
                                      </p:tavLst>
                                    </p:anim>
                                  </p:childTnLst>
                                </p:cTn>
                              </p:par>
                              <p:par>
                                <p:cTn id="246" presetID="42" presetClass="entr" presetSubtype="0" fill="hold" grpId="0" nodeType="withEffect">
                                  <p:stCondLst>
                                    <p:cond delay="0"/>
                                  </p:stCondLst>
                                  <p:childTnLst>
                                    <p:set>
                                      <p:cBhvr>
                                        <p:cTn id="247" dur="1" fill="hold">
                                          <p:stCondLst>
                                            <p:cond delay="0"/>
                                          </p:stCondLst>
                                        </p:cTn>
                                        <p:tgtEl>
                                          <p:spTgt spid="164"/>
                                        </p:tgtEl>
                                        <p:attrNameLst>
                                          <p:attrName>style.visibility</p:attrName>
                                        </p:attrNameLst>
                                      </p:cBhvr>
                                      <p:to>
                                        <p:strVal val="visible"/>
                                      </p:to>
                                    </p:set>
                                    <p:animEffect transition="in" filter="fade">
                                      <p:cBhvr>
                                        <p:cTn id="248" dur="1000"/>
                                        <p:tgtEl>
                                          <p:spTgt spid="164"/>
                                        </p:tgtEl>
                                      </p:cBhvr>
                                    </p:animEffect>
                                    <p:anim calcmode="lin" valueType="num">
                                      <p:cBhvr>
                                        <p:cTn id="249" dur="1000" fill="hold"/>
                                        <p:tgtEl>
                                          <p:spTgt spid="164"/>
                                        </p:tgtEl>
                                        <p:attrNameLst>
                                          <p:attrName>ppt_x</p:attrName>
                                        </p:attrNameLst>
                                      </p:cBhvr>
                                      <p:tavLst>
                                        <p:tav tm="0">
                                          <p:val>
                                            <p:strVal val="#ppt_x"/>
                                          </p:val>
                                        </p:tav>
                                        <p:tav tm="100000">
                                          <p:val>
                                            <p:strVal val="#ppt_x"/>
                                          </p:val>
                                        </p:tav>
                                      </p:tavLst>
                                    </p:anim>
                                    <p:anim calcmode="lin" valueType="num">
                                      <p:cBhvr>
                                        <p:cTn id="250" dur="1000" fill="hold"/>
                                        <p:tgtEl>
                                          <p:spTgt spid="164"/>
                                        </p:tgtEl>
                                        <p:attrNameLst>
                                          <p:attrName>ppt_y</p:attrName>
                                        </p:attrNameLst>
                                      </p:cBhvr>
                                      <p:tavLst>
                                        <p:tav tm="0">
                                          <p:val>
                                            <p:strVal val="#ppt_y+.1"/>
                                          </p:val>
                                        </p:tav>
                                        <p:tav tm="100000">
                                          <p:val>
                                            <p:strVal val="#ppt_y"/>
                                          </p:val>
                                        </p:tav>
                                      </p:tavLst>
                                    </p:anim>
                                  </p:childTnLst>
                                </p:cTn>
                              </p:par>
                              <p:par>
                                <p:cTn id="251" presetID="42" presetClass="entr" presetSubtype="0" fill="hold" nodeType="withEffect">
                                  <p:stCondLst>
                                    <p:cond delay="0"/>
                                  </p:stCondLst>
                                  <p:childTnLst>
                                    <p:set>
                                      <p:cBhvr>
                                        <p:cTn id="252" dur="1" fill="hold">
                                          <p:stCondLst>
                                            <p:cond delay="0"/>
                                          </p:stCondLst>
                                        </p:cTn>
                                        <p:tgtEl>
                                          <p:spTgt spid="165"/>
                                        </p:tgtEl>
                                        <p:attrNameLst>
                                          <p:attrName>style.visibility</p:attrName>
                                        </p:attrNameLst>
                                      </p:cBhvr>
                                      <p:to>
                                        <p:strVal val="visible"/>
                                      </p:to>
                                    </p:set>
                                    <p:animEffect transition="in" filter="fade">
                                      <p:cBhvr>
                                        <p:cTn id="253" dur="1000"/>
                                        <p:tgtEl>
                                          <p:spTgt spid="165"/>
                                        </p:tgtEl>
                                      </p:cBhvr>
                                    </p:animEffect>
                                    <p:anim calcmode="lin" valueType="num">
                                      <p:cBhvr>
                                        <p:cTn id="254" dur="1000" fill="hold"/>
                                        <p:tgtEl>
                                          <p:spTgt spid="165"/>
                                        </p:tgtEl>
                                        <p:attrNameLst>
                                          <p:attrName>ppt_x</p:attrName>
                                        </p:attrNameLst>
                                      </p:cBhvr>
                                      <p:tavLst>
                                        <p:tav tm="0">
                                          <p:val>
                                            <p:strVal val="#ppt_x"/>
                                          </p:val>
                                        </p:tav>
                                        <p:tav tm="100000">
                                          <p:val>
                                            <p:strVal val="#ppt_x"/>
                                          </p:val>
                                        </p:tav>
                                      </p:tavLst>
                                    </p:anim>
                                    <p:anim calcmode="lin" valueType="num">
                                      <p:cBhvr>
                                        <p:cTn id="255" dur="1000" fill="hold"/>
                                        <p:tgtEl>
                                          <p:spTgt spid="165"/>
                                        </p:tgtEl>
                                        <p:attrNameLst>
                                          <p:attrName>ppt_y</p:attrName>
                                        </p:attrNameLst>
                                      </p:cBhvr>
                                      <p:tavLst>
                                        <p:tav tm="0">
                                          <p:val>
                                            <p:strVal val="#ppt_y+.1"/>
                                          </p:val>
                                        </p:tav>
                                        <p:tav tm="100000">
                                          <p:val>
                                            <p:strVal val="#ppt_y"/>
                                          </p:val>
                                        </p:tav>
                                      </p:tavLst>
                                    </p:anim>
                                  </p:childTnLst>
                                </p:cTn>
                              </p:par>
                              <p:par>
                                <p:cTn id="256" presetID="42" presetClass="entr" presetSubtype="0" fill="hold" grpId="0" nodeType="withEffect">
                                  <p:stCondLst>
                                    <p:cond delay="0"/>
                                  </p:stCondLst>
                                  <p:childTnLst>
                                    <p:set>
                                      <p:cBhvr>
                                        <p:cTn id="257" dur="1" fill="hold">
                                          <p:stCondLst>
                                            <p:cond delay="0"/>
                                          </p:stCondLst>
                                        </p:cTn>
                                        <p:tgtEl>
                                          <p:spTgt spid="197"/>
                                        </p:tgtEl>
                                        <p:attrNameLst>
                                          <p:attrName>style.visibility</p:attrName>
                                        </p:attrNameLst>
                                      </p:cBhvr>
                                      <p:to>
                                        <p:strVal val="visible"/>
                                      </p:to>
                                    </p:set>
                                    <p:animEffect transition="in" filter="fade">
                                      <p:cBhvr>
                                        <p:cTn id="258" dur="1000"/>
                                        <p:tgtEl>
                                          <p:spTgt spid="197"/>
                                        </p:tgtEl>
                                      </p:cBhvr>
                                    </p:animEffect>
                                    <p:anim calcmode="lin" valueType="num">
                                      <p:cBhvr>
                                        <p:cTn id="259" dur="1000" fill="hold"/>
                                        <p:tgtEl>
                                          <p:spTgt spid="197"/>
                                        </p:tgtEl>
                                        <p:attrNameLst>
                                          <p:attrName>ppt_x</p:attrName>
                                        </p:attrNameLst>
                                      </p:cBhvr>
                                      <p:tavLst>
                                        <p:tav tm="0">
                                          <p:val>
                                            <p:strVal val="#ppt_x"/>
                                          </p:val>
                                        </p:tav>
                                        <p:tav tm="100000">
                                          <p:val>
                                            <p:strVal val="#ppt_x"/>
                                          </p:val>
                                        </p:tav>
                                      </p:tavLst>
                                    </p:anim>
                                    <p:anim calcmode="lin" valueType="num">
                                      <p:cBhvr>
                                        <p:cTn id="260" dur="1000" fill="hold"/>
                                        <p:tgtEl>
                                          <p:spTgt spid="197"/>
                                        </p:tgtEl>
                                        <p:attrNameLst>
                                          <p:attrName>ppt_y</p:attrName>
                                        </p:attrNameLst>
                                      </p:cBhvr>
                                      <p:tavLst>
                                        <p:tav tm="0">
                                          <p:val>
                                            <p:strVal val="#ppt_y+.1"/>
                                          </p:val>
                                        </p:tav>
                                        <p:tav tm="100000">
                                          <p:val>
                                            <p:strVal val="#ppt_y"/>
                                          </p:val>
                                        </p:tav>
                                      </p:tavLst>
                                    </p:anim>
                                  </p:childTnLst>
                                </p:cTn>
                              </p:par>
                              <p:par>
                                <p:cTn id="261" presetID="42" presetClass="entr" presetSubtype="0" fill="hold" grpId="0" nodeType="withEffect">
                                  <p:stCondLst>
                                    <p:cond delay="0"/>
                                  </p:stCondLst>
                                  <p:childTnLst>
                                    <p:set>
                                      <p:cBhvr>
                                        <p:cTn id="262" dur="1" fill="hold">
                                          <p:stCondLst>
                                            <p:cond delay="0"/>
                                          </p:stCondLst>
                                        </p:cTn>
                                        <p:tgtEl>
                                          <p:spTgt spid="198"/>
                                        </p:tgtEl>
                                        <p:attrNameLst>
                                          <p:attrName>style.visibility</p:attrName>
                                        </p:attrNameLst>
                                      </p:cBhvr>
                                      <p:to>
                                        <p:strVal val="visible"/>
                                      </p:to>
                                    </p:set>
                                    <p:animEffect transition="in" filter="fade">
                                      <p:cBhvr>
                                        <p:cTn id="263" dur="1000"/>
                                        <p:tgtEl>
                                          <p:spTgt spid="198"/>
                                        </p:tgtEl>
                                      </p:cBhvr>
                                    </p:animEffect>
                                    <p:anim calcmode="lin" valueType="num">
                                      <p:cBhvr>
                                        <p:cTn id="264" dur="1000" fill="hold"/>
                                        <p:tgtEl>
                                          <p:spTgt spid="198"/>
                                        </p:tgtEl>
                                        <p:attrNameLst>
                                          <p:attrName>ppt_x</p:attrName>
                                        </p:attrNameLst>
                                      </p:cBhvr>
                                      <p:tavLst>
                                        <p:tav tm="0">
                                          <p:val>
                                            <p:strVal val="#ppt_x"/>
                                          </p:val>
                                        </p:tav>
                                        <p:tav tm="100000">
                                          <p:val>
                                            <p:strVal val="#ppt_x"/>
                                          </p:val>
                                        </p:tav>
                                      </p:tavLst>
                                    </p:anim>
                                    <p:anim calcmode="lin" valueType="num">
                                      <p:cBhvr>
                                        <p:cTn id="265" dur="1000" fill="hold"/>
                                        <p:tgtEl>
                                          <p:spTgt spid="198"/>
                                        </p:tgtEl>
                                        <p:attrNameLst>
                                          <p:attrName>ppt_y</p:attrName>
                                        </p:attrNameLst>
                                      </p:cBhvr>
                                      <p:tavLst>
                                        <p:tav tm="0">
                                          <p:val>
                                            <p:strVal val="#ppt_y+.1"/>
                                          </p:val>
                                        </p:tav>
                                        <p:tav tm="100000">
                                          <p:val>
                                            <p:strVal val="#ppt_y"/>
                                          </p:val>
                                        </p:tav>
                                      </p:tavLst>
                                    </p:anim>
                                  </p:childTnLst>
                                </p:cTn>
                              </p:par>
                              <p:par>
                                <p:cTn id="266" presetID="42" presetClass="entr" presetSubtype="0" fill="hold" grpId="0" nodeType="withEffect">
                                  <p:stCondLst>
                                    <p:cond delay="0"/>
                                  </p:stCondLst>
                                  <p:childTnLst>
                                    <p:set>
                                      <p:cBhvr>
                                        <p:cTn id="267" dur="1" fill="hold">
                                          <p:stCondLst>
                                            <p:cond delay="0"/>
                                          </p:stCondLst>
                                        </p:cTn>
                                        <p:tgtEl>
                                          <p:spTgt spid="199"/>
                                        </p:tgtEl>
                                        <p:attrNameLst>
                                          <p:attrName>style.visibility</p:attrName>
                                        </p:attrNameLst>
                                      </p:cBhvr>
                                      <p:to>
                                        <p:strVal val="visible"/>
                                      </p:to>
                                    </p:set>
                                    <p:animEffect transition="in" filter="fade">
                                      <p:cBhvr>
                                        <p:cTn id="268" dur="1000"/>
                                        <p:tgtEl>
                                          <p:spTgt spid="199"/>
                                        </p:tgtEl>
                                      </p:cBhvr>
                                    </p:animEffect>
                                    <p:anim calcmode="lin" valueType="num">
                                      <p:cBhvr>
                                        <p:cTn id="269" dur="1000" fill="hold"/>
                                        <p:tgtEl>
                                          <p:spTgt spid="199"/>
                                        </p:tgtEl>
                                        <p:attrNameLst>
                                          <p:attrName>ppt_x</p:attrName>
                                        </p:attrNameLst>
                                      </p:cBhvr>
                                      <p:tavLst>
                                        <p:tav tm="0">
                                          <p:val>
                                            <p:strVal val="#ppt_x"/>
                                          </p:val>
                                        </p:tav>
                                        <p:tav tm="100000">
                                          <p:val>
                                            <p:strVal val="#ppt_x"/>
                                          </p:val>
                                        </p:tav>
                                      </p:tavLst>
                                    </p:anim>
                                    <p:anim calcmode="lin" valueType="num">
                                      <p:cBhvr>
                                        <p:cTn id="270" dur="1000" fill="hold"/>
                                        <p:tgtEl>
                                          <p:spTgt spid="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ldLvl="0" animBg="1"/>
      <p:bldP spid="147" grpId="0"/>
      <p:bldP spid="149" grpId="0"/>
      <p:bldP spid="151" grpId="0"/>
      <p:bldP spid="152" grpId="0" bldLvl="0" animBg="1"/>
      <p:bldP spid="153" grpId="0"/>
      <p:bldP spid="154" grpId="0" bldLvl="0" animBg="1"/>
      <p:bldP spid="155" grpId="0" bldLvl="0" animBg="1"/>
      <p:bldP spid="156" grpId="0" bldLvl="0" animBg="1"/>
      <p:bldP spid="157" grpId="0"/>
      <p:bldP spid="158" grpId="0"/>
      <p:bldP spid="159" grpId="0"/>
      <p:bldP spid="161" grpId="0" bldLvl="0" animBg="1"/>
      <p:bldP spid="162" grpId="0"/>
      <p:bldP spid="163" grpId="0"/>
      <p:bldP spid="164" grpId="0"/>
      <p:bldP spid="167" grpId="0"/>
      <p:bldP spid="169" grpId="0"/>
      <p:bldP spid="170" grpId="0" bldLvl="0" animBg="1"/>
      <p:bldP spid="171" grpId="0"/>
      <p:bldP spid="173" grpId="0"/>
      <p:bldP spid="174" grpId="0"/>
      <p:bldP spid="175" grpId="0" bldLvl="0" animBg="1"/>
      <p:bldP spid="176" grpId="0"/>
      <p:bldP spid="179" grpId="0"/>
      <p:bldP spid="180" grpId="0"/>
      <p:bldP spid="181" grpId="0" bldLvl="0" animBg="1"/>
      <p:bldP spid="182" grpId="0"/>
      <p:bldP spid="183" grpId="0" bldLvl="0" animBg="1"/>
      <p:bldP spid="184" grpId="0"/>
      <p:bldP spid="185" grpId="0" bldLvl="0" animBg="1"/>
      <p:bldP spid="186" grpId="0"/>
      <p:bldP spid="187" grpId="0" bldLvl="0" animBg="1"/>
      <p:bldP spid="188" grpId="0"/>
      <p:bldP spid="189" grpId="0"/>
      <p:bldP spid="190" grpId="0" bldLvl="0" animBg="1"/>
      <p:bldP spid="191" grpId="0" bldLvl="0" animBg="1"/>
      <p:bldP spid="192" grpId="0" bldLvl="0" animBg="1"/>
      <p:bldP spid="193" grpId="0" bldLvl="0" animBg="1"/>
      <p:bldP spid="197" grpId="0"/>
      <p:bldP spid="198" grpId="0"/>
      <p:bldP spid="19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矩形 182"/>
          <p:cNvSpPr/>
          <p:nvPr/>
        </p:nvSpPr>
        <p:spPr>
          <a:xfrm>
            <a:off x="4364868" y="478062"/>
            <a:ext cx="3669594" cy="420564"/>
          </a:xfrm>
          <a:prstGeom prst="rect">
            <a:avLst/>
          </a:prstGeom>
        </p:spPr>
        <p:txBody>
          <a:bodyPr wrap="none">
            <a:spAutoFit/>
          </a:bodyPr>
          <a:lstStyle/>
          <a:p>
            <a:pPr lvl="0"/>
            <a:r>
              <a:rPr lang="zh-CN" altLang="en-US" sz="2133" dirty="0">
                <a:solidFill>
                  <a:srgbClr val="FF0000"/>
                </a:solidFill>
              </a:rPr>
              <a:t>作业提交过程之</a:t>
            </a:r>
            <a:r>
              <a:rPr lang="en-US" altLang="zh-CN" sz="2133" dirty="0">
                <a:solidFill>
                  <a:srgbClr val="FF0000"/>
                </a:solidFill>
              </a:rPr>
              <a:t>HDFS</a:t>
            </a:r>
            <a:r>
              <a:rPr lang="zh-CN" altLang="en-US" sz="2133" dirty="0">
                <a:solidFill>
                  <a:srgbClr val="FF0000"/>
                </a:solidFill>
              </a:rPr>
              <a:t>写数据</a:t>
            </a:r>
            <a:endParaRPr lang="zh-CN" altLang="en-US" sz="2133" b="1" dirty="0">
              <a:solidFill>
                <a:srgbClr val="FF0000"/>
              </a:solidFill>
            </a:endParaRPr>
          </a:p>
        </p:txBody>
      </p:sp>
      <p:sp>
        <p:nvSpPr>
          <p:cNvPr id="149" name="圆角矩形 148"/>
          <p:cNvSpPr/>
          <p:nvPr/>
        </p:nvSpPr>
        <p:spPr>
          <a:xfrm>
            <a:off x="9185548" y="1591861"/>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51" name="文本框 9"/>
          <p:cNvSpPr txBox="1">
            <a:spLocks noChangeArrowheads="1"/>
          </p:cNvSpPr>
          <p:nvPr/>
        </p:nvSpPr>
        <p:spPr bwMode="auto">
          <a:xfrm>
            <a:off x="3518667" y="1439552"/>
            <a:ext cx="4264820"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1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向</a:t>
            </a: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namenode</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请求上传文件</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/user/</a:t>
            </a: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atguigu</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/ss.avi</a:t>
            </a:r>
            <a:endParaRPr lang="en-US" altLang="zh-CN" sz="1600" dirty="0">
              <a:latin typeface="Arial" panose="020B0604020202020204" pitchFamily="34" charset="0"/>
            </a:endParaRPr>
          </a:p>
        </p:txBody>
      </p:sp>
      <p:cxnSp>
        <p:nvCxnSpPr>
          <p:cNvPr id="152" name="直接箭头连接符 151"/>
          <p:cNvCxnSpPr/>
          <p:nvPr/>
        </p:nvCxnSpPr>
        <p:spPr>
          <a:xfrm flipH="1" flipV="1">
            <a:off x="2873530" y="2201497"/>
            <a:ext cx="6332760" cy="10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文本框 13"/>
          <p:cNvSpPr txBox="1">
            <a:spLocks noChangeArrowheads="1"/>
          </p:cNvSpPr>
          <p:nvPr/>
        </p:nvSpPr>
        <p:spPr bwMode="auto">
          <a:xfrm>
            <a:off x="7289525" y="1964618"/>
            <a:ext cx="2074624" cy="29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2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响应可以上传文件</a:t>
            </a:r>
            <a:endParaRPr lang="zh-CN" altLang="en-US" sz="1600" dirty="0">
              <a:latin typeface="Arial" panose="020B0604020202020204" pitchFamily="34" charset="0"/>
            </a:endParaRPr>
          </a:p>
        </p:txBody>
      </p:sp>
      <p:cxnSp>
        <p:nvCxnSpPr>
          <p:cNvPr id="154" name="直接箭头连接符 153"/>
          <p:cNvCxnSpPr>
            <a:stCxn id="225" idx="3"/>
          </p:cNvCxnSpPr>
          <p:nvPr/>
        </p:nvCxnSpPr>
        <p:spPr>
          <a:xfrm>
            <a:off x="2879501" y="2549822"/>
            <a:ext cx="6340646" cy="1234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5" name="文本框 15"/>
          <p:cNvSpPr txBox="1">
            <a:spLocks noChangeArrowheads="1"/>
          </p:cNvSpPr>
          <p:nvPr/>
        </p:nvSpPr>
        <p:spPr bwMode="auto">
          <a:xfrm>
            <a:off x="3515839" y="2317665"/>
            <a:ext cx="48047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spAutoFit/>
          </a:bodyPr>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3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请求上传第一个</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block</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0-128M</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），请返回</a:t>
            </a: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datanode</a:t>
            </a:r>
            <a:endParaRPr lang="en-US" altLang="zh-CN" sz="1600" dirty="0">
              <a:latin typeface="Arial" panose="020B0604020202020204" pitchFamily="34" charset="0"/>
            </a:endParaRPr>
          </a:p>
        </p:txBody>
      </p:sp>
      <p:cxnSp>
        <p:nvCxnSpPr>
          <p:cNvPr id="156" name="直接箭头连接符 155"/>
          <p:cNvCxnSpPr/>
          <p:nvPr/>
        </p:nvCxnSpPr>
        <p:spPr>
          <a:xfrm flipV="1">
            <a:off x="2883959" y="1847612"/>
            <a:ext cx="6325290" cy="305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7" name="直接箭头连接符 156"/>
          <p:cNvCxnSpPr/>
          <p:nvPr/>
        </p:nvCxnSpPr>
        <p:spPr>
          <a:xfrm flipH="1" flipV="1">
            <a:off x="2873530" y="2835108"/>
            <a:ext cx="6332760" cy="237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文本框 21"/>
          <p:cNvSpPr txBox="1">
            <a:spLocks noChangeArrowheads="1"/>
          </p:cNvSpPr>
          <p:nvPr/>
        </p:nvSpPr>
        <p:spPr bwMode="auto">
          <a:xfrm>
            <a:off x="4000097" y="2665189"/>
            <a:ext cx="56633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spAutoFit/>
          </a:bodyPr>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4</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返回</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dn1</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dn2</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dn3</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节点，表示采用这三个节点存储数据</a:t>
            </a:r>
            <a:endParaRPr lang="zh-CN" altLang="en-US" sz="1600" dirty="0">
              <a:latin typeface="Arial" panose="020B0604020202020204" pitchFamily="34" charset="0"/>
            </a:endParaRPr>
          </a:p>
        </p:txBody>
      </p:sp>
      <p:sp>
        <p:nvSpPr>
          <p:cNvPr id="159" name="文本框 22"/>
          <p:cNvSpPr txBox="1">
            <a:spLocks noChangeArrowheads="1"/>
          </p:cNvSpPr>
          <p:nvPr/>
        </p:nvSpPr>
        <p:spPr bwMode="auto">
          <a:xfrm>
            <a:off x="9352721" y="1286349"/>
            <a:ext cx="1105052" cy="45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NameNode</a:t>
            </a:r>
            <a:endParaRPr lang="en-US" altLang="zh-CN" sz="1600" dirty="0">
              <a:latin typeface="Arial" panose="020B0604020202020204" pitchFamily="34" charset="0"/>
            </a:endParaRPr>
          </a:p>
        </p:txBody>
      </p:sp>
      <p:sp>
        <p:nvSpPr>
          <p:cNvPr id="160" name="文本框 23"/>
          <p:cNvSpPr txBox="1">
            <a:spLocks noChangeArrowheads="1"/>
          </p:cNvSpPr>
          <p:nvPr/>
        </p:nvSpPr>
        <p:spPr bwMode="auto">
          <a:xfrm>
            <a:off x="1800945" y="1290737"/>
            <a:ext cx="677157"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客户端</a:t>
            </a:r>
            <a:endParaRPr lang="zh-CN" altLang="zh-CN" sz="1600" dirty="0">
              <a:latin typeface="Arial" panose="020B0604020202020204" pitchFamily="34" charset="0"/>
            </a:endParaRPr>
          </a:p>
        </p:txBody>
      </p:sp>
      <p:sp>
        <p:nvSpPr>
          <p:cNvPr id="161" name="矩形 160"/>
          <p:cNvSpPr/>
          <p:nvPr/>
        </p:nvSpPr>
        <p:spPr>
          <a:xfrm>
            <a:off x="9387644" y="2286166"/>
            <a:ext cx="922602" cy="37497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62" name="文本框 25"/>
          <p:cNvSpPr txBox="1">
            <a:spLocks noChangeArrowheads="1"/>
          </p:cNvSpPr>
          <p:nvPr/>
        </p:nvSpPr>
        <p:spPr bwMode="auto">
          <a:xfrm>
            <a:off x="9532962" y="2375608"/>
            <a:ext cx="677157"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元数据</a:t>
            </a:r>
            <a:endParaRPr lang="zh-CN" altLang="zh-CN" sz="1600" dirty="0">
              <a:latin typeface="Arial" panose="020B0604020202020204" pitchFamily="34" charset="0"/>
            </a:endParaRPr>
          </a:p>
        </p:txBody>
      </p:sp>
      <p:sp>
        <p:nvSpPr>
          <p:cNvPr id="163" name="圆角矩形 162"/>
          <p:cNvSpPr/>
          <p:nvPr/>
        </p:nvSpPr>
        <p:spPr>
          <a:xfrm>
            <a:off x="10637546" y="4527779"/>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64" name="圆角矩形 163"/>
          <p:cNvSpPr/>
          <p:nvPr/>
        </p:nvSpPr>
        <p:spPr>
          <a:xfrm>
            <a:off x="4135993" y="4548094"/>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65" name="圆角矩形 164"/>
          <p:cNvSpPr/>
          <p:nvPr/>
        </p:nvSpPr>
        <p:spPr>
          <a:xfrm>
            <a:off x="7715613" y="4548940"/>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66" name="文本框 30"/>
          <p:cNvSpPr txBox="1">
            <a:spLocks noChangeArrowheads="1"/>
          </p:cNvSpPr>
          <p:nvPr/>
        </p:nvSpPr>
        <p:spPr bwMode="auto">
          <a:xfrm>
            <a:off x="4341983" y="4278747"/>
            <a:ext cx="979145" cy="31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DataNode1</a:t>
            </a:r>
            <a:endParaRPr lang="en-US" altLang="zh-CN" sz="1600" dirty="0">
              <a:latin typeface="Arial" panose="020B0604020202020204" pitchFamily="34" charset="0"/>
            </a:endParaRPr>
          </a:p>
        </p:txBody>
      </p:sp>
      <p:sp>
        <p:nvSpPr>
          <p:cNvPr id="167" name="文本框 31"/>
          <p:cNvSpPr txBox="1">
            <a:spLocks noChangeArrowheads="1"/>
          </p:cNvSpPr>
          <p:nvPr/>
        </p:nvSpPr>
        <p:spPr bwMode="auto">
          <a:xfrm>
            <a:off x="7903895" y="4263387"/>
            <a:ext cx="981878" cy="30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DataNode2</a:t>
            </a:r>
            <a:endParaRPr lang="en-US" altLang="zh-CN" sz="1600" dirty="0">
              <a:latin typeface="Arial" panose="020B0604020202020204" pitchFamily="34" charset="0"/>
            </a:endParaRPr>
          </a:p>
        </p:txBody>
      </p:sp>
      <p:sp>
        <p:nvSpPr>
          <p:cNvPr id="168" name="文本框 32"/>
          <p:cNvSpPr txBox="1">
            <a:spLocks noChangeArrowheads="1"/>
          </p:cNvSpPr>
          <p:nvPr/>
        </p:nvSpPr>
        <p:spPr bwMode="auto">
          <a:xfrm>
            <a:off x="10785833" y="4209446"/>
            <a:ext cx="945480" cy="33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DataNode3</a:t>
            </a:r>
            <a:endParaRPr lang="en-US" altLang="zh-CN" sz="1600" dirty="0">
              <a:latin typeface="Arial" panose="020B0604020202020204" pitchFamily="34" charset="0"/>
            </a:endParaRPr>
          </a:p>
        </p:txBody>
      </p:sp>
      <p:cxnSp>
        <p:nvCxnSpPr>
          <p:cNvPr id="169" name="肘形连接符 168"/>
          <p:cNvCxnSpPr>
            <a:endCxn id="164" idx="1"/>
          </p:cNvCxnSpPr>
          <p:nvPr/>
        </p:nvCxnSpPr>
        <p:spPr>
          <a:xfrm rot="16200000" flipH="1">
            <a:off x="2148466" y="3538211"/>
            <a:ext cx="1978587" cy="1996468"/>
          </a:xfrm>
          <a:prstGeom prst="bentConnector2">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sp>
        <p:nvSpPr>
          <p:cNvPr id="170" name="圆柱形 169"/>
          <p:cNvSpPr/>
          <p:nvPr/>
        </p:nvSpPr>
        <p:spPr>
          <a:xfrm>
            <a:off x="244524" y="3619058"/>
            <a:ext cx="751679" cy="1120359"/>
          </a:xfrm>
          <a:prstGeom prst="can">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71" name="文本框 35"/>
          <p:cNvSpPr txBox="1">
            <a:spLocks noChangeArrowheads="1"/>
          </p:cNvSpPr>
          <p:nvPr/>
        </p:nvSpPr>
        <p:spPr bwMode="auto">
          <a:xfrm>
            <a:off x="394094" y="4836361"/>
            <a:ext cx="531364" cy="3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ss.avi</a:t>
            </a:r>
            <a:endParaRPr lang="en-US" altLang="zh-CN" sz="1600" dirty="0">
              <a:latin typeface="Arial" panose="020B0604020202020204" pitchFamily="34" charset="0"/>
            </a:endParaRPr>
          </a:p>
        </p:txBody>
      </p:sp>
      <p:sp>
        <p:nvSpPr>
          <p:cNvPr id="172" name="文本框 36"/>
          <p:cNvSpPr txBox="1">
            <a:spLocks noChangeArrowheads="1"/>
          </p:cNvSpPr>
          <p:nvPr/>
        </p:nvSpPr>
        <p:spPr bwMode="auto">
          <a:xfrm>
            <a:off x="314779" y="4154013"/>
            <a:ext cx="692393" cy="24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0-128m</a:t>
            </a:r>
            <a:endParaRPr lang="en-US" altLang="zh-CN" sz="1600" dirty="0">
              <a:latin typeface="Arial" panose="020B0604020202020204" pitchFamily="34" charset="0"/>
            </a:endParaRPr>
          </a:p>
        </p:txBody>
      </p:sp>
      <p:sp>
        <p:nvSpPr>
          <p:cNvPr id="173" name="文本框 37"/>
          <p:cNvSpPr txBox="1">
            <a:spLocks noChangeArrowheads="1"/>
          </p:cNvSpPr>
          <p:nvPr/>
        </p:nvSpPr>
        <p:spPr bwMode="auto">
          <a:xfrm>
            <a:off x="394093" y="3361347"/>
            <a:ext cx="482474"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200m</a:t>
            </a:r>
            <a:endParaRPr lang="en-US" altLang="zh-CN" sz="1600" dirty="0">
              <a:latin typeface="Arial" panose="020B0604020202020204" pitchFamily="34" charset="0"/>
            </a:endParaRPr>
          </a:p>
        </p:txBody>
      </p:sp>
      <p:cxnSp>
        <p:nvCxnSpPr>
          <p:cNvPr id="174" name="直接连接符 173"/>
          <p:cNvCxnSpPr/>
          <p:nvPr/>
        </p:nvCxnSpPr>
        <p:spPr>
          <a:xfrm flipV="1">
            <a:off x="244524" y="4047408"/>
            <a:ext cx="751679" cy="14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a:endCxn id="225" idx="1"/>
          </p:cNvCxnSpPr>
          <p:nvPr/>
        </p:nvCxnSpPr>
        <p:spPr>
          <a:xfrm flipV="1">
            <a:off x="244522" y="2549823"/>
            <a:ext cx="588048" cy="116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文本框 40"/>
          <p:cNvSpPr txBox="1">
            <a:spLocks noChangeArrowheads="1"/>
          </p:cNvSpPr>
          <p:nvPr/>
        </p:nvSpPr>
        <p:spPr bwMode="auto">
          <a:xfrm>
            <a:off x="2158968" y="5145214"/>
            <a:ext cx="2336565" cy="35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5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请求建立</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block</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传输通道</a:t>
            </a:r>
            <a:endParaRPr lang="zh-CN" altLang="en-US" sz="1600" dirty="0">
              <a:latin typeface="Arial" panose="020B0604020202020204" pitchFamily="34" charset="0"/>
            </a:endParaRPr>
          </a:p>
        </p:txBody>
      </p:sp>
      <p:sp>
        <p:nvSpPr>
          <p:cNvPr id="177" name="矩形 176"/>
          <p:cNvSpPr/>
          <p:nvPr/>
        </p:nvSpPr>
        <p:spPr>
          <a:xfrm>
            <a:off x="4369613" y="5732272"/>
            <a:ext cx="747412" cy="30641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78" name="文本框 42"/>
          <p:cNvSpPr txBox="1">
            <a:spLocks noChangeArrowheads="1"/>
          </p:cNvSpPr>
          <p:nvPr/>
        </p:nvSpPr>
        <p:spPr bwMode="auto">
          <a:xfrm>
            <a:off x="4382203" y="5460985"/>
            <a:ext cx="988013"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Bytebuffer</a:t>
            </a:r>
            <a:endParaRPr lang="en-US" altLang="zh-CN" sz="1600" dirty="0">
              <a:latin typeface="Arial" panose="020B0604020202020204" pitchFamily="34" charset="0"/>
            </a:endParaRPr>
          </a:p>
        </p:txBody>
      </p:sp>
      <p:sp>
        <p:nvSpPr>
          <p:cNvPr id="179" name="流程图: 联系 178"/>
          <p:cNvSpPr/>
          <p:nvPr/>
        </p:nvSpPr>
        <p:spPr>
          <a:xfrm>
            <a:off x="4444946" y="5821996"/>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0" name="流程图: 联系 179"/>
          <p:cNvSpPr/>
          <p:nvPr/>
        </p:nvSpPr>
        <p:spPr>
          <a:xfrm>
            <a:off x="4612543" y="5826228"/>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1" name="流程图: 联系 180"/>
          <p:cNvSpPr/>
          <p:nvPr/>
        </p:nvSpPr>
        <p:spPr>
          <a:xfrm>
            <a:off x="4846162" y="5826228"/>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2" name="流程图: 联系 181"/>
          <p:cNvSpPr/>
          <p:nvPr/>
        </p:nvSpPr>
        <p:spPr>
          <a:xfrm>
            <a:off x="4190166" y="5845696"/>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4" name="流程图: 联系 183"/>
          <p:cNvSpPr/>
          <p:nvPr/>
        </p:nvSpPr>
        <p:spPr>
          <a:xfrm>
            <a:off x="4306975" y="5835539"/>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5" name="矩形 184"/>
          <p:cNvSpPr/>
          <p:nvPr/>
        </p:nvSpPr>
        <p:spPr>
          <a:xfrm>
            <a:off x="8010178" y="5717882"/>
            <a:ext cx="747412" cy="30641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6" name="文本框 51"/>
          <p:cNvSpPr txBox="1">
            <a:spLocks noChangeArrowheads="1"/>
          </p:cNvSpPr>
          <p:nvPr/>
        </p:nvSpPr>
        <p:spPr bwMode="auto">
          <a:xfrm>
            <a:off x="7991526" y="5427774"/>
            <a:ext cx="932789"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Bytebuffer</a:t>
            </a:r>
            <a:endParaRPr lang="en-US" altLang="zh-CN" sz="1600" dirty="0">
              <a:latin typeface="Arial" panose="020B0604020202020204" pitchFamily="34" charset="0"/>
            </a:endParaRPr>
          </a:p>
        </p:txBody>
      </p:sp>
      <p:sp>
        <p:nvSpPr>
          <p:cNvPr id="187" name="流程图: 联系 186"/>
          <p:cNvSpPr/>
          <p:nvPr/>
        </p:nvSpPr>
        <p:spPr>
          <a:xfrm>
            <a:off x="8085511" y="5807606"/>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8" name="流程图: 联系 187"/>
          <p:cNvSpPr/>
          <p:nvPr/>
        </p:nvSpPr>
        <p:spPr>
          <a:xfrm>
            <a:off x="8253108" y="5811838"/>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9" name="流程图: 联系 188"/>
          <p:cNvSpPr/>
          <p:nvPr/>
        </p:nvSpPr>
        <p:spPr>
          <a:xfrm>
            <a:off x="8486727" y="5811838"/>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90" name="矩形 189"/>
          <p:cNvSpPr/>
          <p:nvPr/>
        </p:nvSpPr>
        <p:spPr>
          <a:xfrm>
            <a:off x="10933803" y="5718729"/>
            <a:ext cx="747412" cy="30641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91" name="文本框 56"/>
          <p:cNvSpPr txBox="1">
            <a:spLocks noChangeArrowheads="1"/>
          </p:cNvSpPr>
          <p:nvPr/>
        </p:nvSpPr>
        <p:spPr bwMode="auto">
          <a:xfrm>
            <a:off x="10879787" y="5427774"/>
            <a:ext cx="920318"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Bytebuffer</a:t>
            </a:r>
            <a:endParaRPr lang="en-US" altLang="zh-CN" sz="1600" dirty="0">
              <a:latin typeface="Arial" panose="020B0604020202020204" pitchFamily="34" charset="0"/>
            </a:endParaRPr>
          </a:p>
        </p:txBody>
      </p:sp>
      <p:sp>
        <p:nvSpPr>
          <p:cNvPr id="192" name="流程图: 联系 191"/>
          <p:cNvSpPr/>
          <p:nvPr/>
        </p:nvSpPr>
        <p:spPr>
          <a:xfrm>
            <a:off x="11009136" y="5808453"/>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93" name="流程图: 联系 192"/>
          <p:cNvSpPr/>
          <p:nvPr/>
        </p:nvSpPr>
        <p:spPr>
          <a:xfrm>
            <a:off x="11176733" y="5812685"/>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94" name="流程图: 联系 193"/>
          <p:cNvSpPr/>
          <p:nvPr/>
        </p:nvSpPr>
        <p:spPr>
          <a:xfrm>
            <a:off x="11410352" y="5812685"/>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cxnSp>
        <p:nvCxnSpPr>
          <p:cNvPr id="195" name="直接箭头连接符 194"/>
          <p:cNvCxnSpPr/>
          <p:nvPr/>
        </p:nvCxnSpPr>
        <p:spPr>
          <a:xfrm>
            <a:off x="5451371" y="5592608"/>
            <a:ext cx="2278211" cy="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接箭头连接符 195"/>
          <p:cNvCxnSpPr/>
          <p:nvPr/>
        </p:nvCxnSpPr>
        <p:spPr>
          <a:xfrm>
            <a:off x="9029298" y="5617156"/>
            <a:ext cx="1608248" cy="2116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7" name="流程图: 联系 196"/>
          <p:cNvSpPr/>
          <p:nvPr/>
        </p:nvSpPr>
        <p:spPr>
          <a:xfrm>
            <a:off x="5228755" y="5845696"/>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98" name="流程图: 联系 197"/>
          <p:cNvSpPr/>
          <p:nvPr/>
        </p:nvSpPr>
        <p:spPr>
          <a:xfrm>
            <a:off x="7845967" y="5867704"/>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99" name="流程图: 联系 198"/>
          <p:cNvSpPr/>
          <p:nvPr/>
        </p:nvSpPr>
        <p:spPr>
          <a:xfrm>
            <a:off x="8869320" y="5827075"/>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200" name="流程图: 联系 199"/>
          <p:cNvSpPr/>
          <p:nvPr/>
        </p:nvSpPr>
        <p:spPr>
          <a:xfrm>
            <a:off x="10739966" y="5865165"/>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cxnSp>
        <p:nvCxnSpPr>
          <p:cNvPr id="201" name="直接箭头连接符 200"/>
          <p:cNvCxnSpPr/>
          <p:nvPr/>
        </p:nvCxnSpPr>
        <p:spPr>
          <a:xfrm flipH="1">
            <a:off x="9020836" y="5044290"/>
            <a:ext cx="1616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p:nvPr/>
        </p:nvCxnSpPr>
        <p:spPr>
          <a:xfrm flipH="1">
            <a:off x="5470839" y="5038365"/>
            <a:ext cx="2258742" cy="6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肘形连接符 202"/>
          <p:cNvCxnSpPr/>
          <p:nvPr/>
        </p:nvCxnSpPr>
        <p:spPr>
          <a:xfrm rot="10800000">
            <a:off x="1925660" y="3547151"/>
            <a:ext cx="2210338" cy="1534063"/>
          </a:xfrm>
          <a:prstGeom prst="bentConnector3">
            <a:avLst>
              <a:gd name="adj1" fmla="val 9999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04" name="文本框 70"/>
          <p:cNvSpPr txBox="1">
            <a:spLocks noChangeArrowheads="1"/>
          </p:cNvSpPr>
          <p:nvPr/>
        </p:nvSpPr>
        <p:spPr bwMode="auto">
          <a:xfrm>
            <a:off x="2158969" y="4618407"/>
            <a:ext cx="1506470" cy="42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6 dn1</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应答成功</a:t>
            </a:r>
            <a:endParaRPr lang="zh-CN" altLang="en-US" sz="1600" dirty="0">
              <a:latin typeface="Arial" panose="020B0604020202020204" pitchFamily="34" charset="0"/>
            </a:endParaRPr>
          </a:p>
        </p:txBody>
      </p:sp>
      <p:sp>
        <p:nvSpPr>
          <p:cNvPr id="205" name="文本框 71"/>
          <p:cNvSpPr txBox="1">
            <a:spLocks noChangeArrowheads="1"/>
          </p:cNvSpPr>
          <p:nvPr/>
        </p:nvSpPr>
        <p:spPr bwMode="auto">
          <a:xfrm>
            <a:off x="9155415" y="4672926"/>
            <a:ext cx="1441303" cy="21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6 dn3</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应答成功</a:t>
            </a:r>
            <a:endParaRPr lang="zh-CN" altLang="en-US" sz="1600" dirty="0">
              <a:latin typeface="Arial" panose="020B0604020202020204" pitchFamily="34" charset="0"/>
            </a:endParaRPr>
          </a:p>
        </p:txBody>
      </p:sp>
      <p:sp>
        <p:nvSpPr>
          <p:cNvPr id="206" name="文本框 72"/>
          <p:cNvSpPr txBox="1">
            <a:spLocks noChangeArrowheads="1"/>
          </p:cNvSpPr>
          <p:nvPr/>
        </p:nvSpPr>
        <p:spPr bwMode="auto">
          <a:xfrm>
            <a:off x="5593207" y="4690150"/>
            <a:ext cx="1838536"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6 dn2</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应答成功</a:t>
            </a:r>
            <a:endParaRPr lang="zh-CN" altLang="en-US" sz="1600" dirty="0">
              <a:latin typeface="Arial" panose="020B0604020202020204" pitchFamily="34" charset="0"/>
            </a:endParaRPr>
          </a:p>
        </p:txBody>
      </p:sp>
      <p:sp>
        <p:nvSpPr>
          <p:cNvPr id="207" name="文本框 74"/>
          <p:cNvSpPr txBox="1">
            <a:spLocks noChangeArrowheads="1"/>
          </p:cNvSpPr>
          <p:nvPr/>
        </p:nvSpPr>
        <p:spPr bwMode="auto">
          <a:xfrm>
            <a:off x="5558427" y="5359030"/>
            <a:ext cx="1600843"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5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请求建立通道</a:t>
            </a:r>
            <a:endParaRPr lang="zh-CN" altLang="en-US" sz="1600" dirty="0"/>
          </a:p>
          <a:p>
            <a:pPr defTabSz="1218895" eaLnBrk="0" fontAlgn="base" hangingPunct="0">
              <a:spcBef>
                <a:spcPct val="0"/>
              </a:spcBef>
              <a:spcAft>
                <a:spcPct val="0"/>
              </a:spcAft>
            </a:pPr>
            <a:endParaRPr lang="zh-CN" altLang="en-US" sz="1600" dirty="0">
              <a:latin typeface="Arial" panose="020B0604020202020204" pitchFamily="34" charset="0"/>
            </a:endParaRPr>
          </a:p>
        </p:txBody>
      </p:sp>
      <p:sp>
        <p:nvSpPr>
          <p:cNvPr id="208" name="文本框 75"/>
          <p:cNvSpPr txBox="1">
            <a:spLocks noChangeArrowheads="1"/>
          </p:cNvSpPr>
          <p:nvPr/>
        </p:nvSpPr>
        <p:spPr bwMode="auto">
          <a:xfrm>
            <a:off x="9194566" y="5314007"/>
            <a:ext cx="1402152"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5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请求建立通道</a:t>
            </a:r>
            <a:endParaRPr lang="zh-CN" altLang="en-US" sz="1600" dirty="0"/>
          </a:p>
          <a:p>
            <a:pPr defTabSz="1218895" eaLnBrk="0" fontAlgn="base" hangingPunct="0">
              <a:spcBef>
                <a:spcPct val="0"/>
              </a:spcBef>
              <a:spcAft>
                <a:spcPct val="0"/>
              </a:spcAft>
            </a:pPr>
            <a:endParaRPr lang="zh-CN" altLang="en-US" sz="1600" dirty="0">
              <a:latin typeface="Arial" panose="020B0604020202020204" pitchFamily="34" charset="0"/>
            </a:endParaRPr>
          </a:p>
        </p:txBody>
      </p:sp>
      <p:cxnSp>
        <p:nvCxnSpPr>
          <p:cNvPr id="209" name="肘形连接符 208"/>
          <p:cNvCxnSpPr/>
          <p:nvPr/>
        </p:nvCxnSpPr>
        <p:spPr>
          <a:xfrm rot="16200000" flipH="1">
            <a:off x="1633322" y="3521622"/>
            <a:ext cx="2516507" cy="2488836"/>
          </a:xfrm>
          <a:prstGeom prst="bentConnector3">
            <a:avLst>
              <a:gd name="adj1" fmla="val 100050"/>
            </a:avLst>
          </a:prstGeom>
          <a:ln>
            <a:tailEnd type="triangle"/>
          </a:ln>
        </p:spPr>
        <p:style>
          <a:lnRef idx="3">
            <a:schemeClr val="dk1"/>
          </a:lnRef>
          <a:fillRef idx="0">
            <a:schemeClr val="dk1"/>
          </a:fillRef>
          <a:effectRef idx="2">
            <a:schemeClr val="dk1"/>
          </a:effectRef>
          <a:fontRef idx="minor">
            <a:schemeClr val="tx1"/>
          </a:fontRef>
        </p:style>
      </p:cxnSp>
      <p:cxnSp>
        <p:nvCxnSpPr>
          <p:cNvPr id="210" name="直接箭头连接符 209"/>
          <p:cNvCxnSpPr/>
          <p:nvPr/>
        </p:nvCxnSpPr>
        <p:spPr>
          <a:xfrm>
            <a:off x="5447985" y="5878746"/>
            <a:ext cx="2260858" cy="465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1" name="直接箭头连接符 210"/>
          <p:cNvCxnSpPr/>
          <p:nvPr/>
        </p:nvCxnSpPr>
        <p:spPr>
          <a:xfrm>
            <a:off x="9052153" y="5865165"/>
            <a:ext cx="1585394" cy="13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2" name="文本框 79"/>
          <p:cNvSpPr txBox="1">
            <a:spLocks noChangeArrowheads="1"/>
          </p:cNvSpPr>
          <p:nvPr/>
        </p:nvSpPr>
        <p:spPr bwMode="auto">
          <a:xfrm>
            <a:off x="2147703" y="5643183"/>
            <a:ext cx="1690341"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传输数据  </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packet</a:t>
            </a:r>
            <a:endParaRPr lang="zh-CN" altLang="en-US" sz="1600" dirty="0">
              <a:latin typeface="Arial" panose="020B0604020202020204" pitchFamily="34" charset="0"/>
            </a:endParaRPr>
          </a:p>
        </p:txBody>
      </p:sp>
      <p:sp>
        <p:nvSpPr>
          <p:cNvPr id="213" name="矩形 212"/>
          <p:cNvSpPr/>
          <p:nvPr/>
        </p:nvSpPr>
        <p:spPr>
          <a:xfrm>
            <a:off x="4444947" y="6207975"/>
            <a:ext cx="644992" cy="21584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214" name="文本框 81"/>
          <p:cNvSpPr txBox="1">
            <a:spLocks noChangeArrowheads="1"/>
          </p:cNvSpPr>
          <p:nvPr/>
        </p:nvSpPr>
        <p:spPr bwMode="auto">
          <a:xfrm>
            <a:off x="4463481" y="6192739"/>
            <a:ext cx="693150" cy="325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sp>
        <p:nvSpPr>
          <p:cNvPr id="215" name="矩形 214"/>
          <p:cNvSpPr/>
          <p:nvPr/>
        </p:nvSpPr>
        <p:spPr>
          <a:xfrm>
            <a:off x="8010177" y="6198664"/>
            <a:ext cx="737255" cy="21584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216" name="文本框 83"/>
          <p:cNvSpPr txBox="1">
            <a:spLocks noChangeArrowheads="1"/>
          </p:cNvSpPr>
          <p:nvPr/>
        </p:nvSpPr>
        <p:spPr bwMode="auto">
          <a:xfrm>
            <a:off x="8123572" y="6178305"/>
            <a:ext cx="740416"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sp>
        <p:nvSpPr>
          <p:cNvPr id="217" name="矩形 216"/>
          <p:cNvSpPr/>
          <p:nvPr/>
        </p:nvSpPr>
        <p:spPr>
          <a:xfrm>
            <a:off x="10933803" y="6192739"/>
            <a:ext cx="747411" cy="21584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218" name="文本框 85"/>
          <p:cNvSpPr txBox="1">
            <a:spLocks noChangeArrowheads="1"/>
          </p:cNvSpPr>
          <p:nvPr/>
        </p:nvSpPr>
        <p:spPr bwMode="auto">
          <a:xfrm>
            <a:off x="11115904" y="6182267"/>
            <a:ext cx="625294"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cxnSp>
        <p:nvCxnSpPr>
          <p:cNvPr id="219" name="直接箭头连接符 218"/>
          <p:cNvCxnSpPr/>
          <p:nvPr/>
        </p:nvCxnSpPr>
        <p:spPr>
          <a:xfrm>
            <a:off x="4735278" y="6048843"/>
            <a:ext cx="158285" cy="15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p:nvPr/>
        </p:nvCxnSpPr>
        <p:spPr>
          <a:xfrm>
            <a:off x="8410546" y="6037839"/>
            <a:ext cx="126967" cy="176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220"/>
          <p:cNvCxnSpPr/>
          <p:nvPr/>
        </p:nvCxnSpPr>
        <p:spPr>
          <a:xfrm>
            <a:off x="11337557" y="6037840"/>
            <a:ext cx="88877" cy="181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221"/>
          <p:cNvCxnSpPr/>
          <p:nvPr/>
        </p:nvCxnSpPr>
        <p:spPr>
          <a:xfrm>
            <a:off x="2882243" y="2902701"/>
            <a:ext cx="6440398" cy="6050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3" name="文本框 79"/>
          <p:cNvSpPr txBox="1">
            <a:spLocks noChangeArrowheads="1"/>
          </p:cNvSpPr>
          <p:nvPr/>
        </p:nvSpPr>
        <p:spPr bwMode="auto">
          <a:xfrm>
            <a:off x="3524436" y="3201653"/>
            <a:ext cx="1451655"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8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传输数据完成</a:t>
            </a:r>
            <a:endParaRPr lang="zh-CN" altLang="en-US" sz="1600" dirty="0">
              <a:latin typeface="Arial" panose="020B0604020202020204" pitchFamily="34" charset="0"/>
            </a:endParaRPr>
          </a:p>
        </p:txBody>
      </p:sp>
      <p:sp>
        <p:nvSpPr>
          <p:cNvPr id="224" name="矩形 223"/>
          <p:cNvSpPr/>
          <p:nvPr/>
        </p:nvSpPr>
        <p:spPr>
          <a:xfrm>
            <a:off x="1833970" y="1804957"/>
            <a:ext cx="1024680" cy="9998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Distributed </a:t>
            </a:r>
            <a:r>
              <a:rPr lang="en-US" altLang="zh-CN" sz="1333" dirty="0" err="1"/>
              <a:t>FileSystem</a:t>
            </a:r>
            <a:endParaRPr lang="zh-CN" altLang="en-US" sz="1333" dirty="0"/>
          </a:p>
        </p:txBody>
      </p:sp>
      <p:sp>
        <p:nvSpPr>
          <p:cNvPr id="225" name="圆角矩形 224"/>
          <p:cNvSpPr/>
          <p:nvPr/>
        </p:nvSpPr>
        <p:spPr>
          <a:xfrm>
            <a:off x="832569" y="1572177"/>
            <a:ext cx="2046931" cy="1955291"/>
          </a:xfrm>
          <a:prstGeom prst="roundRect">
            <a:avLst/>
          </a:prstGeom>
          <a:noFill/>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noFill/>
            </a:endParaRPr>
          </a:p>
        </p:txBody>
      </p:sp>
      <p:sp>
        <p:nvSpPr>
          <p:cNvPr id="226" name="矩形 225"/>
          <p:cNvSpPr/>
          <p:nvPr/>
        </p:nvSpPr>
        <p:spPr>
          <a:xfrm>
            <a:off x="1571969" y="3037616"/>
            <a:ext cx="1014193" cy="4644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err="1"/>
              <a:t>FSDataOutputStream</a:t>
            </a:r>
            <a:endParaRPr lang="zh-CN" altLang="en-US" sz="1333" dirty="0"/>
          </a:p>
        </p:txBody>
      </p:sp>
      <p:sp>
        <p:nvSpPr>
          <p:cNvPr id="227" name="矩形 226"/>
          <p:cNvSpPr/>
          <p:nvPr/>
        </p:nvSpPr>
        <p:spPr>
          <a:xfrm>
            <a:off x="876568" y="1804957"/>
            <a:ext cx="605217" cy="4644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66" dirty="0"/>
              <a:t>HDFS</a:t>
            </a:r>
          </a:p>
          <a:p>
            <a:pPr algn="ctr"/>
            <a:r>
              <a:rPr lang="en-US" altLang="zh-CN" sz="1066" dirty="0"/>
              <a:t>client</a:t>
            </a:r>
            <a:endParaRPr lang="zh-CN" altLang="en-US" sz="1066" dirty="0"/>
          </a:p>
        </p:txBody>
      </p:sp>
      <p:sp>
        <p:nvSpPr>
          <p:cNvPr id="228" name="文本框 23"/>
          <p:cNvSpPr txBox="1">
            <a:spLocks noChangeArrowheads="1"/>
          </p:cNvSpPr>
          <p:nvPr/>
        </p:nvSpPr>
        <p:spPr bwMode="auto">
          <a:xfrm>
            <a:off x="1481811" y="1653801"/>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create</a:t>
            </a:r>
            <a:endParaRPr lang="zh-CN" altLang="zh-CN" sz="1066" dirty="0">
              <a:latin typeface="Arial" panose="020B0604020202020204" pitchFamily="34" charset="0"/>
            </a:endParaRPr>
          </a:p>
        </p:txBody>
      </p:sp>
      <p:cxnSp>
        <p:nvCxnSpPr>
          <p:cNvPr id="229" name="直接箭头连接符 228"/>
          <p:cNvCxnSpPr>
            <a:stCxn id="227" idx="3"/>
            <a:endCxn id="224" idx="1"/>
          </p:cNvCxnSpPr>
          <p:nvPr/>
        </p:nvCxnSpPr>
        <p:spPr>
          <a:xfrm>
            <a:off x="1481784" y="2037184"/>
            <a:ext cx="352186" cy="267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227" idx="2"/>
          </p:cNvCxnSpPr>
          <p:nvPr/>
        </p:nvCxnSpPr>
        <p:spPr>
          <a:xfrm>
            <a:off x="1179176" y="2269410"/>
            <a:ext cx="581587" cy="748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p:cNvCxnSpPr>
            <a:stCxn id="227" idx="2"/>
            <a:endCxn id="226" idx="1"/>
          </p:cNvCxnSpPr>
          <p:nvPr/>
        </p:nvCxnSpPr>
        <p:spPr>
          <a:xfrm>
            <a:off x="1179177" y="2269410"/>
            <a:ext cx="392792" cy="100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2" name="文本框 23"/>
          <p:cNvSpPr txBox="1">
            <a:spLocks noChangeArrowheads="1"/>
          </p:cNvSpPr>
          <p:nvPr/>
        </p:nvSpPr>
        <p:spPr bwMode="auto">
          <a:xfrm>
            <a:off x="1468908" y="2463657"/>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write</a:t>
            </a:r>
            <a:endParaRPr lang="zh-CN" altLang="zh-CN" sz="1066" dirty="0">
              <a:latin typeface="Arial" panose="020B0604020202020204" pitchFamily="34" charset="0"/>
            </a:endParaRPr>
          </a:p>
        </p:txBody>
      </p:sp>
      <p:sp>
        <p:nvSpPr>
          <p:cNvPr id="233" name="文本框 23"/>
          <p:cNvSpPr txBox="1">
            <a:spLocks noChangeArrowheads="1"/>
          </p:cNvSpPr>
          <p:nvPr/>
        </p:nvSpPr>
        <p:spPr bwMode="auto">
          <a:xfrm>
            <a:off x="985464" y="2676663"/>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close</a:t>
            </a:r>
            <a:endParaRPr lang="zh-CN" altLang="zh-CN" sz="1066"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anim calcmode="lin" valueType="num">
                                      <p:cBhvr>
                                        <p:cTn id="8" dur="1000" fill="hold"/>
                                        <p:tgtEl>
                                          <p:spTgt spid="160"/>
                                        </p:tgtEl>
                                        <p:attrNameLst>
                                          <p:attrName>ppt_x</p:attrName>
                                        </p:attrNameLst>
                                      </p:cBhvr>
                                      <p:tavLst>
                                        <p:tav tm="0">
                                          <p:val>
                                            <p:strVal val="#ppt_x"/>
                                          </p:val>
                                        </p:tav>
                                        <p:tav tm="100000">
                                          <p:val>
                                            <p:strVal val="#ppt_x"/>
                                          </p:val>
                                        </p:tav>
                                      </p:tavLst>
                                    </p:anim>
                                    <p:anim calcmode="lin" valueType="num">
                                      <p:cBhvr>
                                        <p:cTn id="9" dur="1000" fill="hold"/>
                                        <p:tgtEl>
                                          <p:spTgt spid="16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1000"/>
                                        <p:tgtEl>
                                          <p:spTgt spid="170"/>
                                        </p:tgtEl>
                                      </p:cBhvr>
                                    </p:animEffect>
                                    <p:anim calcmode="lin" valueType="num">
                                      <p:cBhvr>
                                        <p:cTn id="13" dur="1000" fill="hold"/>
                                        <p:tgtEl>
                                          <p:spTgt spid="170"/>
                                        </p:tgtEl>
                                        <p:attrNameLst>
                                          <p:attrName>ppt_x</p:attrName>
                                        </p:attrNameLst>
                                      </p:cBhvr>
                                      <p:tavLst>
                                        <p:tav tm="0">
                                          <p:val>
                                            <p:strVal val="#ppt_x"/>
                                          </p:val>
                                        </p:tav>
                                        <p:tav tm="100000">
                                          <p:val>
                                            <p:strVal val="#ppt_x"/>
                                          </p:val>
                                        </p:tav>
                                      </p:tavLst>
                                    </p:anim>
                                    <p:anim calcmode="lin" valueType="num">
                                      <p:cBhvr>
                                        <p:cTn id="14" dur="1000" fill="hold"/>
                                        <p:tgtEl>
                                          <p:spTgt spid="17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1000"/>
                                        <p:tgtEl>
                                          <p:spTgt spid="171"/>
                                        </p:tgtEl>
                                      </p:cBhvr>
                                    </p:animEffect>
                                    <p:anim calcmode="lin" valueType="num">
                                      <p:cBhvr>
                                        <p:cTn id="18" dur="1000" fill="hold"/>
                                        <p:tgtEl>
                                          <p:spTgt spid="171"/>
                                        </p:tgtEl>
                                        <p:attrNameLst>
                                          <p:attrName>ppt_x</p:attrName>
                                        </p:attrNameLst>
                                      </p:cBhvr>
                                      <p:tavLst>
                                        <p:tav tm="0">
                                          <p:val>
                                            <p:strVal val="#ppt_x"/>
                                          </p:val>
                                        </p:tav>
                                        <p:tav tm="100000">
                                          <p:val>
                                            <p:strVal val="#ppt_x"/>
                                          </p:val>
                                        </p:tav>
                                      </p:tavLst>
                                    </p:anim>
                                    <p:anim calcmode="lin" valueType="num">
                                      <p:cBhvr>
                                        <p:cTn id="19" dur="1000" fill="hold"/>
                                        <p:tgtEl>
                                          <p:spTgt spid="17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2"/>
                                        </p:tgtEl>
                                        <p:attrNameLst>
                                          <p:attrName>style.visibility</p:attrName>
                                        </p:attrNameLst>
                                      </p:cBhvr>
                                      <p:to>
                                        <p:strVal val="visible"/>
                                      </p:to>
                                    </p:set>
                                    <p:animEffect transition="in" filter="fade">
                                      <p:cBhvr>
                                        <p:cTn id="22" dur="1000"/>
                                        <p:tgtEl>
                                          <p:spTgt spid="172"/>
                                        </p:tgtEl>
                                      </p:cBhvr>
                                    </p:animEffect>
                                    <p:anim calcmode="lin" valueType="num">
                                      <p:cBhvr>
                                        <p:cTn id="23" dur="1000" fill="hold"/>
                                        <p:tgtEl>
                                          <p:spTgt spid="172"/>
                                        </p:tgtEl>
                                        <p:attrNameLst>
                                          <p:attrName>ppt_x</p:attrName>
                                        </p:attrNameLst>
                                      </p:cBhvr>
                                      <p:tavLst>
                                        <p:tav tm="0">
                                          <p:val>
                                            <p:strVal val="#ppt_x"/>
                                          </p:val>
                                        </p:tav>
                                        <p:tav tm="100000">
                                          <p:val>
                                            <p:strVal val="#ppt_x"/>
                                          </p:val>
                                        </p:tav>
                                      </p:tavLst>
                                    </p:anim>
                                    <p:anim calcmode="lin" valueType="num">
                                      <p:cBhvr>
                                        <p:cTn id="24" dur="1000" fill="hold"/>
                                        <p:tgtEl>
                                          <p:spTgt spid="17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3"/>
                                        </p:tgtEl>
                                        <p:attrNameLst>
                                          <p:attrName>style.visibility</p:attrName>
                                        </p:attrNameLst>
                                      </p:cBhvr>
                                      <p:to>
                                        <p:strVal val="visible"/>
                                      </p:to>
                                    </p:set>
                                    <p:animEffect transition="in" filter="fade">
                                      <p:cBhvr>
                                        <p:cTn id="27" dur="1000"/>
                                        <p:tgtEl>
                                          <p:spTgt spid="173"/>
                                        </p:tgtEl>
                                      </p:cBhvr>
                                    </p:animEffect>
                                    <p:anim calcmode="lin" valueType="num">
                                      <p:cBhvr>
                                        <p:cTn id="28" dur="1000" fill="hold"/>
                                        <p:tgtEl>
                                          <p:spTgt spid="173"/>
                                        </p:tgtEl>
                                        <p:attrNameLst>
                                          <p:attrName>ppt_x</p:attrName>
                                        </p:attrNameLst>
                                      </p:cBhvr>
                                      <p:tavLst>
                                        <p:tav tm="0">
                                          <p:val>
                                            <p:strVal val="#ppt_x"/>
                                          </p:val>
                                        </p:tav>
                                        <p:tav tm="100000">
                                          <p:val>
                                            <p:strVal val="#ppt_x"/>
                                          </p:val>
                                        </p:tav>
                                      </p:tavLst>
                                    </p:anim>
                                    <p:anim calcmode="lin" valueType="num">
                                      <p:cBhvr>
                                        <p:cTn id="29" dur="1000" fill="hold"/>
                                        <p:tgtEl>
                                          <p:spTgt spid="17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74"/>
                                        </p:tgtEl>
                                        <p:attrNameLst>
                                          <p:attrName>style.visibility</p:attrName>
                                        </p:attrNameLst>
                                      </p:cBhvr>
                                      <p:to>
                                        <p:strVal val="visible"/>
                                      </p:to>
                                    </p:set>
                                    <p:animEffect transition="in" filter="fade">
                                      <p:cBhvr>
                                        <p:cTn id="32" dur="1000"/>
                                        <p:tgtEl>
                                          <p:spTgt spid="174"/>
                                        </p:tgtEl>
                                      </p:cBhvr>
                                    </p:animEffect>
                                    <p:anim calcmode="lin" valueType="num">
                                      <p:cBhvr>
                                        <p:cTn id="33" dur="1000" fill="hold"/>
                                        <p:tgtEl>
                                          <p:spTgt spid="174"/>
                                        </p:tgtEl>
                                        <p:attrNameLst>
                                          <p:attrName>ppt_x</p:attrName>
                                        </p:attrNameLst>
                                      </p:cBhvr>
                                      <p:tavLst>
                                        <p:tav tm="0">
                                          <p:val>
                                            <p:strVal val="#ppt_x"/>
                                          </p:val>
                                        </p:tav>
                                        <p:tav tm="100000">
                                          <p:val>
                                            <p:strVal val="#ppt_x"/>
                                          </p:val>
                                        </p:tav>
                                      </p:tavLst>
                                    </p:anim>
                                    <p:anim calcmode="lin" valueType="num">
                                      <p:cBhvr>
                                        <p:cTn id="34" dur="1000" fill="hold"/>
                                        <p:tgtEl>
                                          <p:spTgt spid="17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5"/>
                                        </p:tgtEl>
                                        <p:attrNameLst>
                                          <p:attrName>style.visibility</p:attrName>
                                        </p:attrNameLst>
                                      </p:cBhvr>
                                      <p:to>
                                        <p:strVal val="visible"/>
                                      </p:to>
                                    </p:set>
                                    <p:animEffect transition="in" filter="fade">
                                      <p:cBhvr>
                                        <p:cTn id="37" dur="1000"/>
                                        <p:tgtEl>
                                          <p:spTgt spid="175"/>
                                        </p:tgtEl>
                                      </p:cBhvr>
                                    </p:animEffect>
                                    <p:anim calcmode="lin" valueType="num">
                                      <p:cBhvr>
                                        <p:cTn id="38" dur="1000" fill="hold"/>
                                        <p:tgtEl>
                                          <p:spTgt spid="175"/>
                                        </p:tgtEl>
                                        <p:attrNameLst>
                                          <p:attrName>ppt_x</p:attrName>
                                        </p:attrNameLst>
                                      </p:cBhvr>
                                      <p:tavLst>
                                        <p:tav tm="0">
                                          <p:val>
                                            <p:strVal val="#ppt_x"/>
                                          </p:val>
                                        </p:tav>
                                        <p:tav tm="100000">
                                          <p:val>
                                            <p:strVal val="#ppt_x"/>
                                          </p:val>
                                        </p:tav>
                                      </p:tavLst>
                                    </p:anim>
                                    <p:anim calcmode="lin" valueType="num">
                                      <p:cBhvr>
                                        <p:cTn id="39" dur="1000" fill="hold"/>
                                        <p:tgtEl>
                                          <p:spTgt spid="17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4"/>
                                        </p:tgtEl>
                                        <p:attrNameLst>
                                          <p:attrName>style.visibility</p:attrName>
                                        </p:attrNameLst>
                                      </p:cBhvr>
                                      <p:to>
                                        <p:strVal val="visible"/>
                                      </p:to>
                                    </p:set>
                                    <p:animEffect transition="in" filter="fade">
                                      <p:cBhvr>
                                        <p:cTn id="42" dur="1000"/>
                                        <p:tgtEl>
                                          <p:spTgt spid="224"/>
                                        </p:tgtEl>
                                      </p:cBhvr>
                                    </p:animEffect>
                                    <p:anim calcmode="lin" valueType="num">
                                      <p:cBhvr>
                                        <p:cTn id="43" dur="1000" fill="hold"/>
                                        <p:tgtEl>
                                          <p:spTgt spid="224"/>
                                        </p:tgtEl>
                                        <p:attrNameLst>
                                          <p:attrName>ppt_x</p:attrName>
                                        </p:attrNameLst>
                                      </p:cBhvr>
                                      <p:tavLst>
                                        <p:tav tm="0">
                                          <p:val>
                                            <p:strVal val="#ppt_x"/>
                                          </p:val>
                                        </p:tav>
                                        <p:tav tm="100000">
                                          <p:val>
                                            <p:strVal val="#ppt_x"/>
                                          </p:val>
                                        </p:tav>
                                      </p:tavLst>
                                    </p:anim>
                                    <p:anim calcmode="lin" valueType="num">
                                      <p:cBhvr>
                                        <p:cTn id="44" dur="1000" fill="hold"/>
                                        <p:tgtEl>
                                          <p:spTgt spid="22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26"/>
                                        </p:tgtEl>
                                        <p:attrNameLst>
                                          <p:attrName>style.visibility</p:attrName>
                                        </p:attrNameLst>
                                      </p:cBhvr>
                                      <p:to>
                                        <p:strVal val="visible"/>
                                      </p:to>
                                    </p:set>
                                    <p:animEffect transition="in" filter="fade">
                                      <p:cBhvr>
                                        <p:cTn id="47" dur="1000"/>
                                        <p:tgtEl>
                                          <p:spTgt spid="226"/>
                                        </p:tgtEl>
                                      </p:cBhvr>
                                    </p:animEffect>
                                    <p:anim calcmode="lin" valueType="num">
                                      <p:cBhvr>
                                        <p:cTn id="48" dur="1000" fill="hold"/>
                                        <p:tgtEl>
                                          <p:spTgt spid="226"/>
                                        </p:tgtEl>
                                        <p:attrNameLst>
                                          <p:attrName>ppt_x</p:attrName>
                                        </p:attrNameLst>
                                      </p:cBhvr>
                                      <p:tavLst>
                                        <p:tav tm="0">
                                          <p:val>
                                            <p:strVal val="#ppt_x"/>
                                          </p:val>
                                        </p:tav>
                                        <p:tav tm="100000">
                                          <p:val>
                                            <p:strVal val="#ppt_x"/>
                                          </p:val>
                                        </p:tav>
                                      </p:tavLst>
                                    </p:anim>
                                    <p:anim calcmode="lin" valueType="num">
                                      <p:cBhvr>
                                        <p:cTn id="49" dur="1000" fill="hold"/>
                                        <p:tgtEl>
                                          <p:spTgt spid="22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25"/>
                                        </p:tgtEl>
                                        <p:attrNameLst>
                                          <p:attrName>style.visibility</p:attrName>
                                        </p:attrNameLst>
                                      </p:cBhvr>
                                      <p:to>
                                        <p:strVal val="visible"/>
                                      </p:to>
                                    </p:set>
                                    <p:animEffect transition="in" filter="fade">
                                      <p:cBhvr>
                                        <p:cTn id="52" dur="1000"/>
                                        <p:tgtEl>
                                          <p:spTgt spid="225"/>
                                        </p:tgtEl>
                                      </p:cBhvr>
                                    </p:animEffect>
                                    <p:anim calcmode="lin" valueType="num">
                                      <p:cBhvr>
                                        <p:cTn id="53" dur="1000" fill="hold"/>
                                        <p:tgtEl>
                                          <p:spTgt spid="225"/>
                                        </p:tgtEl>
                                        <p:attrNameLst>
                                          <p:attrName>ppt_x</p:attrName>
                                        </p:attrNameLst>
                                      </p:cBhvr>
                                      <p:tavLst>
                                        <p:tav tm="0">
                                          <p:val>
                                            <p:strVal val="#ppt_x"/>
                                          </p:val>
                                        </p:tav>
                                        <p:tav tm="100000">
                                          <p:val>
                                            <p:strVal val="#ppt_x"/>
                                          </p:val>
                                        </p:tav>
                                      </p:tavLst>
                                    </p:anim>
                                    <p:anim calcmode="lin" valueType="num">
                                      <p:cBhvr>
                                        <p:cTn id="54" dur="1000" fill="hold"/>
                                        <p:tgtEl>
                                          <p:spTgt spid="22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27"/>
                                        </p:tgtEl>
                                        <p:attrNameLst>
                                          <p:attrName>style.visibility</p:attrName>
                                        </p:attrNameLst>
                                      </p:cBhvr>
                                      <p:to>
                                        <p:strVal val="visible"/>
                                      </p:to>
                                    </p:set>
                                    <p:animEffect transition="in" filter="fade">
                                      <p:cBhvr>
                                        <p:cTn id="57" dur="1000"/>
                                        <p:tgtEl>
                                          <p:spTgt spid="227"/>
                                        </p:tgtEl>
                                      </p:cBhvr>
                                    </p:animEffect>
                                    <p:anim calcmode="lin" valueType="num">
                                      <p:cBhvr>
                                        <p:cTn id="58" dur="1000" fill="hold"/>
                                        <p:tgtEl>
                                          <p:spTgt spid="227"/>
                                        </p:tgtEl>
                                        <p:attrNameLst>
                                          <p:attrName>ppt_x</p:attrName>
                                        </p:attrNameLst>
                                      </p:cBhvr>
                                      <p:tavLst>
                                        <p:tav tm="0">
                                          <p:val>
                                            <p:strVal val="#ppt_x"/>
                                          </p:val>
                                        </p:tav>
                                        <p:tav tm="100000">
                                          <p:val>
                                            <p:strVal val="#ppt_x"/>
                                          </p:val>
                                        </p:tav>
                                      </p:tavLst>
                                    </p:anim>
                                    <p:anim calcmode="lin" valueType="num">
                                      <p:cBhvr>
                                        <p:cTn id="59" dur="1000" fill="hold"/>
                                        <p:tgtEl>
                                          <p:spTgt spid="22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49"/>
                                        </p:tgtEl>
                                        <p:attrNameLst>
                                          <p:attrName>style.visibility</p:attrName>
                                        </p:attrNameLst>
                                      </p:cBhvr>
                                      <p:to>
                                        <p:strVal val="visible"/>
                                      </p:to>
                                    </p:set>
                                    <p:animEffect transition="in" filter="fade">
                                      <p:cBhvr>
                                        <p:cTn id="64" dur="1000"/>
                                        <p:tgtEl>
                                          <p:spTgt spid="149"/>
                                        </p:tgtEl>
                                      </p:cBhvr>
                                    </p:animEffect>
                                    <p:anim calcmode="lin" valueType="num">
                                      <p:cBhvr>
                                        <p:cTn id="65" dur="1000" fill="hold"/>
                                        <p:tgtEl>
                                          <p:spTgt spid="149"/>
                                        </p:tgtEl>
                                        <p:attrNameLst>
                                          <p:attrName>ppt_x</p:attrName>
                                        </p:attrNameLst>
                                      </p:cBhvr>
                                      <p:tavLst>
                                        <p:tav tm="0">
                                          <p:val>
                                            <p:strVal val="#ppt_x"/>
                                          </p:val>
                                        </p:tav>
                                        <p:tav tm="100000">
                                          <p:val>
                                            <p:strVal val="#ppt_x"/>
                                          </p:val>
                                        </p:tav>
                                      </p:tavLst>
                                    </p:anim>
                                    <p:anim calcmode="lin" valueType="num">
                                      <p:cBhvr>
                                        <p:cTn id="66" dur="1000" fill="hold"/>
                                        <p:tgtEl>
                                          <p:spTgt spid="14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59"/>
                                        </p:tgtEl>
                                        <p:attrNameLst>
                                          <p:attrName>style.visibility</p:attrName>
                                        </p:attrNameLst>
                                      </p:cBhvr>
                                      <p:to>
                                        <p:strVal val="visible"/>
                                      </p:to>
                                    </p:set>
                                    <p:animEffect transition="in" filter="fade">
                                      <p:cBhvr>
                                        <p:cTn id="69" dur="1000"/>
                                        <p:tgtEl>
                                          <p:spTgt spid="159"/>
                                        </p:tgtEl>
                                      </p:cBhvr>
                                    </p:animEffect>
                                    <p:anim calcmode="lin" valueType="num">
                                      <p:cBhvr>
                                        <p:cTn id="70" dur="1000" fill="hold"/>
                                        <p:tgtEl>
                                          <p:spTgt spid="159"/>
                                        </p:tgtEl>
                                        <p:attrNameLst>
                                          <p:attrName>ppt_x</p:attrName>
                                        </p:attrNameLst>
                                      </p:cBhvr>
                                      <p:tavLst>
                                        <p:tav tm="0">
                                          <p:val>
                                            <p:strVal val="#ppt_x"/>
                                          </p:val>
                                        </p:tav>
                                        <p:tav tm="100000">
                                          <p:val>
                                            <p:strVal val="#ppt_x"/>
                                          </p:val>
                                        </p:tav>
                                      </p:tavLst>
                                    </p:anim>
                                    <p:anim calcmode="lin" valueType="num">
                                      <p:cBhvr>
                                        <p:cTn id="71" dur="1000" fill="hold"/>
                                        <p:tgtEl>
                                          <p:spTgt spid="15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1000"/>
                                        <p:tgtEl>
                                          <p:spTgt spid="161"/>
                                        </p:tgtEl>
                                      </p:cBhvr>
                                    </p:animEffect>
                                    <p:anim calcmode="lin" valueType="num">
                                      <p:cBhvr>
                                        <p:cTn id="75" dur="1000" fill="hold"/>
                                        <p:tgtEl>
                                          <p:spTgt spid="161"/>
                                        </p:tgtEl>
                                        <p:attrNameLst>
                                          <p:attrName>ppt_x</p:attrName>
                                        </p:attrNameLst>
                                      </p:cBhvr>
                                      <p:tavLst>
                                        <p:tav tm="0">
                                          <p:val>
                                            <p:strVal val="#ppt_x"/>
                                          </p:val>
                                        </p:tav>
                                        <p:tav tm="100000">
                                          <p:val>
                                            <p:strVal val="#ppt_x"/>
                                          </p:val>
                                        </p:tav>
                                      </p:tavLst>
                                    </p:anim>
                                    <p:anim calcmode="lin" valueType="num">
                                      <p:cBhvr>
                                        <p:cTn id="76" dur="1000" fill="hold"/>
                                        <p:tgtEl>
                                          <p:spTgt spid="16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62"/>
                                        </p:tgtEl>
                                        <p:attrNameLst>
                                          <p:attrName>style.visibility</p:attrName>
                                        </p:attrNameLst>
                                      </p:cBhvr>
                                      <p:to>
                                        <p:strVal val="visible"/>
                                      </p:to>
                                    </p:set>
                                    <p:animEffect transition="in" filter="fade">
                                      <p:cBhvr>
                                        <p:cTn id="79" dur="1000"/>
                                        <p:tgtEl>
                                          <p:spTgt spid="162"/>
                                        </p:tgtEl>
                                      </p:cBhvr>
                                    </p:animEffect>
                                    <p:anim calcmode="lin" valueType="num">
                                      <p:cBhvr>
                                        <p:cTn id="80" dur="1000" fill="hold"/>
                                        <p:tgtEl>
                                          <p:spTgt spid="162"/>
                                        </p:tgtEl>
                                        <p:attrNameLst>
                                          <p:attrName>ppt_x</p:attrName>
                                        </p:attrNameLst>
                                      </p:cBhvr>
                                      <p:tavLst>
                                        <p:tav tm="0">
                                          <p:val>
                                            <p:strVal val="#ppt_x"/>
                                          </p:val>
                                        </p:tav>
                                        <p:tav tm="100000">
                                          <p:val>
                                            <p:strVal val="#ppt_x"/>
                                          </p:val>
                                        </p:tav>
                                      </p:tavLst>
                                    </p:anim>
                                    <p:anim calcmode="lin" valueType="num">
                                      <p:cBhvr>
                                        <p:cTn id="81" dur="1000" fill="hold"/>
                                        <p:tgtEl>
                                          <p:spTgt spid="16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66"/>
                                        </p:tgtEl>
                                        <p:attrNameLst>
                                          <p:attrName>style.visibility</p:attrName>
                                        </p:attrNameLst>
                                      </p:cBhvr>
                                      <p:to>
                                        <p:strVal val="visible"/>
                                      </p:to>
                                    </p:set>
                                    <p:animEffect transition="in" filter="fade">
                                      <p:cBhvr>
                                        <p:cTn id="84" dur="1000"/>
                                        <p:tgtEl>
                                          <p:spTgt spid="166"/>
                                        </p:tgtEl>
                                      </p:cBhvr>
                                    </p:animEffect>
                                    <p:anim calcmode="lin" valueType="num">
                                      <p:cBhvr>
                                        <p:cTn id="85" dur="1000" fill="hold"/>
                                        <p:tgtEl>
                                          <p:spTgt spid="166"/>
                                        </p:tgtEl>
                                        <p:attrNameLst>
                                          <p:attrName>ppt_x</p:attrName>
                                        </p:attrNameLst>
                                      </p:cBhvr>
                                      <p:tavLst>
                                        <p:tav tm="0">
                                          <p:val>
                                            <p:strVal val="#ppt_x"/>
                                          </p:val>
                                        </p:tav>
                                        <p:tav tm="100000">
                                          <p:val>
                                            <p:strVal val="#ppt_x"/>
                                          </p:val>
                                        </p:tav>
                                      </p:tavLst>
                                    </p:anim>
                                    <p:anim calcmode="lin" valueType="num">
                                      <p:cBhvr>
                                        <p:cTn id="86" dur="1000" fill="hold"/>
                                        <p:tgtEl>
                                          <p:spTgt spid="166"/>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64"/>
                                        </p:tgtEl>
                                        <p:attrNameLst>
                                          <p:attrName>style.visibility</p:attrName>
                                        </p:attrNameLst>
                                      </p:cBhvr>
                                      <p:to>
                                        <p:strVal val="visible"/>
                                      </p:to>
                                    </p:set>
                                    <p:animEffect transition="in" filter="fade">
                                      <p:cBhvr>
                                        <p:cTn id="89" dur="1000"/>
                                        <p:tgtEl>
                                          <p:spTgt spid="164"/>
                                        </p:tgtEl>
                                      </p:cBhvr>
                                    </p:animEffect>
                                    <p:anim calcmode="lin" valueType="num">
                                      <p:cBhvr>
                                        <p:cTn id="90" dur="1000" fill="hold"/>
                                        <p:tgtEl>
                                          <p:spTgt spid="164"/>
                                        </p:tgtEl>
                                        <p:attrNameLst>
                                          <p:attrName>ppt_x</p:attrName>
                                        </p:attrNameLst>
                                      </p:cBhvr>
                                      <p:tavLst>
                                        <p:tav tm="0">
                                          <p:val>
                                            <p:strVal val="#ppt_x"/>
                                          </p:val>
                                        </p:tav>
                                        <p:tav tm="100000">
                                          <p:val>
                                            <p:strVal val="#ppt_x"/>
                                          </p:val>
                                        </p:tav>
                                      </p:tavLst>
                                    </p:anim>
                                    <p:anim calcmode="lin" valueType="num">
                                      <p:cBhvr>
                                        <p:cTn id="91" dur="1000" fill="hold"/>
                                        <p:tgtEl>
                                          <p:spTgt spid="16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fade">
                                      <p:cBhvr>
                                        <p:cTn id="94" dur="1000"/>
                                        <p:tgtEl>
                                          <p:spTgt spid="167"/>
                                        </p:tgtEl>
                                      </p:cBhvr>
                                    </p:animEffect>
                                    <p:anim calcmode="lin" valueType="num">
                                      <p:cBhvr>
                                        <p:cTn id="95" dur="1000" fill="hold"/>
                                        <p:tgtEl>
                                          <p:spTgt spid="167"/>
                                        </p:tgtEl>
                                        <p:attrNameLst>
                                          <p:attrName>ppt_x</p:attrName>
                                        </p:attrNameLst>
                                      </p:cBhvr>
                                      <p:tavLst>
                                        <p:tav tm="0">
                                          <p:val>
                                            <p:strVal val="#ppt_x"/>
                                          </p:val>
                                        </p:tav>
                                        <p:tav tm="100000">
                                          <p:val>
                                            <p:strVal val="#ppt_x"/>
                                          </p:val>
                                        </p:tav>
                                      </p:tavLst>
                                    </p:anim>
                                    <p:anim calcmode="lin" valueType="num">
                                      <p:cBhvr>
                                        <p:cTn id="96" dur="1000" fill="hold"/>
                                        <p:tgtEl>
                                          <p:spTgt spid="167"/>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165"/>
                                        </p:tgtEl>
                                        <p:attrNameLst>
                                          <p:attrName>style.visibility</p:attrName>
                                        </p:attrNameLst>
                                      </p:cBhvr>
                                      <p:to>
                                        <p:strVal val="visible"/>
                                      </p:to>
                                    </p:set>
                                    <p:animEffect transition="in" filter="fade">
                                      <p:cBhvr>
                                        <p:cTn id="99" dur="1000"/>
                                        <p:tgtEl>
                                          <p:spTgt spid="165"/>
                                        </p:tgtEl>
                                      </p:cBhvr>
                                    </p:animEffect>
                                    <p:anim calcmode="lin" valueType="num">
                                      <p:cBhvr>
                                        <p:cTn id="100" dur="1000" fill="hold"/>
                                        <p:tgtEl>
                                          <p:spTgt spid="165"/>
                                        </p:tgtEl>
                                        <p:attrNameLst>
                                          <p:attrName>ppt_x</p:attrName>
                                        </p:attrNameLst>
                                      </p:cBhvr>
                                      <p:tavLst>
                                        <p:tav tm="0">
                                          <p:val>
                                            <p:strVal val="#ppt_x"/>
                                          </p:val>
                                        </p:tav>
                                        <p:tav tm="100000">
                                          <p:val>
                                            <p:strVal val="#ppt_x"/>
                                          </p:val>
                                        </p:tav>
                                      </p:tavLst>
                                    </p:anim>
                                    <p:anim calcmode="lin" valueType="num">
                                      <p:cBhvr>
                                        <p:cTn id="101" dur="1000" fill="hold"/>
                                        <p:tgtEl>
                                          <p:spTgt spid="165"/>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68"/>
                                        </p:tgtEl>
                                        <p:attrNameLst>
                                          <p:attrName>style.visibility</p:attrName>
                                        </p:attrNameLst>
                                      </p:cBhvr>
                                      <p:to>
                                        <p:strVal val="visible"/>
                                      </p:to>
                                    </p:set>
                                    <p:animEffect transition="in" filter="fade">
                                      <p:cBhvr>
                                        <p:cTn id="104" dur="1000"/>
                                        <p:tgtEl>
                                          <p:spTgt spid="168"/>
                                        </p:tgtEl>
                                      </p:cBhvr>
                                    </p:animEffect>
                                    <p:anim calcmode="lin" valueType="num">
                                      <p:cBhvr>
                                        <p:cTn id="105" dur="1000" fill="hold"/>
                                        <p:tgtEl>
                                          <p:spTgt spid="168"/>
                                        </p:tgtEl>
                                        <p:attrNameLst>
                                          <p:attrName>ppt_x</p:attrName>
                                        </p:attrNameLst>
                                      </p:cBhvr>
                                      <p:tavLst>
                                        <p:tav tm="0">
                                          <p:val>
                                            <p:strVal val="#ppt_x"/>
                                          </p:val>
                                        </p:tav>
                                        <p:tav tm="100000">
                                          <p:val>
                                            <p:strVal val="#ppt_x"/>
                                          </p:val>
                                        </p:tav>
                                      </p:tavLst>
                                    </p:anim>
                                    <p:anim calcmode="lin" valueType="num">
                                      <p:cBhvr>
                                        <p:cTn id="106" dur="1000" fill="hold"/>
                                        <p:tgtEl>
                                          <p:spTgt spid="168"/>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fade">
                                      <p:cBhvr>
                                        <p:cTn id="109" dur="1000"/>
                                        <p:tgtEl>
                                          <p:spTgt spid="163"/>
                                        </p:tgtEl>
                                      </p:cBhvr>
                                    </p:animEffect>
                                    <p:anim calcmode="lin" valueType="num">
                                      <p:cBhvr>
                                        <p:cTn id="110" dur="1000" fill="hold"/>
                                        <p:tgtEl>
                                          <p:spTgt spid="163"/>
                                        </p:tgtEl>
                                        <p:attrNameLst>
                                          <p:attrName>ppt_x</p:attrName>
                                        </p:attrNameLst>
                                      </p:cBhvr>
                                      <p:tavLst>
                                        <p:tav tm="0">
                                          <p:val>
                                            <p:strVal val="#ppt_x"/>
                                          </p:val>
                                        </p:tav>
                                        <p:tav tm="100000">
                                          <p:val>
                                            <p:strVal val="#ppt_x"/>
                                          </p:val>
                                        </p:tav>
                                      </p:tavLst>
                                    </p:anim>
                                    <p:anim calcmode="lin" valueType="num">
                                      <p:cBhvr>
                                        <p:cTn id="111"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151"/>
                                        </p:tgtEl>
                                        <p:attrNameLst>
                                          <p:attrName>style.visibility</p:attrName>
                                        </p:attrNameLst>
                                      </p:cBhvr>
                                      <p:to>
                                        <p:strVal val="visible"/>
                                      </p:to>
                                    </p:set>
                                    <p:animEffect transition="in" filter="fade">
                                      <p:cBhvr>
                                        <p:cTn id="116" dur="1000"/>
                                        <p:tgtEl>
                                          <p:spTgt spid="151"/>
                                        </p:tgtEl>
                                      </p:cBhvr>
                                    </p:animEffect>
                                    <p:anim calcmode="lin" valueType="num">
                                      <p:cBhvr>
                                        <p:cTn id="117" dur="1000" fill="hold"/>
                                        <p:tgtEl>
                                          <p:spTgt spid="151"/>
                                        </p:tgtEl>
                                        <p:attrNameLst>
                                          <p:attrName>ppt_x</p:attrName>
                                        </p:attrNameLst>
                                      </p:cBhvr>
                                      <p:tavLst>
                                        <p:tav tm="0">
                                          <p:val>
                                            <p:strVal val="#ppt_x"/>
                                          </p:val>
                                        </p:tav>
                                        <p:tav tm="100000">
                                          <p:val>
                                            <p:strVal val="#ppt_x"/>
                                          </p:val>
                                        </p:tav>
                                      </p:tavLst>
                                    </p:anim>
                                    <p:anim calcmode="lin" valueType="num">
                                      <p:cBhvr>
                                        <p:cTn id="118" dur="1000" fill="hold"/>
                                        <p:tgtEl>
                                          <p:spTgt spid="151"/>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156"/>
                                        </p:tgtEl>
                                        <p:attrNameLst>
                                          <p:attrName>style.visibility</p:attrName>
                                        </p:attrNameLst>
                                      </p:cBhvr>
                                      <p:to>
                                        <p:strVal val="visible"/>
                                      </p:to>
                                    </p:set>
                                    <p:animEffect transition="in" filter="fade">
                                      <p:cBhvr>
                                        <p:cTn id="121" dur="1000"/>
                                        <p:tgtEl>
                                          <p:spTgt spid="156"/>
                                        </p:tgtEl>
                                      </p:cBhvr>
                                    </p:animEffect>
                                    <p:anim calcmode="lin" valueType="num">
                                      <p:cBhvr>
                                        <p:cTn id="122" dur="1000" fill="hold"/>
                                        <p:tgtEl>
                                          <p:spTgt spid="156"/>
                                        </p:tgtEl>
                                        <p:attrNameLst>
                                          <p:attrName>ppt_x</p:attrName>
                                        </p:attrNameLst>
                                      </p:cBhvr>
                                      <p:tavLst>
                                        <p:tav tm="0">
                                          <p:val>
                                            <p:strVal val="#ppt_x"/>
                                          </p:val>
                                        </p:tav>
                                        <p:tav tm="100000">
                                          <p:val>
                                            <p:strVal val="#ppt_x"/>
                                          </p:val>
                                        </p:tav>
                                      </p:tavLst>
                                    </p:anim>
                                    <p:anim calcmode="lin" valueType="num">
                                      <p:cBhvr>
                                        <p:cTn id="123"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153"/>
                                        </p:tgtEl>
                                        <p:attrNameLst>
                                          <p:attrName>style.visibility</p:attrName>
                                        </p:attrNameLst>
                                      </p:cBhvr>
                                      <p:to>
                                        <p:strVal val="visible"/>
                                      </p:to>
                                    </p:set>
                                    <p:animEffect transition="in" filter="fade">
                                      <p:cBhvr>
                                        <p:cTn id="128" dur="1000"/>
                                        <p:tgtEl>
                                          <p:spTgt spid="153"/>
                                        </p:tgtEl>
                                      </p:cBhvr>
                                    </p:animEffect>
                                    <p:anim calcmode="lin" valueType="num">
                                      <p:cBhvr>
                                        <p:cTn id="129" dur="1000" fill="hold"/>
                                        <p:tgtEl>
                                          <p:spTgt spid="153"/>
                                        </p:tgtEl>
                                        <p:attrNameLst>
                                          <p:attrName>ppt_x</p:attrName>
                                        </p:attrNameLst>
                                      </p:cBhvr>
                                      <p:tavLst>
                                        <p:tav tm="0">
                                          <p:val>
                                            <p:strVal val="#ppt_x"/>
                                          </p:val>
                                        </p:tav>
                                        <p:tav tm="100000">
                                          <p:val>
                                            <p:strVal val="#ppt_x"/>
                                          </p:val>
                                        </p:tav>
                                      </p:tavLst>
                                    </p:anim>
                                    <p:anim calcmode="lin" valueType="num">
                                      <p:cBhvr>
                                        <p:cTn id="130" dur="1000" fill="hold"/>
                                        <p:tgtEl>
                                          <p:spTgt spid="153"/>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152"/>
                                        </p:tgtEl>
                                        <p:attrNameLst>
                                          <p:attrName>style.visibility</p:attrName>
                                        </p:attrNameLst>
                                      </p:cBhvr>
                                      <p:to>
                                        <p:strVal val="visible"/>
                                      </p:to>
                                    </p:set>
                                    <p:animEffect transition="in" filter="fade">
                                      <p:cBhvr>
                                        <p:cTn id="133" dur="1000"/>
                                        <p:tgtEl>
                                          <p:spTgt spid="152"/>
                                        </p:tgtEl>
                                      </p:cBhvr>
                                    </p:animEffect>
                                    <p:anim calcmode="lin" valueType="num">
                                      <p:cBhvr>
                                        <p:cTn id="134" dur="1000" fill="hold"/>
                                        <p:tgtEl>
                                          <p:spTgt spid="152"/>
                                        </p:tgtEl>
                                        <p:attrNameLst>
                                          <p:attrName>ppt_x</p:attrName>
                                        </p:attrNameLst>
                                      </p:cBhvr>
                                      <p:tavLst>
                                        <p:tav tm="0">
                                          <p:val>
                                            <p:strVal val="#ppt_x"/>
                                          </p:val>
                                        </p:tav>
                                        <p:tav tm="100000">
                                          <p:val>
                                            <p:strVal val="#ppt_x"/>
                                          </p:val>
                                        </p:tav>
                                      </p:tavLst>
                                    </p:anim>
                                    <p:anim calcmode="lin" valueType="num">
                                      <p:cBhvr>
                                        <p:cTn id="135"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155"/>
                                        </p:tgtEl>
                                        <p:attrNameLst>
                                          <p:attrName>style.visibility</p:attrName>
                                        </p:attrNameLst>
                                      </p:cBhvr>
                                      <p:to>
                                        <p:strVal val="visible"/>
                                      </p:to>
                                    </p:set>
                                    <p:animEffect transition="in" filter="fade">
                                      <p:cBhvr>
                                        <p:cTn id="140" dur="1000"/>
                                        <p:tgtEl>
                                          <p:spTgt spid="155"/>
                                        </p:tgtEl>
                                      </p:cBhvr>
                                    </p:animEffect>
                                    <p:anim calcmode="lin" valueType="num">
                                      <p:cBhvr>
                                        <p:cTn id="141" dur="1000" fill="hold"/>
                                        <p:tgtEl>
                                          <p:spTgt spid="155"/>
                                        </p:tgtEl>
                                        <p:attrNameLst>
                                          <p:attrName>ppt_x</p:attrName>
                                        </p:attrNameLst>
                                      </p:cBhvr>
                                      <p:tavLst>
                                        <p:tav tm="0">
                                          <p:val>
                                            <p:strVal val="#ppt_x"/>
                                          </p:val>
                                        </p:tav>
                                        <p:tav tm="100000">
                                          <p:val>
                                            <p:strVal val="#ppt_x"/>
                                          </p:val>
                                        </p:tav>
                                      </p:tavLst>
                                    </p:anim>
                                    <p:anim calcmode="lin" valueType="num">
                                      <p:cBhvr>
                                        <p:cTn id="142" dur="1000" fill="hold"/>
                                        <p:tgtEl>
                                          <p:spTgt spid="155"/>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154"/>
                                        </p:tgtEl>
                                        <p:attrNameLst>
                                          <p:attrName>style.visibility</p:attrName>
                                        </p:attrNameLst>
                                      </p:cBhvr>
                                      <p:to>
                                        <p:strVal val="visible"/>
                                      </p:to>
                                    </p:set>
                                    <p:animEffect transition="in" filter="fade">
                                      <p:cBhvr>
                                        <p:cTn id="145" dur="1000"/>
                                        <p:tgtEl>
                                          <p:spTgt spid="154"/>
                                        </p:tgtEl>
                                      </p:cBhvr>
                                    </p:animEffect>
                                    <p:anim calcmode="lin" valueType="num">
                                      <p:cBhvr>
                                        <p:cTn id="146" dur="1000" fill="hold"/>
                                        <p:tgtEl>
                                          <p:spTgt spid="154"/>
                                        </p:tgtEl>
                                        <p:attrNameLst>
                                          <p:attrName>ppt_x</p:attrName>
                                        </p:attrNameLst>
                                      </p:cBhvr>
                                      <p:tavLst>
                                        <p:tav tm="0">
                                          <p:val>
                                            <p:strVal val="#ppt_x"/>
                                          </p:val>
                                        </p:tav>
                                        <p:tav tm="100000">
                                          <p:val>
                                            <p:strVal val="#ppt_x"/>
                                          </p:val>
                                        </p:tav>
                                      </p:tavLst>
                                    </p:anim>
                                    <p:anim calcmode="lin" valueType="num">
                                      <p:cBhvr>
                                        <p:cTn id="147"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158"/>
                                        </p:tgtEl>
                                        <p:attrNameLst>
                                          <p:attrName>style.visibility</p:attrName>
                                        </p:attrNameLst>
                                      </p:cBhvr>
                                      <p:to>
                                        <p:strVal val="visible"/>
                                      </p:to>
                                    </p:set>
                                    <p:animEffect transition="in" filter="fade">
                                      <p:cBhvr>
                                        <p:cTn id="152" dur="1000"/>
                                        <p:tgtEl>
                                          <p:spTgt spid="158"/>
                                        </p:tgtEl>
                                      </p:cBhvr>
                                    </p:animEffect>
                                    <p:anim calcmode="lin" valueType="num">
                                      <p:cBhvr>
                                        <p:cTn id="153" dur="1000" fill="hold"/>
                                        <p:tgtEl>
                                          <p:spTgt spid="158"/>
                                        </p:tgtEl>
                                        <p:attrNameLst>
                                          <p:attrName>ppt_x</p:attrName>
                                        </p:attrNameLst>
                                      </p:cBhvr>
                                      <p:tavLst>
                                        <p:tav tm="0">
                                          <p:val>
                                            <p:strVal val="#ppt_x"/>
                                          </p:val>
                                        </p:tav>
                                        <p:tav tm="100000">
                                          <p:val>
                                            <p:strVal val="#ppt_x"/>
                                          </p:val>
                                        </p:tav>
                                      </p:tavLst>
                                    </p:anim>
                                    <p:anim calcmode="lin" valueType="num">
                                      <p:cBhvr>
                                        <p:cTn id="154" dur="1000" fill="hold"/>
                                        <p:tgtEl>
                                          <p:spTgt spid="158"/>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fade">
                                      <p:cBhvr>
                                        <p:cTn id="157" dur="1000"/>
                                        <p:tgtEl>
                                          <p:spTgt spid="157"/>
                                        </p:tgtEl>
                                      </p:cBhvr>
                                    </p:animEffect>
                                    <p:anim calcmode="lin" valueType="num">
                                      <p:cBhvr>
                                        <p:cTn id="158" dur="1000" fill="hold"/>
                                        <p:tgtEl>
                                          <p:spTgt spid="157"/>
                                        </p:tgtEl>
                                        <p:attrNameLst>
                                          <p:attrName>ppt_x</p:attrName>
                                        </p:attrNameLst>
                                      </p:cBhvr>
                                      <p:tavLst>
                                        <p:tav tm="0">
                                          <p:val>
                                            <p:strVal val="#ppt_x"/>
                                          </p:val>
                                        </p:tav>
                                        <p:tav tm="100000">
                                          <p:val>
                                            <p:strVal val="#ppt_x"/>
                                          </p:val>
                                        </p:tav>
                                      </p:tavLst>
                                    </p:anim>
                                    <p:anim calcmode="lin" valueType="num">
                                      <p:cBhvr>
                                        <p:cTn id="159"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176"/>
                                        </p:tgtEl>
                                        <p:attrNameLst>
                                          <p:attrName>style.visibility</p:attrName>
                                        </p:attrNameLst>
                                      </p:cBhvr>
                                      <p:to>
                                        <p:strVal val="visible"/>
                                      </p:to>
                                    </p:set>
                                    <p:animEffect transition="in" filter="fade">
                                      <p:cBhvr>
                                        <p:cTn id="164" dur="1000"/>
                                        <p:tgtEl>
                                          <p:spTgt spid="176"/>
                                        </p:tgtEl>
                                      </p:cBhvr>
                                    </p:animEffect>
                                    <p:anim calcmode="lin" valueType="num">
                                      <p:cBhvr>
                                        <p:cTn id="165" dur="1000" fill="hold"/>
                                        <p:tgtEl>
                                          <p:spTgt spid="176"/>
                                        </p:tgtEl>
                                        <p:attrNameLst>
                                          <p:attrName>ppt_x</p:attrName>
                                        </p:attrNameLst>
                                      </p:cBhvr>
                                      <p:tavLst>
                                        <p:tav tm="0">
                                          <p:val>
                                            <p:strVal val="#ppt_x"/>
                                          </p:val>
                                        </p:tav>
                                        <p:tav tm="100000">
                                          <p:val>
                                            <p:strVal val="#ppt_x"/>
                                          </p:val>
                                        </p:tav>
                                      </p:tavLst>
                                    </p:anim>
                                    <p:anim calcmode="lin" valueType="num">
                                      <p:cBhvr>
                                        <p:cTn id="166" dur="1000" fill="hold"/>
                                        <p:tgtEl>
                                          <p:spTgt spid="176"/>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0"/>
                                  </p:stCondLst>
                                  <p:childTnLst>
                                    <p:set>
                                      <p:cBhvr>
                                        <p:cTn id="168" dur="1" fill="hold">
                                          <p:stCondLst>
                                            <p:cond delay="0"/>
                                          </p:stCondLst>
                                        </p:cTn>
                                        <p:tgtEl>
                                          <p:spTgt spid="169"/>
                                        </p:tgtEl>
                                        <p:attrNameLst>
                                          <p:attrName>style.visibility</p:attrName>
                                        </p:attrNameLst>
                                      </p:cBhvr>
                                      <p:to>
                                        <p:strVal val="visible"/>
                                      </p:to>
                                    </p:set>
                                    <p:animEffect transition="in" filter="fade">
                                      <p:cBhvr>
                                        <p:cTn id="169" dur="1000"/>
                                        <p:tgtEl>
                                          <p:spTgt spid="169"/>
                                        </p:tgtEl>
                                      </p:cBhvr>
                                    </p:animEffect>
                                    <p:anim calcmode="lin" valueType="num">
                                      <p:cBhvr>
                                        <p:cTn id="170" dur="1000" fill="hold"/>
                                        <p:tgtEl>
                                          <p:spTgt spid="169"/>
                                        </p:tgtEl>
                                        <p:attrNameLst>
                                          <p:attrName>ppt_x</p:attrName>
                                        </p:attrNameLst>
                                      </p:cBhvr>
                                      <p:tavLst>
                                        <p:tav tm="0">
                                          <p:val>
                                            <p:strVal val="#ppt_x"/>
                                          </p:val>
                                        </p:tav>
                                        <p:tav tm="100000">
                                          <p:val>
                                            <p:strVal val="#ppt_x"/>
                                          </p:val>
                                        </p:tav>
                                      </p:tavLst>
                                    </p:anim>
                                    <p:anim calcmode="lin" valueType="num">
                                      <p:cBhvr>
                                        <p:cTn id="171" dur="1000" fill="hold"/>
                                        <p:tgtEl>
                                          <p:spTgt spid="169"/>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207"/>
                                        </p:tgtEl>
                                        <p:attrNameLst>
                                          <p:attrName>style.visibility</p:attrName>
                                        </p:attrNameLst>
                                      </p:cBhvr>
                                      <p:to>
                                        <p:strVal val="visible"/>
                                      </p:to>
                                    </p:set>
                                    <p:animEffect transition="in" filter="fade">
                                      <p:cBhvr>
                                        <p:cTn id="174" dur="1000"/>
                                        <p:tgtEl>
                                          <p:spTgt spid="207"/>
                                        </p:tgtEl>
                                      </p:cBhvr>
                                    </p:animEffect>
                                    <p:anim calcmode="lin" valueType="num">
                                      <p:cBhvr>
                                        <p:cTn id="175" dur="1000" fill="hold"/>
                                        <p:tgtEl>
                                          <p:spTgt spid="207"/>
                                        </p:tgtEl>
                                        <p:attrNameLst>
                                          <p:attrName>ppt_x</p:attrName>
                                        </p:attrNameLst>
                                      </p:cBhvr>
                                      <p:tavLst>
                                        <p:tav tm="0">
                                          <p:val>
                                            <p:strVal val="#ppt_x"/>
                                          </p:val>
                                        </p:tav>
                                        <p:tav tm="100000">
                                          <p:val>
                                            <p:strVal val="#ppt_x"/>
                                          </p:val>
                                        </p:tav>
                                      </p:tavLst>
                                    </p:anim>
                                    <p:anim calcmode="lin" valueType="num">
                                      <p:cBhvr>
                                        <p:cTn id="176" dur="1000" fill="hold"/>
                                        <p:tgtEl>
                                          <p:spTgt spid="207"/>
                                        </p:tgtEl>
                                        <p:attrNameLst>
                                          <p:attrName>ppt_y</p:attrName>
                                        </p:attrNameLst>
                                      </p:cBhvr>
                                      <p:tavLst>
                                        <p:tav tm="0">
                                          <p:val>
                                            <p:strVal val="#ppt_y+.1"/>
                                          </p:val>
                                        </p:tav>
                                        <p:tav tm="100000">
                                          <p:val>
                                            <p:strVal val="#ppt_y"/>
                                          </p:val>
                                        </p:tav>
                                      </p:tavLst>
                                    </p:anim>
                                  </p:childTnLst>
                                </p:cTn>
                              </p:par>
                              <p:par>
                                <p:cTn id="177" presetID="42" presetClass="entr" presetSubtype="0" fill="hold" nodeType="withEffect">
                                  <p:stCondLst>
                                    <p:cond delay="0"/>
                                  </p:stCondLst>
                                  <p:childTnLst>
                                    <p:set>
                                      <p:cBhvr>
                                        <p:cTn id="178" dur="1" fill="hold">
                                          <p:stCondLst>
                                            <p:cond delay="0"/>
                                          </p:stCondLst>
                                        </p:cTn>
                                        <p:tgtEl>
                                          <p:spTgt spid="195"/>
                                        </p:tgtEl>
                                        <p:attrNameLst>
                                          <p:attrName>style.visibility</p:attrName>
                                        </p:attrNameLst>
                                      </p:cBhvr>
                                      <p:to>
                                        <p:strVal val="visible"/>
                                      </p:to>
                                    </p:set>
                                    <p:animEffect transition="in" filter="fade">
                                      <p:cBhvr>
                                        <p:cTn id="179" dur="1000"/>
                                        <p:tgtEl>
                                          <p:spTgt spid="195"/>
                                        </p:tgtEl>
                                      </p:cBhvr>
                                    </p:animEffect>
                                    <p:anim calcmode="lin" valueType="num">
                                      <p:cBhvr>
                                        <p:cTn id="180" dur="1000" fill="hold"/>
                                        <p:tgtEl>
                                          <p:spTgt spid="195"/>
                                        </p:tgtEl>
                                        <p:attrNameLst>
                                          <p:attrName>ppt_x</p:attrName>
                                        </p:attrNameLst>
                                      </p:cBhvr>
                                      <p:tavLst>
                                        <p:tav tm="0">
                                          <p:val>
                                            <p:strVal val="#ppt_x"/>
                                          </p:val>
                                        </p:tav>
                                        <p:tav tm="100000">
                                          <p:val>
                                            <p:strVal val="#ppt_x"/>
                                          </p:val>
                                        </p:tav>
                                      </p:tavLst>
                                    </p:anim>
                                    <p:anim calcmode="lin" valueType="num">
                                      <p:cBhvr>
                                        <p:cTn id="181" dur="1000" fill="hold"/>
                                        <p:tgtEl>
                                          <p:spTgt spid="195"/>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208"/>
                                        </p:tgtEl>
                                        <p:attrNameLst>
                                          <p:attrName>style.visibility</p:attrName>
                                        </p:attrNameLst>
                                      </p:cBhvr>
                                      <p:to>
                                        <p:strVal val="visible"/>
                                      </p:to>
                                    </p:set>
                                    <p:animEffect transition="in" filter="fade">
                                      <p:cBhvr>
                                        <p:cTn id="184" dur="1000"/>
                                        <p:tgtEl>
                                          <p:spTgt spid="208"/>
                                        </p:tgtEl>
                                      </p:cBhvr>
                                    </p:animEffect>
                                    <p:anim calcmode="lin" valueType="num">
                                      <p:cBhvr>
                                        <p:cTn id="185" dur="1000" fill="hold"/>
                                        <p:tgtEl>
                                          <p:spTgt spid="208"/>
                                        </p:tgtEl>
                                        <p:attrNameLst>
                                          <p:attrName>ppt_x</p:attrName>
                                        </p:attrNameLst>
                                      </p:cBhvr>
                                      <p:tavLst>
                                        <p:tav tm="0">
                                          <p:val>
                                            <p:strVal val="#ppt_x"/>
                                          </p:val>
                                        </p:tav>
                                        <p:tav tm="100000">
                                          <p:val>
                                            <p:strVal val="#ppt_x"/>
                                          </p:val>
                                        </p:tav>
                                      </p:tavLst>
                                    </p:anim>
                                    <p:anim calcmode="lin" valueType="num">
                                      <p:cBhvr>
                                        <p:cTn id="186" dur="1000" fill="hold"/>
                                        <p:tgtEl>
                                          <p:spTgt spid="208"/>
                                        </p:tgtEl>
                                        <p:attrNameLst>
                                          <p:attrName>ppt_y</p:attrName>
                                        </p:attrNameLst>
                                      </p:cBhvr>
                                      <p:tavLst>
                                        <p:tav tm="0">
                                          <p:val>
                                            <p:strVal val="#ppt_y+.1"/>
                                          </p:val>
                                        </p:tav>
                                        <p:tav tm="100000">
                                          <p:val>
                                            <p:strVal val="#ppt_y"/>
                                          </p:val>
                                        </p:tav>
                                      </p:tavLst>
                                    </p:anim>
                                  </p:childTnLst>
                                </p:cTn>
                              </p:par>
                              <p:par>
                                <p:cTn id="187" presetID="42" presetClass="entr" presetSubtype="0" fill="hold" nodeType="withEffect">
                                  <p:stCondLst>
                                    <p:cond delay="0"/>
                                  </p:stCondLst>
                                  <p:childTnLst>
                                    <p:set>
                                      <p:cBhvr>
                                        <p:cTn id="188" dur="1" fill="hold">
                                          <p:stCondLst>
                                            <p:cond delay="0"/>
                                          </p:stCondLst>
                                        </p:cTn>
                                        <p:tgtEl>
                                          <p:spTgt spid="196"/>
                                        </p:tgtEl>
                                        <p:attrNameLst>
                                          <p:attrName>style.visibility</p:attrName>
                                        </p:attrNameLst>
                                      </p:cBhvr>
                                      <p:to>
                                        <p:strVal val="visible"/>
                                      </p:to>
                                    </p:set>
                                    <p:animEffect transition="in" filter="fade">
                                      <p:cBhvr>
                                        <p:cTn id="189" dur="1000"/>
                                        <p:tgtEl>
                                          <p:spTgt spid="196"/>
                                        </p:tgtEl>
                                      </p:cBhvr>
                                    </p:animEffect>
                                    <p:anim calcmode="lin" valueType="num">
                                      <p:cBhvr>
                                        <p:cTn id="190" dur="1000" fill="hold"/>
                                        <p:tgtEl>
                                          <p:spTgt spid="196"/>
                                        </p:tgtEl>
                                        <p:attrNameLst>
                                          <p:attrName>ppt_x</p:attrName>
                                        </p:attrNameLst>
                                      </p:cBhvr>
                                      <p:tavLst>
                                        <p:tav tm="0">
                                          <p:val>
                                            <p:strVal val="#ppt_x"/>
                                          </p:val>
                                        </p:tav>
                                        <p:tav tm="100000">
                                          <p:val>
                                            <p:strVal val="#ppt_x"/>
                                          </p:val>
                                        </p:tav>
                                      </p:tavLst>
                                    </p:anim>
                                    <p:anim calcmode="lin" valueType="num">
                                      <p:cBhvr>
                                        <p:cTn id="191" dur="1000" fill="hold"/>
                                        <p:tgtEl>
                                          <p:spTgt spid="196"/>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203"/>
                                        </p:tgtEl>
                                        <p:attrNameLst>
                                          <p:attrName>style.visibility</p:attrName>
                                        </p:attrNameLst>
                                      </p:cBhvr>
                                      <p:to>
                                        <p:strVal val="visible"/>
                                      </p:to>
                                    </p:set>
                                    <p:animEffect transition="in" filter="fade">
                                      <p:cBhvr>
                                        <p:cTn id="196" dur="1000"/>
                                        <p:tgtEl>
                                          <p:spTgt spid="203"/>
                                        </p:tgtEl>
                                      </p:cBhvr>
                                    </p:animEffect>
                                    <p:anim calcmode="lin" valueType="num">
                                      <p:cBhvr>
                                        <p:cTn id="197" dur="1000" fill="hold"/>
                                        <p:tgtEl>
                                          <p:spTgt spid="203"/>
                                        </p:tgtEl>
                                        <p:attrNameLst>
                                          <p:attrName>ppt_x</p:attrName>
                                        </p:attrNameLst>
                                      </p:cBhvr>
                                      <p:tavLst>
                                        <p:tav tm="0">
                                          <p:val>
                                            <p:strVal val="#ppt_x"/>
                                          </p:val>
                                        </p:tav>
                                        <p:tav tm="100000">
                                          <p:val>
                                            <p:strVal val="#ppt_x"/>
                                          </p:val>
                                        </p:tav>
                                      </p:tavLst>
                                    </p:anim>
                                    <p:anim calcmode="lin" valueType="num">
                                      <p:cBhvr>
                                        <p:cTn id="198" dur="1000" fill="hold"/>
                                        <p:tgtEl>
                                          <p:spTgt spid="203"/>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204"/>
                                        </p:tgtEl>
                                        <p:attrNameLst>
                                          <p:attrName>style.visibility</p:attrName>
                                        </p:attrNameLst>
                                      </p:cBhvr>
                                      <p:to>
                                        <p:strVal val="visible"/>
                                      </p:to>
                                    </p:set>
                                    <p:animEffect transition="in" filter="fade">
                                      <p:cBhvr>
                                        <p:cTn id="201" dur="1000"/>
                                        <p:tgtEl>
                                          <p:spTgt spid="204"/>
                                        </p:tgtEl>
                                      </p:cBhvr>
                                    </p:animEffect>
                                    <p:anim calcmode="lin" valueType="num">
                                      <p:cBhvr>
                                        <p:cTn id="202" dur="1000" fill="hold"/>
                                        <p:tgtEl>
                                          <p:spTgt spid="204"/>
                                        </p:tgtEl>
                                        <p:attrNameLst>
                                          <p:attrName>ppt_x</p:attrName>
                                        </p:attrNameLst>
                                      </p:cBhvr>
                                      <p:tavLst>
                                        <p:tav tm="0">
                                          <p:val>
                                            <p:strVal val="#ppt_x"/>
                                          </p:val>
                                        </p:tav>
                                        <p:tav tm="100000">
                                          <p:val>
                                            <p:strVal val="#ppt_x"/>
                                          </p:val>
                                        </p:tav>
                                      </p:tavLst>
                                    </p:anim>
                                    <p:anim calcmode="lin" valueType="num">
                                      <p:cBhvr>
                                        <p:cTn id="203" dur="1000" fill="hold"/>
                                        <p:tgtEl>
                                          <p:spTgt spid="204"/>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206"/>
                                        </p:tgtEl>
                                        <p:attrNameLst>
                                          <p:attrName>style.visibility</p:attrName>
                                        </p:attrNameLst>
                                      </p:cBhvr>
                                      <p:to>
                                        <p:strVal val="visible"/>
                                      </p:to>
                                    </p:set>
                                    <p:animEffect transition="in" filter="fade">
                                      <p:cBhvr>
                                        <p:cTn id="206" dur="1000"/>
                                        <p:tgtEl>
                                          <p:spTgt spid="206"/>
                                        </p:tgtEl>
                                      </p:cBhvr>
                                    </p:animEffect>
                                    <p:anim calcmode="lin" valueType="num">
                                      <p:cBhvr>
                                        <p:cTn id="207" dur="1000" fill="hold"/>
                                        <p:tgtEl>
                                          <p:spTgt spid="206"/>
                                        </p:tgtEl>
                                        <p:attrNameLst>
                                          <p:attrName>ppt_x</p:attrName>
                                        </p:attrNameLst>
                                      </p:cBhvr>
                                      <p:tavLst>
                                        <p:tav tm="0">
                                          <p:val>
                                            <p:strVal val="#ppt_x"/>
                                          </p:val>
                                        </p:tav>
                                        <p:tav tm="100000">
                                          <p:val>
                                            <p:strVal val="#ppt_x"/>
                                          </p:val>
                                        </p:tav>
                                      </p:tavLst>
                                    </p:anim>
                                    <p:anim calcmode="lin" valueType="num">
                                      <p:cBhvr>
                                        <p:cTn id="208" dur="1000" fill="hold"/>
                                        <p:tgtEl>
                                          <p:spTgt spid="206"/>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0"/>
                                  </p:stCondLst>
                                  <p:childTnLst>
                                    <p:set>
                                      <p:cBhvr>
                                        <p:cTn id="210" dur="1" fill="hold">
                                          <p:stCondLst>
                                            <p:cond delay="0"/>
                                          </p:stCondLst>
                                        </p:cTn>
                                        <p:tgtEl>
                                          <p:spTgt spid="202"/>
                                        </p:tgtEl>
                                        <p:attrNameLst>
                                          <p:attrName>style.visibility</p:attrName>
                                        </p:attrNameLst>
                                      </p:cBhvr>
                                      <p:to>
                                        <p:strVal val="visible"/>
                                      </p:to>
                                    </p:set>
                                    <p:animEffect transition="in" filter="fade">
                                      <p:cBhvr>
                                        <p:cTn id="211" dur="1000"/>
                                        <p:tgtEl>
                                          <p:spTgt spid="202"/>
                                        </p:tgtEl>
                                      </p:cBhvr>
                                    </p:animEffect>
                                    <p:anim calcmode="lin" valueType="num">
                                      <p:cBhvr>
                                        <p:cTn id="212" dur="1000" fill="hold"/>
                                        <p:tgtEl>
                                          <p:spTgt spid="202"/>
                                        </p:tgtEl>
                                        <p:attrNameLst>
                                          <p:attrName>ppt_x</p:attrName>
                                        </p:attrNameLst>
                                      </p:cBhvr>
                                      <p:tavLst>
                                        <p:tav tm="0">
                                          <p:val>
                                            <p:strVal val="#ppt_x"/>
                                          </p:val>
                                        </p:tav>
                                        <p:tav tm="100000">
                                          <p:val>
                                            <p:strVal val="#ppt_x"/>
                                          </p:val>
                                        </p:tav>
                                      </p:tavLst>
                                    </p:anim>
                                    <p:anim calcmode="lin" valueType="num">
                                      <p:cBhvr>
                                        <p:cTn id="213" dur="1000" fill="hold"/>
                                        <p:tgtEl>
                                          <p:spTgt spid="202"/>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205"/>
                                        </p:tgtEl>
                                        <p:attrNameLst>
                                          <p:attrName>style.visibility</p:attrName>
                                        </p:attrNameLst>
                                      </p:cBhvr>
                                      <p:to>
                                        <p:strVal val="visible"/>
                                      </p:to>
                                    </p:set>
                                    <p:animEffect transition="in" filter="fade">
                                      <p:cBhvr>
                                        <p:cTn id="216" dur="1000"/>
                                        <p:tgtEl>
                                          <p:spTgt spid="205"/>
                                        </p:tgtEl>
                                      </p:cBhvr>
                                    </p:animEffect>
                                    <p:anim calcmode="lin" valueType="num">
                                      <p:cBhvr>
                                        <p:cTn id="217" dur="1000" fill="hold"/>
                                        <p:tgtEl>
                                          <p:spTgt spid="205"/>
                                        </p:tgtEl>
                                        <p:attrNameLst>
                                          <p:attrName>ppt_x</p:attrName>
                                        </p:attrNameLst>
                                      </p:cBhvr>
                                      <p:tavLst>
                                        <p:tav tm="0">
                                          <p:val>
                                            <p:strVal val="#ppt_x"/>
                                          </p:val>
                                        </p:tav>
                                        <p:tav tm="100000">
                                          <p:val>
                                            <p:strVal val="#ppt_x"/>
                                          </p:val>
                                        </p:tav>
                                      </p:tavLst>
                                    </p:anim>
                                    <p:anim calcmode="lin" valueType="num">
                                      <p:cBhvr>
                                        <p:cTn id="218" dur="1000" fill="hold"/>
                                        <p:tgtEl>
                                          <p:spTgt spid="205"/>
                                        </p:tgtEl>
                                        <p:attrNameLst>
                                          <p:attrName>ppt_y</p:attrName>
                                        </p:attrNameLst>
                                      </p:cBhvr>
                                      <p:tavLst>
                                        <p:tav tm="0">
                                          <p:val>
                                            <p:strVal val="#ppt_y+.1"/>
                                          </p:val>
                                        </p:tav>
                                        <p:tav tm="100000">
                                          <p:val>
                                            <p:strVal val="#ppt_y"/>
                                          </p:val>
                                        </p:tav>
                                      </p:tavLst>
                                    </p:anim>
                                  </p:childTnLst>
                                </p:cTn>
                              </p:par>
                              <p:par>
                                <p:cTn id="219" presetID="42" presetClass="entr" presetSubtype="0" fill="hold" nodeType="withEffect">
                                  <p:stCondLst>
                                    <p:cond delay="0"/>
                                  </p:stCondLst>
                                  <p:childTnLst>
                                    <p:set>
                                      <p:cBhvr>
                                        <p:cTn id="220" dur="1" fill="hold">
                                          <p:stCondLst>
                                            <p:cond delay="0"/>
                                          </p:stCondLst>
                                        </p:cTn>
                                        <p:tgtEl>
                                          <p:spTgt spid="201"/>
                                        </p:tgtEl>
                                        <p:attrNameLst>
                                          <p:attrName>style.visibility</p:attrName>
                                        </p:attrNameLst>
                                      </p:cBhvr>
                                      <p:to>
                                        <p:strVal val="visible"/>
                                      </p:to>
                                    </p:set>
                                    <p:animEffect transition="in" filter="fade">
                                      <p:cBhvr>
                                        <p:cTn id="221" dur="1000"/>
                                        <p:tgtEl>
                                          <p:spTgt spid="201"/>
                                        </p:tgtEl>
                                      </p:cBhvr>
                                    </p:animEffect>
                                    <p:anim calcmode="lin" valueType="num">
                                      <p:cBhvr>
                                        <p:cTn id="222" dur="1000" fill="hold"/>
                                        <p:tgtEl>
                                          <p:spTgt spid="201"/>
                                        </p:tgtEl>
                                        <p:attrNameLst>
                                          <p:attrName>ppt_x</p:attrName>
                                        </p:attrNameLst>
                                      </p:cBhvr>
                                      <p:tavLst>
                                        <p:tav tm="0">
                                          <p:val>
                                            <p:strVal val="#ppt_x"/>
                                          </p:val>
                                        </p:tav>
                                        <p:tav tm="100000">
                                          <p:val>
                                            <p:strVal val="#ppt_x"/>
                                          </p:val>
                                        </p:tav>
                                      </p:tavLst>
                                    </p:anim>
                                    <p:anim calcmode="lin" valueType="num">
                                      <p:cBhvr>
                                        <p:cTn id="223"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2" presetClass="entr" presetSubtype="0" fill="hold" grpId="0" nodeType="clickEffect">
                                  <p:stCondLst>
                                    <p:cond delay="0"/>
                                  </p:stCondLst>
                                  <p:childTnLst>
                                    <p:set>
                                      <p:cBhvr>
                                        <p:cTn id="227" dur="1" fill="hold">
                                          <p:stCondLst>
                                            <p:cond delay="0"/>
                                          </p:stCondLst>
                                        </p:cTn>
                                        <p:tgtEl>
                                          <p:spTgt spid="177"/>
                                        </p:tgtEl>
                                        <p:attrNameLst>
                                          <p:attrName>style.visibility</p:attrName>
                                        </p:attrNameLst>
                                      </p:cBhvr>
                                      <p:to>
                                        <p:strVal val="visible"/>
                                      </p:to>
                                    </p:set>
                                    <p:animEffect transition="in" filter="fade">
                                      <p:cBhvr>
                                        <p:cTn id="228" dur="1000"/>
                                        <p:tgtEl>
                                          <p:spTgt spid="177"/>
                                        </p:tgtEl>
                                      </p:cBhvr>
                                    </p:animEffect>
                                    <p:anim calcmode="lin" valueType="num">
                                      <p:cBhvr>
                                        <p:cTn id="229" dur="1000" fill="hold"/>
                                        <p:tgtEl>
                                          <p:spTgt spid="177"/>
                                        </p:tgtEl>
                                        <p:attrNameLst>
                                          <p:attrName>ppt_x</p:attrName>
                                        </p:attrNameLst>
                                      </p:cBhvr>
                                      <p:tavLst>
                                        <p:tav tm="0">
                                          <p:val>
                                            <p:strVal val="#ppt_x"/>
                                          </p:val>
                                        </p:tav>
                                        <p:tav tm="100000">
                                          <p:val>
                                            <p:strVal val="#ppt_x"/>
                                          </p:val>
                                        </p:tav>
                                      </p:tavLst>
                                    </p:anim>
                                    <p:anim calcmode="lin" valueType="num">
                                      <p:cBhvr>
                                        <p:cTn id="230" dur="1000" fill="hold"/>
                                        <p:tgtEl>
                                          <p:spTgt spid="177"/>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179"/>
                                        </p:tgtEl>
                                        <p:attrNameLst>
                                          <p:attrName>style.visibility</p:attrName>
                                        </p:attrNameLst>
                                      </p:cBhvr>
                                      <p:to>
                                        <p:strVal val="visible"/>
                                      </p:to>
                                    </p:set>
                                    <p:animEffect transition="in" filter="fade">
                                      <p:cBhvr>
                                        <p:cTn id="233" dur="1000"/>
                                        <p:tgtEl>
                                          <p:spTgt spid="179"/>
                                        </p:tgtEl>
                                      </p:cBhvr>
                                    </p:animEffect>
                                    <p:anim calcmode="lin" valueType="num">
                                      <p:cBhvr>
                                        <p:cTn id="234" dur="1000" fill="hold"/>
                                        <p:tgtEl>
                                          <p:spTgt spid="179"/>
                                        </p:tgtEl>
                                        <p:attrNameLst>
                                          <p:attrName>ppt_x</p:attrName>
                                        </p:attrNameLst>
                                      </p:cBhvr>
                                      <p:tavLst>
                                        <p:tav tm="0">
                                          <p:val>
                                            <p:strVal val="#ppt_x"/>
                                          </p:val>
                                        </p:tav>
                                        <p:tav tm="100000">
                                          <p:val>
                                            <p:strVal val="#ppt_x"/>
                                          </p:val>
                                        </p:tav>
                                      </p:tavLst>
                                    </p:anim>
                                    <p:anim calcmode="lin" valueType="num">
                                      <p:cBhvr>
                                        <p:cTn id="235" dur="1000" fill="hold"/>
                                        <p:tgtEl>
                                          <p:spTgt spid="179"/>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180"/>
                                        </p:tgtEl>
                                        <p:attrNameLst>
                                          <p:attrName>style.visibility</p:attrName>
                                        </p:attrNameLst>
                                      </p:cBhvr>
                                      <p:to>
                                        <p:strVal val="visible"/>
                                      </p:to>
                                    </p:set>
                                    <p:animEffect transition="in" filter="fade">
                                      <p:cBhvr>
                                        <p:cTn id="238" dur="1000"/>
                                        <p:tgtEl>
                                          <p:spTgt spid="180"/>
                                        </p:tgtEl>
                                      </p:cBhvr>
                                    </p:animEffect>
                                    <p:anim calcmode="lin" valueType="num">
                                      <p:cBhvr>
                                        <p:cTn id="239" dur="1000" fill="hold"/>
                                        <p:tgtEl>
                                          <p:spTgt spid="180"/>
                                        </p:tgtEl>
                                        <p:attrNameLst>
                                          <p:attrName>ppt_x</p:attrName>
                                        </p:attrNameLst>
                                      </p:cBhvr>
                                      <p:tavLst>
                                        <p:tav tm="0">
                                          <p:val>
                                            <p:strVal val="#ppt_x"/>
                                          </p:val>
                                        </p:tav>
                                        <p:tav tm="100000">
                                          <p:val>
                                            <p:strVal val="#ppt_x"/>
                                          </p:val>
                                        </p:tav>
                                      </p:tavLst>
                                    </p:anim>
                                    <p:anim calcmode="lin" valueType="num">
                                      <p:cBhvr>
                                        <p:cTn id="240" dur="1000" fill="hold"/>
                                        <p:tgtEl>
                                          <p:spTgt spid="180"/>
                                        </p:tgtEl>
                                        <p:attrNameLst>
                                          <p:attrName>ppt_y</p:attrName>
                                        </p:attrNameLst>
                                      </p:cBhvr>
                                      <p:tavLst>
                                        <p:tav tm="0">
                                          <p:val>
                                            <p:strVal val="#ppt_y+.1"/>
                                          </p:val>
                                        </p:tav>
                                        <p:tav tm="100000">
                                          <p:val>
                                            <p:strVal val="#ppt_y"/>
                                          </p:val>
                                        </p:tav>
                                      </p:tavLst>
                                    </p:anim>
                                  </p:childTnLst>
                                </p:cTn>
                              </p:par>
                              <p:par>
                                <p:cTn id="241" presetID="42" presetClass="entr" presetSubtype="0" fill="hold" grpId="0" nodeType="withEffect">
                                  <p:stCondLst>
                                    <p:cond delay="0"/>
                                  </p:stCondLst>
                                  <p:childTnLst>
                                    <p:set>
                                      <p:cBhvr>
                                        <p:cTn id="242" dur="1" fill="hold">
                                          <p:stCondLst>
                                            <p:cond delay="0"/>
                                          </p:stCondLst>
                                        </p:cTn>
                                        <p:tgtEl>
                                          <p:spTgt spid="181"/>
                                        </p:tgtEl>
                                        <p:attrNameLst>
                                          <p:attrName>style.visibility</p:attrName>
                                        </p:attrNameLst>
                                      </p:cBhvr>
                                      <p:to>
                                        <p:strVal val="visible"/>
                                      </p:to>
                                    </p:set>
                                    <p:animEffect transition="in" filter="fade">
                                      <p:cBhvr>
                                        <p:cTn id="243" dur="1000"/>
                                        <p:tgtEl>
                                          <p:spTgt spid="181"/>
                                        </p:tgtEl>
                                      </p:cBhvr>
                                    </p:animEffect>
                                    <p:anim calcmode="lin" valueType="num">
                                      <p:cBhvr>
                                        <p:cTn id="244" dur="1000" fill="hold"/>
                                        <p:tgtEl>
                                          <p:spTgt spid="181"/>
                                        </p:tgtEl>
                                        <p:attrNameLst>
                                          <p:attrName>ppt_x</p:attrName>
                                        </p:attrNameLst>
                                      </p:cBhvr>
                                      <p:tavLst>
                                        <p:tav tm="0">
                                          <p:val>
                                            <p:strVal val="#ppt_x"/>
                                          </p:val>
                                        </p:tav>
                                        <p:tav tm="100000">
                                          <p:val>
                                            <p:strVal val="#ppt_x"/>
                                          </p:val>
                                        </p:tav>
                                      </p:tavLst>
                                    </p:anim>
                                    <p:anim calcmode="lin" valueType="num">
                                      <p:cBhvr>
                                        <p:cTn id="245" dur="1000" fill="hold"/>
                                        <p:tgtEl>
                                          <p:spTgt spid="181"/>
                                        </p:tgtEl>
                                        <p:attrNameLst>
                                          <p:attrName>ppt_y</p:attrName>
                                        </p:attrNameLst>
                                      </p:cBhvr>
                                      <p:tavLst>
                                        <p:tav tm="0">
                                          <p:val>
                                            <p:strVal val="#ppt_y+.1"/>
                                          </p:val>
                                        </p:tav>
                                        <p:tav tm="100000">
                                          <p:val>
                                            <p:strVal val="#ppt_y"/>
                                          </p:val>
                                        </p:tav>
                                      </p:tavLst>
                                    </p:anim>
                                  </p:childTnLst>
                                </p:cTn>
                              </p:par>
                              <p:par>
                                <p:cTn id="246" presetID="42" presetClass="entr" presetSubtype="0" fill="hold" grpId="0" nodeType="withEffect">
                                  <p:stCondLst>
                                    <p:cond delay="0"/>
                                  </p:stCondLst>
                                  <p:childTnLst>
                                    <p:set>
                                      <p:cBhvr>
                                        <p:cTn id="247" dur="1" fill="hold">
                                          <p:stCondLst>
                                            <p:cond delay="0"/>
                                          </p:stCondLst>
                                        </p:cTn>
                                        <p:tgtEl>
                                          <p:spTgt spid="182"/>
                                        </p:tgtEl>
                                        <p:attrNameLst>
                                          <p:attrName>style.visibility</p:attrName>
                                        </p:attrNameLst>
                                      </p:cBhvr>
                                      <p:to>
                                        <p:strVal val="visible"/>
                                      </p:to>
                                    </p:set>
                                    <p:animEffect transition="in" filter="fade">
                                      <p:cBhvr>
                                        <p:cTn id="248" dur="1000"/>
                                        <p:tgtEl>
                                          <p:spTgt spid="182"/>
                                        </p:tgtEl>
                                      </p:cBhvr>
                                    </p:animEffect>
                                    <p:anim calcmode="lin" valueType="num">
                                      <p:cBhvr>
                                        <p:cTn id="249" dur="1000" fill="hold"/>
                                        <p:tgtEl>
                                          <p:spTgt spid="182"/>
                                        </p:tgtEl>
                                        <p:attrNameLst>
                                          <p:attrName>ppt_x</p:attrName>
                                        </p:attrNameLst>
                                      </p:cBhvr>
                                      <p:tavLst>
                                        <p:tav tm="0">
                                          <p:val>
                                            <p:strVal val="#ppt_x"/>
                                          </p:val>
                                        </p:tav>
                                        <p:tav tm="100000">
                                          <p:val>
                                            <p:strVal val="#ppt_x"/>
                                          </p:val>
                                        </p:tav>
                                      </p:tavLst>
                                    </p:anim>
                                    <p:anim calcmode="lin" valueType="num">
                                      <p:cBhvr>
                                        <p:cTn id="250" dur="1000" fill="hold"/>
                                        <p:tgtEl>
                                          <p:spTgt spid="182"/>
                                        </p:tgtEl>
                                        <p:attrNameLst>
                                          <p:attrName>ppt_y</p:attrName>
                                        </p:attrNameLst>
                                      </p:cBhvr>
                                      <p:tavLst>
                                        <p:tav tm="0">
                                          <p:val>
                                            <p:strVal val="#ppt_y+.1"/>
                                          </p:val>
                                        </p:tav>
                                        <p:tav tm="100000">
                                          <p:val>
                                            <p:strVal val="#ppt_y"/>
                                          </p:val>
                                        </p:tav>
                                      </p:tavLst>
                                    </p:anim>
                                  </p:childTnLst>
                                </p:cTn>
                              </p:par>
                              <p:par>
                                <p:cTn id="251" presetID="42" presetClass="entr" presetSubtype="0" fill="hold" grpId="0" nodeType="withEffect">
                                  <p:stCondLst>
                                    <p:cond delay="0"/>
                                  </p:stCondLst>
                                  <p:childTnLst>
                                    <p:set>
                                      <p:cBhvr>
                                        <p:cTn id="252" dur="1" fill="hold">
                                          <p:stCondLst>
                                            <p:cond delay="0"/>
                                          </p:stCondLst>
                                        </p:cTn>
                                        <p:tgtEl>
                                          <p:spTgt spid="184"/>
                                        </p:tgtEl>
                                        <p:attrNameLst>
                                          <p:attrName>style.visibility</p:attrName>
                                        </p:attrNameLst>
                                      </p:cBhvr>
                                      <p:to>
                                        <p:strVal val="visible"/>
                                      </p:to>
                                    </p:set>
                                    <p:animEffect transition="in" filter="fade">
                                      <p:cBhvr>
                                        <p:cTn id="253" dur="1000"/>
                                        <p:tgtEl>
                                          <p:spTgt spid="184"/>
                                        </p:tgtEl>
                                      </p:cBhvr>
                                    </p:animEffect>
                                    <p:anim calcmode="lin" valueType="num">
                                      <p:cBhvr>
                                        <p:cTn id="254" dur="1000" fill="hold"/>
                                        <p:tgtEl>
                                          <p:spTgt spid="184"/>
                                        </p:tgtEl>
                                        <p:attrNameLst>
                                          <p:attrName>ppt_x</p:attrName>
                                        </p:attrNameLst>
                                      </p:cBhvr>
                                      <p:tavLst>
                                        <p:tav tm="0">
                                          <p:val>
                                            <p:strVal val="#ppt_x"/>
                                          </p:val>
                                        </p:tav>
                                        <p:tav tm="100000">
                                          <p:val>
                                            <p:strVal val="#ppt_x"/>
                                          </p:val>
                                        </p:tav>
                                      </p:tavLst>
                                    </p:anim>
                                    <p:anim calcmode="lin" valueType="num">
                                      <p:cBhvr>
                                        <p:cTn id="255" dur="1000" fill="hold"/>
                                        <p:tgtEl>
                                          <p:spTgt spid="184"/>
                                        </p:tgtEl>
                                        <p:attrNameLst>
                                          <p:attrName>ppt_y</p:attrName>
                                        </p:attrNameLst>
                                      </p:cBhvr>
                                      <p:tavLst>
                                        <p:tav tm="0">
                                          <p:val>
                                            <p:strVal val="#ppt_y+.1"/>
                                          </p:val>
                                        </p:tav>
                                        <p:tav tm="100000">
                                          <p:val>
                                            <p:strVal val="#ppt_y"/>
                                          </p:val>
                                        </p:tav>
                                      </p:tavLst>
                                    </p:anim>
                                  </p:childTnLst>
                                </p:cTn>
                              </p:par>
                              <p:par>
                                <p:cTn id="256" presetID="42" presetClass="entr" presetSubtype="0" fill="hold" grpId="0" nodeType="withEffect">
                                  <p:stCondLst>
                                    <p:cond delay="0"/>
                                  </p:stCondLst>
                                  <p:childTnLst>
                                    <p:set>
                                      <p:cBhvr>
                                        <p:cTn id="257" dur="1" fill="hold">
                                          <p:stCondLst>
                                            <p:cond delay="0"/>
                                          </p:stCondLst>
                                        </p:cTn>
                                        <p:tgtEl>
                                          <p:spTgt spid="197"/>
                                        </p:tgtEl>
                                        <p:attrNameLst>
                                          <p:attrName>style.visibility</p:attrName>
                                        </p:attrNameLst>
                                      </p:cBhvr>
                                      <p:to>
                                        <p:strVal val="visible"/>
                                      </p:to>
                                    </p:set>
                                    <p:animEffect transition="in" filter="fade">
                                      <p:cBhvr>
                                        <p:cTn id="258" dur="1000"/>
                                        <p:tgtEl>
                                          <p:spTgt spid="197"/>
                                        </p:tgtEl>
                                      </p:cBhvr>
                                    </p:animEffect>
                                    <p:anim calcmode="lin" valueType="num">
                                      <p:cBhvr>
                                        <p:cTn id="259" dur="1000" fill="hold"/>
                                        <p:tgtEl>
                                          <p:spTgt spid="197"/>
                                        </p:tgtEl>
                                        <p:attrNameLst>
                                          <p:attrName>ppt_x</p:attrName>
                                        </p:attrNameLst>
                                      </p:cBhvr>
                                      <p:tavLst>
                                        <p:tav tm="0">
                                          <p:val>
                                            <p:strVal val="#ppt_x"/>
                                          </p:val>
                                        </p:tav>
                                        <p:tav tm="100000">
                                          <p:val>
                                            <p:strVal val="#ppt_x"/>
                                          </p:val>
                                        </p:tav>
                                      </p:tavLst>
                                    </p:anim>
                                    <p:anim calcmode="lin" valueType="num">
                                      <p:cBhvr>
                                        <p:cTn id="260" dur="1000" fill="hold"/>
                                        <p:tgtEl>
                                          <p:spTgt spid="197"/>
                                        </p:tgtEl>
                                        <p:attrNameLst>
                                          <p:attrName>ppt_y</p:attrName>
                                        </p:attrNameLst>
                                      </p:cBhvr>
                                      <p:tavLst>
                                        <p:tav tm="0">
                                          <p:val>
                                            <p:strVal val="#ppt_y+.1"/>
                                          </p:val>
                                        </p:tav>
                                        <p:tav tm="100000">
                                          <p:val>
                                            <p:strVal val="#ppt_y"/>
                                          </p:val>
                                        </p:tav>
                                      </p:tavLst>
                                    </p:anim>
                                  </p:childTnLst>
                                </p:cTn>
                              </p:par>
                              <p:par>
                                <p:cTn id="261" presetID="42" presetClass="entr" presetSubtype="0" fill="hold" grpId="0" nodeType="withEffect">
                                  <p:stCondLst>
                                    <p:cond delay="0"/>
                                  </p:stCondLst>
                                  <p:childTnLst>
                                    <p:set>
                                      <p:cBhvr>
                                        <p:cTn id="262" dur="1" fill="hold">
                                          <p:stCondLst>
                                            <p:cond delay="0"/>
                                          </p:stCondLst>
                                        </p:cTn>
                                        <p:tgtEl>
                                          <p:spTgt spid="213"/>
                                        </p:tgtEl>
                                        <p:attrNameLst>
                                          <p:attrName>style.visibility</p:attrName>
                                        </p:attrNameLst>
                                      </p:cBhvr>
                                      <p:to>
                                        <p:strVal val="visible"/>
                                      </p:to>
                                    </p:set>
                                    <p:animEffect transition="in" filter="fade">
                                      <p:cBhvr>
                                        <p:cTn id="263" dur="1000"/>
                                        <p:tgtEl>
                                          <p:spTgt spid="213"/>
                                        </p:tgtEl>
                                      </p:cBhvr>
                                    </p:animEffect>
                                    <p:anim calcmode="lin" valueType="num">
                                      <p:cBhvr>
                                        <p:cTn id="264" dur="1000" fill="hold"/>
                                        <p:tgtEl>
                                          <p:spTgt spid="213"/>
                                        </p:tgtEl>
                                        <p:attrNameLst>
                                          <p:attrName>ppt_x</p:attrName>
                                        </p:attrNameLst>
                                      </p:cBhvr>
                                      <p:tavLst>
                                        <p:tav tm="0">
                                          <p:val>
                                            <p:strVal val="#ppt_x"/>
                                          </p:val>
                                        </p:tav>
                                        <p:tav tm="100000">
                                          <p:val>
                                            <p:strVal val="#ppt_x"/>
                                          </p:val>
                                        </p:tav>
                                      </p:tavLst>
                                    </p:anim>
                                    <p:anim calcmode="lin" valueType="num">
                                      <p:cBhvr>
                                        <p:cTn id="265" dur="1000" fill="hold"/>
                                        <p:tgtEl>
                                          <p:spTgt spid="213"/>
                                        </p:tgtEl>
                                        <p:attrNameLst>
                                          <p:attrName>ppt_y</p:attrName>
                                        </p:attrNameLst>
                                      </p:cBhvr>
                                      <p:tavLst>
                                        <p:tav tm="0">
                                          <p:val>
                                            <p:strVal val="#ppt_y+.1"/>
                                          </p:val>
                                        </p:tav>
                                        <p:tav tm="100000">
                                          <p:val>
                                            <p:strVal val="#ppt_y"/>
                                          </p:val>
                                        </p:tav>
                                      </p:tavLst>
                                    </p:anim>
                                  </p:childTnLst>
                                </p:cTn>
                              </p:par>
                              <p:par>
                                <p:cTn id="266" presetID="42" presetClass="entr" presetSubtype="0" fill="hold" grpId="0" nodeType="withEffect">
                                  <p:stCondLst>
                                    <p:cond delay="0"/>
                                  </p:stCondLst>
                                  <p:childTnLst>
                                    <p:set>
                                      <p:cBhvr>
                                        <p:cTn id="267" dur="1" fill="hold">
                                          <p:stCondLst>
                                            <p:cond delay="0"/>
                                          </p:stCondLst>
                                        </p:cTn>
                                        <p:tgtEl>
                                          <p:spTgt spid="214"/>
                                        </p:tgtEl>
                                        <p:attrNameLst>
                                          <p:attrName>style.visibility</p:attrName>
                                        </p:attrNameLst>
                                      </p:cBhvr>
                                      <p:to>
                                        <p:strVal val="visible"/>
                                      </p:to>
                                    </p:set>
                                    <p:animEffect transition="in" filter="fade">
                                      <p:cBhvr>
                                        <p:cTn id="268" dur="1000"/>
                                        <p:tgtEl>
                                          <p:spTgt spid="214"/>
                                        </p:tgtEl>
                                      </p:cBhvr>
                                    </p:animEffect>
                                    <p:anim calcmode="lin" valueType="num">
                                      <p:cBhvr>
                                        <p:cTn id="269" dur="1000" fill="hold"/>
                                        <p:tgtEl>
                                          <p:spTgt spid="214"/>
                                        </p:tgtEl>
                                        <p:attrNameLst>
                                          <p:attrName>ppt_x</p:attrName>
                                        </p:attrNameLst>
                                      </p:cBhvr>
                                      <p:tavLst>
                                        <p:tav tm="0">
                                          <p:val>
                                            <p:strVal val="#ppt_x"/>
                                          </p:val>
                                        </p:tav>
                                        <p:tav tm="100000">
                                          <p:val>
                                            <p:strVal val="#ppt_x"/>
                                          </p:val>
                                        </p:tav>
                                      </p:tavLst>
                                    </p:anim>
                                    <p:anim calcmode="lin" valueType="num">
                                      <p:cBhvr>
                                        <p:cTn id="270" dur="1000" fill="hold"/>
                                        <p:tgtEl>
                                          <p:spTgt spid="214"/>
                                        </p:tgtEl>
                                        <p:attrNameLst>
                                          <p:attrName>ppt_y</p:attrName>
                                        </p:attrNameLst>
                                      </p:cBhvr>
                                      <p:tavLst>
                                        <p:tav tm="0">
                                          <p:val>
                                            <p:strVal val="#ppt_y+.1"/>
                                          </p:val>
                                        </p:tav>
                                        <p:tav tm="100000">
                                          <p:val>
                                            <p:strVal val="#ppt_y"/>
                                          </p:val>
                                        </p:tav>
                                      </p:tavLst>
                                    </p:anim>
                                  </p:childTnLst>
                                </p:cTn>
                              </p:par>
                              <p:par>
                                <p:cTn id="271" presetID="42" presetClass="entr" presetSubtype="0" fill="hold" nodeType="withEffect">
                                  <p:stCondLst>
                                    <p:cond delay="0"/>
                                  </p:stCondLst>
                                  <p:childTnLst>
                                    <p:set>
                                      <p:cBhvr>
                                        <p:cTn id="272" dur="1" fill="hold">
                                          <p:stCondLst>
                                            <p:cond delay="0"/>
                                          </p:stCondLst>
                                        </p:cTn>
                                        <p:tgtEl>
                                          <p:spTgt spid="219"/>
                                        </p:tgtEl>
                                        <p:attrNameLst>
                                          <p:attrName>style.visibility</p:attrName>
                                        </p:attrNameLst>
                                      </p:cBhvr>
                                      <p:to>
                                        <p:strVal val="visible"/>
                                      </p:to>
                                    </p:set>
                                    <p:animEffect transition="in" filter="fade">
                                      <p:cBhvr>
                                        <p:cTn id="273" dur="1000"/>
                                        <p:tgtEl>
                                          <p:spTgt spid="219"/>
                                        </p:tgtEl>
                                      </p:cBhvr>
                                    </p:animEffect>
                                    <p:anim calcmode="lin" valueType="num">
                                      <p:cBhvr>
                                        <p:cTn id="274" dur="1000" fill="hold"/>
                                        <p:tgtEl>
                                          <p:spTgt spid="219"/>
                                        </p:tgtEl>
                                        <p:attrNameLst>
                                          <p:attrName>ppt_x</p:attrName>
                                        </p:attrNameLst>
                                      </p:cBhvr>
                                      <p:tavLst>
                                        <p:tav tm="0">
                                          <p:val>
                                            <p:strVal val="#ppt_x"/>
                                          </p:val>
                                        </p:tav>
                                        <p:tav tm="100000">
                                          <p:val>
                                            <p:strVal val="#ppt_x"/>
                                          </p:val>
                                        </p:tav>
                                      </p:tavLst>
                                    </p:anim>
                                    <p:anim calcmode="lin" valueType="num">
                                      <p:cBhvr>
                                        <p:cTn id="275" dur="1000" fill="hold"/>
                                        <p:tgtEl>
                                          <p:spTgt spid="219"/>
                                        </p:tgtEl>
                                        <p:attrNameLst>
                                          <p:attrName>ppt_y</p:attrName>
                                        </p:attrNameLst>
                                      </p:cBhvr>
                                      <p:tavLst>
                                        <p:tav tm="0">
                                          <p:val>
                                            <p:strVal val="#ppt_y+.1"/>
                                          </p:val>
                                        </p:tav>
                                        <p:tav tm="100000">
                                          <p:val>
                                            <p:strVal val="#ppt_y"/>
                                          </p:val>
                                        </p:tav>
                                      </p:tavLst>
                                    </p:anim>
                                  </p:childTnLst>
                                </p:cTn>
                              </p:par>
                              <p:par>
                                <p:cTn id="276" presetID="42" presetClass="entr" presetSubtype="0" fill="hold" grpId="0" nodeType="withEffect">
                                  <p:stCondLst>
                                    <p:cond delay="0"/>
                                  </p:stCondLst>
                                  <p:childTnLst>
                                    <p:set>
                                      <p:cBhvr>
                                        <p:cTn id="277" dur="1" fill="hold">
                                          <p:stCondLst>
                                            <p:cond delay="0"/>
                                          </p:stCondLst>
                                        </p:cTn>
                                        <p:tgtEl>
                                          <p:spTgt spid="178"/>
                                        </p:tgtEl>
                                        <p:attrNameLst>
                                          <p:attrName>style.visibility</p:attrName>
                                        </p:attrNameLst>
                                      </p:cBhvr>
                                      <p:to>
                                        <p:strVal val="visible"/>
                                      </p:to>
                                    </p:set>
                                    <p:animEffect transition="in" filter="fade">
                                      <p:cBhvr>
                                        <p:cTn id="278" dur="1000"/>
                                        <p:tgtEl>
                                          <p:spTgt spid="178"/>
                                        </p:tgtEl>
                                      </p:cBhvr>
                                    </p:animEffect>
                                    <p:anim calcmode="lin" valueType="num">
                                      <p:cBhvr>
                                        <p:cTn id="279" dur="1000" fill="hold"/>
                                        <p:tgtEl>
                                          <p:spTgt spid="178"/>
                                        </p:tgtEl>
                                        <p:attrNameLst>
                                          <p:attrName>ppt_x</p:attrName>
                                        </p:attrNameLst>
                                      </p:cBhvr>
                                      <p:tavLst>
                                        <p:tav tm="0">
                                          <p:val>
                                            <p:strVal val="#ppt_x"/>
                                          </p:val>
                                        </p:tav>
                                        <p:tav tm="100000">
                                          <p:val>
                                            <p:strVal val="#ppt_x"/>
                                          </p:val>
                                        </p:tav>
                                      </p:tavLst>
                                    </p:anim>
                                    <p:anim calcmode="lin" valueType="num">
                                      <p:cBhvr>
                                        <p:cTn id="280" dur="1000" fill="hold"/>
                                        <p:tgtEl>
                                          <p:spTgt spid="178"/>
                                        </p:tgtEl>
                                        <p:attrNameLst>
                                          <p:attrName>ppt_y</p:attrName>
                                        </p:attrNameLst>
                                      </p:cBhvr>
                                      <p:tavLst>
                                        <p:tav tm="0">
                                          <p:val>
                                            <p:strVal val="#ppt_y+.1"/>
                                          </p:val>
                                        </p:tav>
                                        <p:tav tm="100000">
                                          <p:val>
                                            <p:strVal val="#ppt_y"/>
                                          </p:val>
                                        </p:tav>
                                      </p:tavLst>
                                    </p:anim>
                                  </p:childTnLst>
                                </p:cTn>
                              </p:par>
                              <p:par>
                                <p:cTn id="281" presetID="42" presetClass="entr" presetSubtype="0" fill="hold" grpId="0" nodeType="withEffect">
                                  <p:stCondLst>
                                    <p:cond delay="0"/>
                                  </p:stCondLst>
                                  <p:childTnLst>
                                    <p:set>
                                      <p:cBhvr>
                                        <p:cTn id="282" dur="1" fill="hold">
                                          <p:stCondLst>
                                            <p:cond delay="0"/>
                                          </p:stCondLst>
                                        </p:cTn>
                                        <p:tgtEl>
                                          <p:spTgt spid="185"/>
                                        </p:tgtEl>
                                        <p:attrNameLst>
                                          <p:attrName>style.visibility</p:attrName>
                                        </p:attrNameLst>
                                      </p:cBhvr>
                                      <p:to>
                                        <p:strVal val="visible"/>
                                      </p:to>
                                    </p:set>
                                    <p:animEffect transition="in" filter="fade">
                                      <p:cBhvr>
                                        <p:cTn id="283" dur="1000"/>
                                        <p:tgtEl>
                                          <p:spTgt spid="185"/>
                                        </p:tgtEl>
                                      </p:cBhvr>
                                    </p:animEffect>
                                    <p:anim calcmode="lin" valueType="num">
                                      <p:cBhvr>
                                        <p:cTn id="284" dur="1000" fill="hold"/>
                                        <p:tgtEl>
                                          <p:spTgt spid="185"/>
                                        </p:tgtEl>
                                        <p:attrNameLst>
                                          <p:attrName>ppt_x</p:attrName>
                                        </p:attrNameLst>
                                      </p:cBhvr>
                                      <p:tavLst>
                                        <p:tav tm="0">
                                          <p:val>
                                            <p:strVal val="#ppt_x"/>
                                          </p:val>
                                        </p:tav>
                                        <p:tav tm="100000">
                                          <p:val>
                                            <p:strVal val="#ppt_x"/>
                                          </p:val>
                                        </p:tav>
                                      </p:tavLst>
                                    </p:anim>
                                    <p:anim calcmode="lin" valueType="num">
                                      <p:cBhvr>
                                        <p:cTn id="285" dur="1000" fill="hold"/>
                                        <p:tgtEl>
                                          <p:spTgt spid="185"/>
                                        </p:tgtEl>
                                        <p:attrNameLst>
                                          <p:attrName>ppt_y</p:attrName>
                                        </p:attrNameLst>
                                      </p:cBhvr>
                                      <p:tavLst>
                                        <p:tav tm="0">
                                          <p:val>
                                            <p:strVal val="#ppt_y+.1"/>
                                          </p:val>
                                        </p:tav>
                                        <p:tav tm="100000">
                                          <p:val>
                                            <p:strVal val="#ppt_y"/>
                                          </p:val>
                                        </p:tav>
                                      </p:tavLst>
                                    </p:anim>
                                  </p:childTnLst>
                                </p:cTn>
                              </p:par>
                              <p:par>
                                <p:cTn id="286" presetID="42" presetClass="entr" presetSubtype="0" fill="hold" grpId="0" nodeType="withEffect">
                                  <p:stCondLst>
                                    <p:cond delay="0"/>
                                  </p:stCondLst>
                                  <p:childTnLst>
                                    <p:set>
                                      <p:cBhvr>
                                        <p:cTn id="287" dur="1" fill="hold">
                                          <p:stCondLst>
                                            <p:cond delay="0"/>
                                          </p:stCondLst>
                                        </p:cTn>
                                        <p:tgtEl>
                                          <p:spTgt spid="186"/>
                                        </p:tgtEl>
                                        <p:attrNameLst>
                                          <p:attrName>style.visibility</p:attrName>
                                        </p:attrNameLst>
                                      </p:cBhvr>
                                      <p:to>
                                        <p:strVal val="visible"/>
                                      </p:to>
                                    </p:set>
                                    <p:animEffect transition="in" filter="fade">
                                      <p:cBhvr>
                                        <p:cTn id="288" dur="1000"/>
                                        <p:tgtEl>
                                          <p:spTgt spid="186"/>
                                        </p:tgtEl>
                                      </p:cBhvr>
                                    </p:animEffect>
                                    <p:anim calcmode="lin" valueType="num">
                                      <p:cBhvr>
                                        <p:cTn id="289" dur="1000" fill="hold"/>
                                        <p:tgtEl>
                                          <p:spTgt spid="186"/>
                                        </p:tgtEl>
                                        <p:attrNameLst>
                                          <p:attrName>ppt_x</p:attrName>
                                        </p:attrNameLst>
                                      </p:cBhvr>
                                      <p:tavLst>
                                        <p:tav tm="0">
                                          <p:val>
                                            <p:strVal val="#ppt_x"/>
                                          </p:val>
                                        </p:tav>
                                        <p:tav tm="100000">
                                          <p:val>
                                            <p:strVal val="#ppt_x"/>
                                          </p:val>
                                        </p:tav>
                                      </p:tavLst>
                                    </p:anim>
                                    <p:anim calcmode="lin" valueType="num">
                                      <p:cBhvr>
                                        <p:cTn id="290" dur="1000" fill="hold"/>
                                        <p:tgtEl>
                                          <p:spTgt spid="186"/>
                                        </p:tgtEl>
                                        <p:attrNameLst>
                                          <p:attrName>ppt_y</p:attrName>
                                        </p:attrNameLst>
                                      </p:cBhvr>
                                      <p:tavLst>
                                        <p:tav tm="0">
                                          <p:val>
                                            <p:strVal val="#ppt_y+.1"/>
                                          </p:val>
                                        </p:tav>
                                        <p:tav tm="100000">
                                          <p:val>
                                            <p:strVal val="#ppt_y"/>
                                          </p:val>
                                        </p:tav>
                                      </p:tavLst>
                                    </p:anim>
                                  </p:childTnLst>
                                </p:cTn>
                              </p:par>
                              <p:par>
                                <p:cTn id="291" presetID="42" presetClass="entr" presetSubtype="0" fill="hold" grpId="0" nodeType="withEffect">
                                  <p:stCondLst>
                                    <p:cond delay="0"/>
                                  </p:stCondLst>
                                  <p:childTnLst>
                                    <p:set>
                                      <p:cBhvr>
                                        <p:cTn id="292" dur="1" fill="hold">
                                          <p:stCondLst>
                                            <p:cond delay="0"/>
                                          </p:stCondLst>
                                        </p:cTn>
                                        <p:tgtEl>
                                          <p:spTgt spid="187"/>
                                        </p:tgtEl>
                                        <p:attrNameLst>
                                          <p:attrName>style.visibility</p:attrName>
                                        </p:attrNameLst>
                                      </p:cBhvr>
                                      <p:to>
                                        <p:strVal val="visible"/>
                                      </p:to>
                                    </p:set>
                                    <p:animEffect transition="in" filter="fade">
                                      <p:cBhvr>
                                        <p:cTn id="293" dur="1000"/>
                                        <p:tgtEl>
                                          <p:spTgt spid="187"/>
                                        </p:tgtEl>
                                      </p:cBhvr>
                                    </p:animEffect>
                                    <p:anim calcmode="lin" valueType="num">
                                      <p:cBhvr>
                                        <p:cTn id="294" dur="1000" fill="hold"/>
                                        <p:tgtEl>
                                          <p:spTgt spid="187"/>
                                        </p:tgtEl>
                                        <p:attrNameLst>
                                          <p:attrName>ppt_x</p:attrName>
                                        </p:attrNameLst>
                                      </p:cBhvr>
                                      <p:tavLst>
                                        <p:tav tm="0">
                                          <p:val>
                                            <p:strVal val="#ppt_x"/>
                                          </p:val>
                                        </p:tav>
                                        <p:tav tm="100000">
                                          <p:val>
                                            <p:strVal val="#ppt_x"/>
                                          </p:val>
                                        </p:tav>
                                      </p:tavLst>
                                    </p:anim>
                                    <p:anim calcmode="lin" valueType="num">
                                      <p:cBhvr>
                                        <p:cTn id="295" dur="1000" fill="hold"/>
                                        <p:tgtEl>
                                          <p:spTgt spid="187"/>
                                        </p:tgtEl>
                                        <p:attrNameLst>
                                          <p:attrName>ppt_y</p:attrName>
                                        </p:attrNameLst>
                                      </p:cBhvr>
                                      <p:tavLst>
                                        <p:tav tm="0">
                                          <p:val>
                                            <p:strVal val="#ppt_y+.1"/>
                                          </p:val>
                                        </p:tav>
                                        <p:tav tm="100000">
                                          <p:val>
                                            <p:strVal val="#ppt_y"/>
                                          </p:val>
                                        </p:tav>
                                      </p:tavLst>
                                    </p:anim>
                                  </p:childTnLst>
                                </p:cTn>
                              </p:par>
                              <p:par>
                                <p:cTn id="296" presetID="42" presetClass="entr" presetSubtype="0" fill="hold" grpId="0" nodeType="withEffect">
                                  <p:stCondLst>
                                    <p:cond delay="0"/>
                                  </p:stCondLst>
                                  <p:childTnLst>
                                    <p:set>
                                      <p:cBhvr>
                                        <p:cTn id="297" dur="1" fill="hold">
                                          <p:stCondLst>
                                            <p:cond delay="0"/>
                                          </p:stCondLst>
                                        </p:cTn>
                                        <p:tgtEl>
                                          <p:spTgt spid="188"/>
                                        </p:tgtEl>
                                        <p:attrNameLst>
                                          <p:attrName>style.visibility</p:attrName>
                                        </p:attrNameLst>
                                      </p:cBhvr>
                                      <p:to>
                                        <p:strVal val="visible"/>
                                      </p:to>
                                    </p:set>
                                    <p:animEffect transition="in" filter="fade">
                                      <p:cBhvr>
                                        <p:cTn id="298" dur="1000"/>
                                        <p:tgtEl>
                                          <p:spTgt spid="188"/>
                                        </p:tgtEl>
                                      </p:cBhvr>
                                    </p:animEffect>
                                    <p:anim calcmode="lin" valueType="num">
                                      <p:cBhvr>
                                        <p:cTn id="299" dur="1000" fill="hold"/>
                                        <p:tgtEl>
                                          <p:spTgt spid="188"/>
                                        </p:tgtEl>
                                        <p:attrNameLst>
                                          <p:attrName>ppt_x</p:attrName>
                                        </p:attrNameLst>
                                      </p:cBhvr>
                                      <p:tavLst>
                                        <p:tav tm="0">
                                          <p:val>
                                            <p:strVal val="#ppt_x"/>
                                          </p:val>
                                        </p:tav>
                                        <p:tav tm="100000">
                                          <p:val>
                                            <p:strVal val="#ppt_x"/>
                                          </p:val>
                                        </p:tav>
                                      </p:tavLst>
                                    </p:anim>
                                    <p:anim calcmode="lin" valueType="num">
                                      <p:cBhvr>
                                        <p:cTn id="300" dur="1000" fill="hold"/>
                                        <p:tgtEl>
                                          <p:spTgt spid="188"/>
                                        </p:tgtEl>
                                        <p:attrNameLst>
                                          <p:attrName>ppt_y</p:attrName>
                                        </p:attrNameLst>
                                      </p:cBhvr>
                                      <p:tavLst>
                                        <p:tav tm="0">
                                          <p:val>
                                            <p:strVal val="#ppt_y+.1"/>
                                          </p:val>
                                        </p:tav>
                                        <p:tav tm="100000">
                                          <p:val>
                                            <p:strVal val="#ppt_y"/>
                                          </p:val>
                                        </p:tav>
                                      </p:tavLst>
                                    </p:anim>
                                  </p:childTnLst>
                                </p:cTn>
                              </p:par>
                              <p:par>
                                <p:cTn id="301" presetID="42" presetClass="entr" presetSubtype="0" fill="hold" grpId="0" nodeType="withEffect">
                                  <p:stCondLst>
                                    <p:cond delay="0"/>
                                  </p:stCondLst>
                                  <p:childTnLst>
                                    <p:set>
                                      <p:cBhvr>
                                        <p:cTn id="302" dur="1" fill="hold">
                                          <p:stCondLst>
                                            <p:cond delay="0"/>
                                          </p:stCondLst>
                                        </p:cTn>
                                        <p:tgtEl>
                                          <p:spTgt spid="189"/>
                                        </p:tgtEl>
                                        <p:attrNameLst>
                                          <p:attrName>style.visibility</p:attrName>
                                        </p:attrNameLst>
                                      </p:cBhvr>
                                      <p:to>
                                        <p:strVal val="visible"/>
                                      </p:to>
                                    </p:set>
                                    <p:animEffect transition="in" filter="fade">
                                      <p:cBhvr>
                                        <p:cTn id="303" dur="1000"/>
                                        <p:tgtEl>
                                          <p:spTgt spid="189"/>
                                        </p:tgtEl>
                                      </p:cBhvr>
                                    </p:animEffect>
                                    <p:anim calcmode="lin" valueType="num">
                                      <p:cBhvr>
                                        <p:cTn id="304" dur="1000" fill="hold"/>
                                        <p:tgtEl>
                                          <p:spTgt spid="189"/>
                                        </p:tgtEl>
                                        <p:attrNameLst>
                                          <p:attrName>ppt_x</p:attrName>
                                        </p:attrNameLst>
                                      </p:cBhvr>
                                      <p:tavLst>
                                        <p:tav tm="0">
                                          <p:val>
                                            <p:strVal val="#ppt_x"/>
                                          </p:val>
                                        </p:tav>
                                        <p:tav tm="100000">
                                          <p:val>
                                            <p:strVal val="#ppt_x"/>
                                          </p:val>
                                        </p:tav>
                                      </p:tavLst>
                                    </p:anim>
                                    <p:anim calcmode="lin" valueType="num">
                                      <p:cBhvr>
                                        <p:cTn id="305" dur="1000" fill="hold"/>
                                        <p:tgtEl>
                                          <p:spTgt spid="189"/>
                                        </p:tgtEl>
                                        <p:attrNameLst>
                                          <p:attrName>ppt_y</p:attrName>
                                        </p:attrNameLst>
                                      </p:cBhvr>
                                      <p:tavLst>
                                        <p:tav tm="0">
                                          <p:val>
                                            <p:strVal val="#ppt_y+.1"/>
                                          </p:val>
                                        </p:tav>
                                        <p:tav tm="100000">
                                          <p:val>
                                            <p:strVal val="#ppt_y"/>
                                          </p:val>
                                        </p:tav>
                                      </p:tavLst>
                                    </p:anim>
                                  </p:childTnLst>
                                </p:cTn>
                              </p:par>
                              <p:par>
                                <p:cTn id="306" presetID="42" presetClass="entr" presetSubtype="0" fill="hold" grpId="0" nodeType="withEffect">
                                  <p:stCondLst>
                                    <p:cond delay="0"/>
                                  </p:stCondLst>
                                  <p:childTnLst>
                                    <p:set>
                                      <p:cBhvr>
                                        <p:cTn id="307" dur="1" fill="hold">
                                          <p:stCondLst>
                                            <p:cond delay="0"/>
                                          </p:stCondLst>
                                        </p:cTn>
                                        <p:tgtEl>
                                          <p:spTgt spid="198"/>
                                        </p:tgtEl>
                                        <p:attrNameLst>
                                          <p:attrName>style.visibility</p:attrName>
                                        </p:attrNameLst>
                                      </p:cBhvr>
                                      <p:to>
                                        <p:strVal val="visible"/>
                                      </p:to>
                                    </p:set>
                                    <p:animEffect transition="in" filter="fade">
                                      <p:cBhvr>
                                        <p:cTn id="308" dur="1000"/>
                                        <p:tgtEl>
                                          <p:spTgt spid="198"/>
                                        </p:tgtEl>
                                      </p:cBhvr>
                                    </p:animEffect>
                                    <p:anim calcmode="lin" valueType="num">
                                      <p:cBhvr>
                                        <p:cTn id="309" dur="1000" fill="hold"/>
                                        <p:tgtEl>
                                          <p:spTgt spid="198"/>
                                        </p:tgtEl>
                                        <p:attrNameLst>
                                          <p:attrName>ppt_x</p:attrName>
                                        </p:attrNameLst>
                                      </p:cBhvr>
                                      <p:tavLst>
                                        <p:tav tm="0">
                                          <p:val>
                                            <p:strVal val="#ppt_x"/>
                                          </p:val>
                                        </p:tav>
                                        <p:tav tm="100000">
                                          <p:val>
                                            <p:strVal val="#ppt_x"/>
                                          </p:val>
                                        </p:tav>
                                      </p:tavLst>
                                    </p:anim>
                                    <p:anim calcmode="lin" valueType="num">
                                      <p:cBhvr>
                                        <p:cTn id="310" dur="1000" fill="hold"/>
                                        <p:tgtEl>
                                          <p:spTgt spid="198"/>
                                        </p:tgtEl>
                                        <p:attrNameLst>
                                          <p:attrName>ppt_y</p:attrName>
                                        </p:attrNameLst>
                                      </p:cBhvr>
                                      <p:tavLst>
                                        <p:tav tm="0">
                                          <p:val>
                                            <p:strVal val="#ppt_y+.1"/>
                                          </p:val>
                                        </p:tav>
                                        <p:tav tm="100000">
                                          <p:val>
                                            <p:strVal val="#ppt_y"/>
                                          </p:val>
                                        </p:tav>
                                      </p:tavLst>
                                    </p:anim>
                                  </p:childTnLst>
                                </p:cTn>
                              </p:par>
                              <p:par>
                                <p:cTn id="311" presetID="42" presetClass="entr" presetSubtype="0" fill="hold" grpId="0" nodeType="withEffect">
                                  <p:stCondLst>
                                    <p:cond delay="0"/>
                                  </p:stCondLst>
                                  <p:childTnLst>
                                    <p:set>
                                      <p:cBhvr>
                                        <p:cTn id="312" dur="1" fill="hold">
                                          <p:stCondLst>
                                            <p:cond delay="0"/>
                                          </p:stCondLst>
                                        </p:cTn>
                                        <p:tgtEl>
                                          <p:spTgt spid="199"/>
                                        </p:tgtEl>
                                        <p:attrNameLst>
                                          <p:attrName>style.visibility</p:attrName>
                                        </p:attrNameLst>
                                      </p:cBhvr>
                                      <p:to>
                                        <p:strVal val="visible"/>
                                      </p:to>
                                    </p:set>
                                    <p:animEffect transition="in" filter="fade">
                                      <p:cBhvr>
                                        <p:cTn id="313" dur="1000"/>
                                        <p:tgtEl>
                                          <p:spTgt spid="199"/>
                                        </p:tgtEl>
                                      </p:cBhvr>
                                    </p:animEffect>
                                    <p:anim calcmode="lin" valueType="num">
                                      <p:cBhvr>
                                        <p:cTn id="314" dur="1000" fill="hold"/>
                                        <p:tgtEl>
                                          <p:spTgt spid="199"/>
                                        </p:tgtEl>
                                        <p:attrNameLst>
                                          <p:attrName>ppt_x</p:attrName>
                                        </p:attrNameLst>
                                      </p:cBhvr>
                                      <p:tavLst>
                                        <p:tav tm="0">
                                          <p:val>
                                            <p:strVal val="#ppt_x"/>
                                          </p:val>
                                        </p:tav>
                                        <p:tav tm="100000">
                                          <p:val>
                                            <p:strVal val="#ppt_x"/>
                                          </p:val>
                                        </p:tav>
                                      </p:tavLst>
                                    </p:anim>
                                    <p:anim calcmode="lin" valueType="num">
                                      <p:cBhvr>
                                        <p:cTn id="315" dur="1000" fill="hold"/>
                                        <p:tgtEl>
                                          <p:spTgt spid="199"/>
                                        </p:tgtEl>
                                        <p:attrNameLst>
                                          <p:attrName>ppt_y</p:attrName>
                                        </p:attrNameLst>
                                      </p:cBhvr>
                                      <p:tavLst>
                                        <p:tav tm="0">
                                          <p:val>
                                            <p:strVal val="#ppt_y+.1"/>
                                          </p:val>
                                        </p:tav>
                                        <p:tav tm="100000">
                                          <p:val>
                                            <p:strVal val="#ppt_y"/>
                                          </p:val>
                                        </p:tav>
                                      </p:tavLst>
                                    </p:anim>
                                  </p:childTnLst>
                                </p:cTn>
                              </p:par>
                              <p:par>
                                <p:cTn id="316" presetID="42" presetClass="entr" presetSubtype="0" fill="hold" grpId="0" nodeType="withEffect">
                                  <p:stCondLst>
                                    <p:cond delay="0"/>
                                  </p:stCondLst>
                                  <p:childTnLst>
                                    <p:set>
                                      <p:cBhvr>
                                        <p:cTn id="317" dur="1" fill="hold">
                                          <p:stCondLst>
                                            <p:cond delay="0"/>
                                          </p:stCondLst>
                                        </p:cTn>
                                        <p:tgtEl>
                                          <p:spTgt spid="215"/>
                                        </p:tgtEl>
                                        <p:attrNameLst>
                                          <p:attrName>style.visibility</p:attrName>
                                        </p:attrNameLst>
                                      </p:cBhvr>
                                      <p:to>
                                        <p:strVal val="visible"/>
                                      </p:to>
                                    </p:set>
                                    <p:animEffect transition="in" filter="fade">
                                      <p:cBhvr>
                                        <p:cTn id="318" dur="1000"/>
                                        <p:tgtEl>
                                          <p:spTgt spid="215"/>
                                        </p:tgtEl>
                                      </p:cBhvr>
                                    </p:animEffect>
                                    <p:anim calcmode="lin" valueType="num">
                                      <p:cBhvr>
                                        <p:cTn id="319" dur="1000" fill="hold"/>
                                        <p:tgtEl>
                                          <p:spTgt spid="215"/>
                                        </p:tgtEl>
                                        <p:attrNameLst>
                                          <p:attrName>ppt_x</p:attrName>
                                        </p:attrNameLst>
                                      </p:cBhvr>
                                      <p:tavLst>
                                        <p:tav tm="0">
                                          <p:val>
                                            <p:strVal val="#ppt_x"/>
                                          </p:val>
                                        </p:tav>
                                        <p:tav tm="100000">
                                          <p:val>
                                            <p:strVal val="#ppt_x"/>
                                          </p:val>
                                        </p:tav>
                                      </p:tavLst>
                                    </p:anim>
                                    <p:anim calcmode="lin" valueType="num">
                                      <p:cBhvr>
                                        <p:cTn id="320" dur="1000" fill="hold"/>
                                        <p:tgtEl>
                                          <p:spTgt spid="215"/>
                                        </p:tgtEl>
                                        <p:attrNameLst>
                                          <p:attrName>ppt_y</p:attrName>
                                        </p:attrNameLst>
                                      </p:cBhvr>
                                      <p:tavLst>
                                        <p:tav tm="0">
                                          <p:val>
                                            <p:strVal val="#ppt_y+.1"/>
                                          </p:val>
                                        </p:tav>
                                        <p:tav tm="100000">
                                          <p:val>
                                            <p:strVal val="#ppt_y"/>
                                          </p:val>
                                        </p:tav>
                                      </p:tavLst>
                                    </p:anim>
                                  </p:childTnLst>
                                </p:cTn>
                              </p:par>
                              <p:par>
                                <p:cTn id="321" presetID="42" presetClass="entr" presetSubtype="0" fill="hold" grpId="0" nodeType="withEffect">
                                  <p:stCondLst>
                                    <p:cond delay="0"/>
                                  </p:stCondLst>
                                  <p:childTnLst>
                                    <p:set>
                                      <p:cBhvr>
                                        <p:cTn id="322" dur="1" fill="hold">
                                          <p:stCondLst>
                                            <p:cond delay="0"/>
                                          </p:stCondLst>
                                        </p:cTn>
                                        <p:tgtEl>
                                          <p:spTgt spid="216"/>
                                        </p:tgtEl>
                                        <p:attrNameLst>
                                          <p:attrName>style.visibility</p:attrName>
                                        </p:attrNameLst>
                                      </p:cBhvr>
                                      <p:to>
                                        <p:strVal val="visible"/>
                                      </p:to>
                                    </p:set>
                                    <p:animEffect transition="in" filter="fade">
                                      <p:cBhvr>
                                        <p:cTn id="323" dur="1000"/>
                                        <p:tgtEl>
                                          <p:spTgt spid="216"/>
                                        </p:tgtEl>
                                      </p:cBhvr>
                                    </p:animEffect>
                                    <p:anim calcmode="lin" valueType="num">
                                      <p:cBhvr>
                                        <p:cTn id="324" dur="1000" fill="hold"/>
                                        <p:tgtEl>
                                          <p:spTgt spid="216"/>
                                        </p:tgtEl>
                                        <p:attrNameLst>
                                          <p:attrName>ppt_x</p:attrName>
                                        </p:attrNameLst>
                                      </p:cBhvr>
                                      <p:tavLst>
                                        <p:tav tm="0">
                                          <p:val>
                                            <p:strVal val="#ppt_x"/>
                                          </p:val>
                                        </p:tav>
                                        <p:tav tm="100000">
                                          <p:val>
                                            <p:strVal val="#ppt_x"/>
                                          </p:val>
                                        </p:tav>
                                      </p:tavLst>
                                    </p:anim>
                                    <p:anim calcmode="lin" valueType="num">
                                      <p:cBhvr>
                                        <p:cTn id="325" dur="1000" fill="hold"/>
                                        <p:tgtEl>
                                          <p:spTgt spid="216"/>
                                        </p:tgtEl>
                                        <p:attrNameLst>
                                          <p:attrName>ppt_y</p:attrName>
                                        </p:attrNameLst>
                                      </p:cBhvr>
                                      <p:tavLst>
                                        <p:tav tm="0">
                                          <p:val>
                                            <p:strVal val="#ppt_y+.1"/>
                                          </p:val>
                                        </p:tav>
                                        <p:tav tm="100000">
                                          <p:val>
                                            <p:strVal val="#ppt_y"/>
                                          </p:val>
                                        </p:tav>
                                      </p:tavLst>
                                    </p:anim>
                                  </p:childTnLst>
                                </p:cTn>
                              </p:par>
                              <p:par>
                                <p:cTn id="326" presetID="42" presetClass="entr" presetSubtype="0" fill="hold" nodeType="withEffect">
                                  <p:stCondLst>
                                    <p:cond delay="0"/>
                                  </p:stCondLst>
                                  <p:childTnLst>
                                    <p:set>
                                      <p:cBhvr>
                                        <p:cTn id="327" dur="1" fill="hold">
                                          <p:stCondLst>
                                            <p:cond delay="0"/>
                                          </p:stCondLst>
                                        </p:cTn>
                                        <p:tgtEl>
                                          <p:spTgt spid="220"/>
                                        </p:tgtEl>
                                        <p:attrNameLst>
                                          <p:attrName>style.visibility</p:attrName>
                                        </p:attrNameLst>
                                      </p:cBhvr>
                                      <p:to>
                                        <p:strVal val="visible"/>
                                      </p:to>
                                    </p:set>
                                    <p:animEffect transition="in" filter="fade">
                                      <p:cBhvr>
                                        <p:cTn id="328" dur="1000"/>
                                        <p:tgtEl>
                                          <p:spTgt spid="220"/>
                                        </p:tgtEl>
                                      </p:cBhvr>
                                    </p:animEffect>
                                    <p:anim calcmode="lin" valueType="num">
                                      <p:cBhvr>
                                        <p:cTn id="329" dur="1000" fill="hold"/>
                                        <p:tgtEl>
                                          <p:spTgt spid="220"/>
                                        </p:tgtEl>
                                        <p:attrNameLst>
                                          <p:attrName>ppt_x</p:attrName>
                                        </p:attrNameLst>
                                      </p:cBhvr>
                                      <p:tavLst>
                                        <p:tav tm="0">
                                          <p:val>
                                            <p:strVal val="#ppt_x"/>
                                          </p:val>
                                        </p:tav>
                                        <p:tav tm="100000">
                                          <p:val>
                                            <p:strVal val="#ppt_x"/>
                                          </p:val>
                                        </p:tav>
                                      </p:tavLst>
                                    </p:anim>
                                    <p:anim calcmode="lin" valueType="num">
                                      <p:cBhvr>
                                        <p:cTn id="330" dur="1000" fill="hold"/>
                                        <p:tgtEl>
                                          <p:spTgt spid="220"/>
                                        </p:tgtEl>
                                        <p:attrNameLst>
                                          <p:attrName>ppt_y</p:attrName>
                                        </p:attrNameLst>
                                      </p:cBhvr>
                                      <p:tavLst>
                                        <p:tav tm="0">
                                          <p:val>
                                            <p:strVal val="#ppt_y+.1"/>
                                          </p:val>
                                        </p:tav>
                                        <p:tav tm="100000">
                                          <p:val>
                                            <p:strVal val="#ppt_y"/>
                                          </p:val>
                                        </p:tav>
                                      </p:tavLst>
                                    </p:anim>
                                  </p:childTnLst>
                                </p:cTn>
                              </p:par>
                              <p:par>
                                <p:cTn id="331" presetID="42" presetClass="entr" presetSubtype="0" fill="hold" grpId="0" nodeType="withEffect">
                                  <p:stCondLst>
                                    <p:cond delay="0"/>
                                  </p:stCondLst>
                                  <p:childTnLst>
                                    <p:set>
                                      <p:cBhvr>
                                        <p:cTn id="332" dur="1" fill="hold">
                                          <p:stCondLst>
                                            <p:cond delay="0"/>
                                          </p:stCondLst>
                                        </p:cTn>
                                        <p:tgtEl>
                                          <p:spTgt spid="190"/>
                                        </p:tgtEl>
                                        <p:attrNameLst>
                                          <p:attrName>style.visibility</p:attrName>
                                        </p:attrNameLst>
                                      </p:cBhvr>
                                      <p:to>
                                        <p:strVal val="visible"/>
                                      </p:to>
                                    </p:set>
                                    <p:animEffect transition="in" filter="fade">
                                      <p:cBhvr>
                                        <p:cTn id="333" dur="1000"/>
                                        <p:tgtEl>
                                          <p:spTgt spid="190"/>
                                        </p:tgtEl>
                                      </p:cBhvr>
                                    </p:animEffect>
                                    <p:anim calcmode="lin" valueType="num">
                                      <p:cBhvr>
                                        <p:cTn id="334" dur="1000" fill="hold"/>
                                        <p:tgtEl>
                                          <p:spTgt spid="190"/>
                                        </p:tgtEl>
                                        <p:attrNameLst>
                                          <p:attrName>ppt_x</p:attrName>
                                        </p:attrNameLst>
                                      </p:cBhvr>
                                      <p:tavLst>
                                        <p:tav tm="0">
                                          <p:val>
                                            <p:strVal val="#ppt_x"/>
                                          </p:val>
                                        </p:tav>
                                        <p:tav tm="100000">
                                          <p:val>
                                            <p:strVal val="#ppt_x"/>
                                          </p:val>
                                        </p:tav>
                                      </p:tavLst>
                                    </p:anim>
                                    <p:anim calcmode="lin" valueType="num">
                                      <p:cBhvr>
                                        <p:cTn id="335" dur="1000" fill="hold"/>
                                        <p:tgtEl>
                                          <p:spTgt spid="190"/>
                                        </p:tgtEl>
                                        <p:attrNameLst>
                                          <p:attrName>ppt_y</p:attrName>
                                        </p:attrNameLst>
                                      </p:cBhvr>
                                      <p:tavLst>
                                        <p:tav tm="0">
                                          <p:val>
                                            <p:strVal val="#ppt_y+.1"/>
                                          </p:val>
                                        </p:tav>
                                        <p:tav tm="100000">
                                          <p:val>
                                            <p:strVal val="#ppt_y"/>
                                          </p:val>
                                        </p:tav>
                                      </p:tavLst>
                                    </p:anim>
                                  </p:childTnLst>
                                </p:cTn>
                              </p:par>
                              <p:par>
                                <p:cTn id="336" presetID="42" presetClass="entr" presetSubtype="0" fill="hold" grpId="0" nodeType="withEffect">
                                  <p:stCondLst>
                                    <p:cond delay="0"/>
                                  </p:stCondLst>
                                  <p:childTnLst>
                                    <p:set>
                                      <p:cBhvr>
                                        <p:cTn id="337" dur="1" fill="hold">
                                          <p:stCondLst>
                                            <p:cond delay="0"/>
                                          </p:stCondLst>
                                        </p:cTn>
                                        <p:tgtEl>
                                          <p:spTgt spid="191"/>
                                        </p:tgtEl>
                                        <p:attrNameLst>
                                          <p:attrName>style.visibility</p:attrName>
                                        </p:attrNameLst>
                                      </p:cBhvr>
                                      <p:to>
                                        <p:strVal val="visible"/>
                                      </p:to>
                                    </p:set>
                                    <p:animEffect transition="in" filter="fade">
                                      <p:cBhvr>
                                        <p:cTn id="338" dur="1000"/>
                                        <p:tgtEl>
                                          <p:spTgt spid="191"/>
                                        </p:tgtEl>
                                      </p:cBhvr>
                                    </p:animEffect>
                                    <p:anim calcmode="lin" valueType="num">
                                      <p:cBhvr>
                                        <p:cTn id="339" dur="1000" fill="hold"/>
                                        <p:tgtEl>
                                          <p:spTgt spid="191"/>
                                        </p:tgtEl>
                                        <p:attrNameLst>
                                          <p:attrName>ppt_x</p:attrName>
                                        </p:attrNameLst>
                                      </p:cBhvr>
                                      <p:tavLst>
                                        <p:tav tm="0">
                                          <p:val>
                                            <p:strVal val="#ppt_x"/>
                                          </p:val>
                                        </p:tav>
                                        <p:tav tm="100000">
                                          <p:val>
                                            <p:strVal val="#ppt_x"/>
                                          </p:val>
                                        </p:tav>
                                      </p:tavLst>
                                    </p:anim>
                                    <p:anim calcmode="lin" valueType="num">
                                      <p:cBhvr>
                                        <p:cTn id="340" dur="1000" fill="hold"/>
                                        <p:tgtEl>
                                          <p:spTgt spid="191"/>
                                        </p:tgtEl>
                                        <p:attrNameLst>
                                          <p:attrName>ppt_y</p:attrName>
                                        </p:attrNameLst>
                                      </p:cBhvr>
                                      <p:tavLst>
                                        <p:tav tm="0">
                                          <p:val>
                                            <p:strVal val="#ppt_y+.1"/>
                                          </p:val>
                                        </p:tav>
                                        <p:tav tm="100000">
                                          <p:val>
                                            <p:strVal val="#ppt_y"/>
                                          </p:val>
                                        </p:tav>
                                      </p:tavLst>
                                    </p:anim>
                                  </p:childTnLst>
                                </p:cTn>
                              </p:par>
                              <p:par>
                                <p:cTn id="341" presetID="42" presetClass="entr" presetSubtype="0" fill="hold" grpId="0" nodeType="withEffect">
                                  <p:stCondLst>
                                    <p:cond delay="0"/>
                                  </p:stCondLst>
                                  <p:childTnLst>
                                    <p:set>
                                      <p:cBhvr>
                                        <p:cTn id="342" dur="1" fill="hold">
                                          <p:stCondLst>
                                            <p:cond delay="0"/>
                                          </p:stCondLst>
                                        </p:cTn>
                                        <p:tgtEl>
                                          <p:spTgt spid="192"/>
                                        </p:tgtEl>
                                        <p:attrNameLst>
                                          <p:attrName>style.visibility</p:attrName>
                                        </p:attrNameLst>
                                      </p:cBhvr>
                                      <p:to>
                                        <p:strVal val="visible"/>
                                      </p:to>
                                    </p:set>
                                    <p:animEffect transition="in" filter="fade">
                                      <p:cBhvr>
                                        <p:cTn id="343" dur="1000"/>
                                        <p:tgtEl>
                                          <p:spTgt spid="192"/>
                                        </p:tgtEl>
                                      </p:cBhvr>
                                    </p:animEffect>
                                    <p:anim calcmode="lin" valueType="num">
                                      <p:cBhvr>
                                        <p:cTn id="344" dur="1000" fill="hold"/>
                                        <p:tgtEl>
                                          <p:spTgt spid="192"/>
                                        </p:tgtEl>
                                        <p:attrNameLst>
                                          <p:attrName>ppt_x</p:attrName>
                                        </p:attrNameLst>
                                      </p:cBhvr>
                                      <p:tavLst>
                                        <p:tav tm="0">
                                          <p:val>
                                            <p:strVal val="#ppt_x"/>
                                          </p:val>
                                        </p:tav>
                                        <p:tav tm="100000">
                                          <p:val>
                                            <p:strVal val="#ppt_x"/>
                                          </p:val>
                                        </p:tav>
                                      </p:tavLst>
                                    </p:anim>
                                    <p:anim calcmode="lin" valueType="num">
                                      <p:cBhvr>
                                        <p:cTn id="345" dur="1000" fill="hold"/>
                                        <p:tgtEl>
                                          <p:spTgt spid="192"/>
                                        </p:tgtEl>
                                        <p:attrNameLst>
                                          <p:attrName>ppt_y</p:attrName>
                                        </p:attrNameLst>
                                      </p:cBhvr>
                                      <p:tavLst>
                                        <p:tav tm="0">
                                          <p:val>
                                            <p:strVal val="#ppt_y+.1"/>
                                          </p:val>
                                        </p:tav>
                                        <p:tav tm="100000">
                                          <p:val>
                                            <p:strVal val="#ppt_y"/>
                                          </p:val>
                                        </p:tav>
                                      </p:tavLst>
                                    </p:anim>
                                  </p:childTnLst>
                                </p:cTn>
                              </p:par>
                              <p:par>
                                <p:cTn id="346" presetID="42" presetClass="entr" presetSubtype="0" fill="hold" grpId="0" nodeType="withEffect">
                                  <p:stCondLst>
                                    <p:cond delay="0"/>
                                  </p:stCondLst>
                                  <p:childTnLst>
                                    <p:set>
                                      <p:cBhvr>
                                        <p:cTn id="347" dur="1" fill="hold">
                                          <p:stCondLst>
                                            <p:cond delay="0"/>
                                          </p:stCondLst>
                                        </p:cTn>
                                        <p:tgtEl>
                                          <p:spTgt spid="193"/>
                                        </p:tgtEl>
                                        <p:attrNameLst>
                                          <p:attrName>style.visibility</p:attrName>
                                        </p:attrNameLst>
                                      </p:cBhvr>
                                      <p:to>
                                        <p:strVal val="visible"/>
                                      </p:to>
                                    </p:set>
                                    <p:animEffect transition="in" filter="fade">
                                      <p:cBhvr>
                                        <p:cTn id="348" dur="1000"/>
                                        <p:tgtEl>
                                          <p:spTgt spid="193"/>
                                        </p:tgtEl>
                                      </p:cBhvr>
                                    </p:animEffect>
                                    <p:anim calcmode="lin" valueType="num">
                                      <p:cBhvr>
                                        <p:cTn id="349" dur="1000" fill="hold"/>
                                        <p:tgtEl>
                                          <p:spTgt spid="193"/>
                                        </p:tgtEl>
                                        <p:attrNameLst>
                                          <p:attrName>ppt_x</p:attrName>
                                        </p:attrNameLst>
                                      </p:cBhvr>
                                      <p:tavLst>
                                        <p:tav tm="0">
                                          <p:val>
                                            <p:strVal val="#ppt_x"/>
                                          </p:val>
                                        </p:tav>
                                        <p:tav tm="100000">
                                          <p:val>
                                            <p:strVal val="#ppt_x"/>
                                          </p:val>
                                        </p:tav>
                                      </p:tavLst>
                                    </p:anim>
                                    <p:anim calcmode="lin" valueType="num">
                                      <p:cBhvr>
                                        <p:cTn id="350" dur="1000" fill="hold"/>
                                        <p:tgtEl>
                                          <p:spTgt spid="193"/>
                                        </p:tgtEl>
                                        <p:attrNameLst>
                                          <p:attrName>ppt_y</p:attrName>
                                        </p:attrNameLst>
                                      </p:cBhvr>
                                      <p:tavLst>
                                        <p:tav tm="0">
                                          <p:val>
                                            <p:strVal val="#ppt_y+.1"/>
                                          </p:val>
                                        </p:tav>
                                        <p:tav tm="100000">
                                          <p:val>
                                            <p:strVal val="#ppt_y"/>
                                          </p:val>
                                        </p:tav>
                                      </p:tavLst>
                                    </p:anim>
                                  </p:childTnLst>
                                </p:cTn>
                              </p:par>
                              <p:par>
                                <p:cTn id="351" presetID="42" presetClass="entr" presetSubtype="0" fill="hold" grpId="0" nodeType="withEffect">
                                  <p:stCondLst>
                                    <p:cond delay="0"/>
                                  </p:stCondLst>
                                  <p:childTnLst>
                                    <p:set>
                                      <p:cBhvr>
                                        <p:cTn id="352" dur="1" fill="hold">
                                          <p:stCondLst>
                                            <p:cond delay="0"/>
                                          </p:stCondLst>
                                        </p:cTn>
                                        <p:tgtEl>
                                          <p:spTgt spid="194"/>
                                        </p:tgtEl>
                                        <p:attrNameLst>
                                          <p:attrName>style.visibility</p:attrName>
                                        </p:attrNameLst>
                                      </p:cBhvr>
                                      <p:to>
                                        <p:strVal val="visible"/>
                                      </p:to>
                                    </p:set>
                                    <p:animEffect transition="in" filter="fade">
                                      <p:cBhvr>
                                        <p:cTn id="353" dur="1000"/>
                                        <p:tgtEl>
                                          <p:spTgt spid="194"/>
                                        </p:tgtEl>
                                      </p:cBhvr>
                                    </p:animEffect>
                                    <p:anim calcmode="lin" valueType="num">
                                      <p:cBhvr>
                                        <p:cTn id="354" dur="1000" fill="hold"/>
                                        <p:tgtEl>
                                          <p:spTgt spid="194"/>
                                        </p:tgtEl>
                                        <p:attrNameLst>
                                          <p:attrName>ppt_x</p:attrName>
                                        </p:attrNameLst>
                                      </p:cBhvr>
                                      <p:tavLst>
                                        <p:tav tm="0">
                                          <p:val>
                                            <p:strVal val="#ppt_x"/>
                                          </p:val>
                                        </p:tav>
                                        <p:tav tm="100000">
                                          <p:val>
                                            <p:strVal val="#ppt_x"/>
                                          </p:val>
                                        </p:tav>
                                      </p:tavLst>
                                    </p:anim>
                                    <p:anim calcmode="lin" valueType="num">
                                      <p:cBhvr>
                                        <p:cTn id="355" dur="1000" fill="hold"/>
                                        <p:tgtEl>
                                          <p:spTgt spid="194"/>
                                        </p:tgtEl>
                                        <p:attrNameLst>
                                          <p:attrName>ppt_y</p:attrName>
                                        </p:attrNameLst>
                                      </p:cBhvr>
                                      <p:tavLst>
                                        <p:tav tm="0">
                                          <p:val>
                                            <p:strVal val="#ppt_y+.1"/>
                                          </p:val>
                                        </p:tav>
                                        <p:tav tm="100000">
                                          <p:val>
                                            <p:strVal val="#ppt_y"/>
                                          </p:val>
                                        </p:tav>
                                      </p:tavLst>
                                    </p:anim>
                                  </p:childTnLst>
                                </p:cTn>
                              </p:par>
                              <p:par>
                                <p:cTn id="356" presetID="42" presetClass="entr" presetSubtype="0" fill="hold" grpId="0" nodeType="withEffect">
                                  <p:stCondLst>
                                    <p:cond delay="0"/>
                                  </p:stCondLst>
                                  <p:childTnLst>
                                    <p:set>
                                      <p:cBhvr>
                                        <p:cTn id="357" dur="1" fill="hold">
                                          <p:stCondLst>
                                            <p:cond delay="0"/>
                                          </p:stCondLst>
                                        </p:cTn>
                                        <p:tgtEl>
                                          <p:spTgt spid="200"/>
                                        </p:tgtEl>
                                        <p:attrNameLst>
                                          <p:attrName>style.visibility</p:attrName>
                                        </p:attrNameLst>
                                      </p:cBhvr>
                                      <p:to>
                                        <p:strVal val="visible"/>
                                      </p:to>
                                    </p:set>
                                    <p:animEffect transition="in" filter="fade">
                                      <p:cBhvr>
                                        <p:cTn id="358" dur="1000"/>
                                        <p:tgtEl>
                                          <p:spTgt spid="200"/>
                                        </p:tgtEl>
                                      </p:cBhvr>
                                    </p:animEffect>
                                    <p:anim calcmode="lin" valueType="num">
                                      <p:cBhvr>
                                        <p:cTn id="359" dur="1000" fill="hold"/>
                                        <p:tgtEl>
                                          <p:spTgt spid="200"/>
                                        </p:tgtEl>
                                        <p:attrNameLst>
                                          <p:attrName>ppt_x</p:attrName>
                                        </p:attrNameLst>
                                      </p:cBhvr>
                                      <p:tavLst>
                                        <p:tav tm="0">
                                          <p:val>
                                            <p:strVal val="#ppt_x"/>
                                          </p:val>
                                        </p:tav>
                                        <p:tav tm="100000">
                                          <p:val>
                                            <p:strVal val="#ppt_x"/>
                                          </p:val>
                                        </p:tav>
                                      </p:tavLst>
                                    </p:anim>
                                    <p:anim calcmode="lin" valueType="num">
                                      <p:cBhvr>
                                        <p:cTn id="360" dur="1000" fill="hold"/>
                                        <p:tgtEl>
                                          <p:spTgt spid="200"/>
                                        </p:tgtEl>
                                        <p:attrNameLst>
                                          <p:attrName>ppt_y</p:attrName>
                                        </p:attrNameLst>
                                      </p:cBhvr>
                                      <p:tavLst>
                                        <p:tav tm="0">
                                          <p:val>
                                            <p:strVal val="#ppt_y+.1"/>
                                          </p:val>
                                        </p:tav>
                                        <p:tav tm="100000">
                                          <p:val>
                                            <p:strVal val="#ppt_y"/>
                                          </p:val>
                                        </p:tav>
                                      </p:tavLst>
                                    </p:anim>
                                  </p:childTnLst>
                                </p:cTn>
                              </p:par>
                              <p:par>
                                <p:cTn id="361" presetID="42" presetClass="entr" presetSubtype="0" fill="hold" grpId="0" nodeType="withEffect">
                                  <p:stCondLst>
                                    <p:cond delay="0"/>
                                  </p:stCondLst>
                                  <p:childTnLst>
                                    <p:set>
                                      <p:cBhvr>
                                        <p:cTn id="362" dur="1" fill="hold">
                                          <p:stCondLst>
                                            <p:cond delay="0"/>
                                          </p:stCondLst>
                                        </p:cTn>
                                        <p:tgtEl>
                                          <p:spTgt spid="217"/>
                                        </p:tgtEl>
                                        <p:attrNameLst>
                                          <p:attrName>style.visibility</p:attrName>
                                        </p:attrNameLst>
                                      </p:cBhvr>
                                      <p:to>
                                        <p:strVal val="visible"/>
                                      </p:to>
                                    </p:set>
                                    <p:animEffect transition="in" filter="fade">
                                      <p:cBhvr>
                                        <p:cTn id="363" dur="1000"/>
                                        <p:tgtEl>
                                          <p:spTgt spid="217"/>
                                        </p:tgtEl>
                                      </p:cBhvr>
                                    </p:animEffect>
                                    <p:anim calcmode="lin" valueType="num">
                                      <p:cBhvr>
                                        <p:cTn id="364" dur="1000" fill="hold"/>
                                        <p:tgtEl>
                                          <p:spTgt spid="217"/>
                                        </p:tgtEl>
                                        <p:attrNameLst>
                                          <p:attrName>ppt_x</p:attrName>
                                        </p:attrNameLst>
                                      </p:cBhvr>
                                      <p:tavLst>
                                        <p:tav tm="0">
                                          <p:val>
                                            <p:strVal val="#ppt_x"/>
                                          </p:val>
                                        </p:tav>
                                        <p:tav tm="100000">
                                          <p:val>
                                            <p:strVal val="#ppt_x"/>
                                          </p:val>
                                        </p:tav>
                                      </p:tavLst>
                                    </p:anim>
                                    <p:anim calcmode="lin" valueType="num">
                                      <p:cBhvr>
                                        <p:cTn id="365" dur="1000" fill="hold"/>
                                        <p:tgtEl>
                                          <p:spTgt spid="217"/>
                                        </p:tgtEl>
                                        <p:attrNameLst>
                                          <p:attrName>ppt_y</p:attrName>
                                        </p:attrNameLst>
                                      </p:cBhvr>
                                      <p:tavLst>
                                        <p:tav tm="0">
                                          <p:val>
                                            <p:strVal val="#ppt_y+.1"/>
                                          </p:val>
                                        </p:tav>
                                        <p:tav tm="100000">
                                          <p:val>
                                            <p:strVal val="#ppt_y"/>
                                          </p:val>
                                        </p:tav>
                                      </p:tavLst>
                                    </p:anim>
                                  </p:childTnLst>
                                </p:cTn>
                              </p:par>
                              <p:par>
                                <p:cTn id="366" presetID="42" presetClass="entr" presetSubtype="0" fill="hold" grpId="0" nodeType="withEffect">
                                  <p:stCondLst>
                                    <p:cond delay="0"/>
                                  </p:stCondLst>
                                  <p:childTnLst>
                                    <p:set>
                                      <p:cBhvr>
                                        <p:cTn id="367" dur="1" fill="hold">
                                          <p:stCondLst>
                                            <p:cond delay="0"/>
                                          </p:stCondLst>
                                        </p:cTn>
                                        <p:tgtEl>
                                          <p:spTgt spid="218"/>
                                        </p:tgtEl>
                                        <p:attrNameLst>
                                          <p:attrName>style.visibility</p:attrName>
                                        </p:attrNameLst>
                                      </p:cBhvr>
                                      <p:to>
                                        <p:strVal val="visible"/>
                                      </p:to>
                                    </p:set>
                                    <p:animEffect transition="in" filter="fade">
                                      <p:cBhvr>
                                        <p:cTn id="368" dur="1000"/>
                                        <p:tgtEl>
                                          <p:spTgt spid="218"/>
                                        </p:tgtEl>
                                      </p:cBhvr>
                                    </p:animEffect>
                                    <p:anim calcmode="lin" valueType="num">
                                      <p:cBhvr>
                                        <p:cTn id="369" dur="1000" fill="hold"/>
                                        <p:tgtEl>
                                          <p:spTgt spid="218"/>
                                        </p:tgtEl>
                                        <p:attrNameLst>
                                          <p:attrName>ppt_x</p:attrName>
                                        </p:attrNameLst>
                                      </p:cBhvr>
                                      <p:tavLst>
                                        <p:tav tm="0">
                                          <p:val>
                                            <p:strVal val="#ppt_x"/>
                                          </p:val>
                                        </p:tav>
                                        <p:tav tm="100000">
                                          <p:val>
                                            <p:strVal val="#ppt_x"/>
                                          </p:val>
                                        </p:tav>
                                      </p:tavLst>
                                    </p:anim>
                                    <p:anim calcmode="lin" valueType="num">
                                      <p:cBhvr>
                                        <p:cTn id="370" dur="1000" fill="hold"/>
                                        <p:tgtEl>
                                          <p:spTgt spid="218"/>
                                        </p:tgtEl>
                                        <p:attrNameLst>
                                          <p:attrName>ppt_y</p:attrName>
                                        </p:attrNameLst>
                                      </p:cBhvr>
                                      <p:tavLst>
                                        <p:tav tm="0">
                                          <p:val>
                                            <p:strVal val="#ppt_y+.1"/>
                                          </p:val>
                                        </p:tav>
                                        <p:tav tm="100000">
                                          <p:val>
                                            <p:strVal val="#ppt_y"/>
                                          </p:val>
                                        </p:tav>
                                      </p:tavLst>
                                    </p:anim>
                                  </p:childTnLst>
                                </p:cTn>
                              </p:par>
                              <p:par>
                                <p:cTn id="371" presetID="42" presetClass="entr" presetSubtype="0" fill="hold" nodeType="withEffect">
                                  <p:stCondLst>
                                    <p:cond delay="0"/>
                                  </p:stCondLst>
                                  <p:childTnLst>
                                    <p:set>
                                      <p:cBhvr>
                                        <p:cTn id="372" dur="1" fill="hold">
                                          <p:stCondLst>
                                            <p:cond delay="0"/>
                                          </p:stCondLst>
                                        </p:cTn>
                                        <p:tgtEl>
                                          <p:spTgt spid="221"/>
                                        </p:tgtEl>
                                        <p:attrNameLst>
                                          <p:attrName>style.visibility</p:attrName>
                                        </p:attrNameLst>
                                      </p:cBhvr>
                                      <p:to>
                                        <p:strVal val="visible"/>
                                      </p:to>
                                    </p:set>
                                    <p:animEffect transition="in" filter="fade">
                                      <p:cBhvr>
                                        <p:cTn id="373" dur="1000"/>
                                        <p:tgtEl>
                                          <p:spTgt spid="221"/>
                                        </p:tgtEl>
                                      </p:cBhvr>
                                    </p:animEffect>
                                    <p:anim calcmode="lin" valueType="num">
                                      <p:cBhvr>
                                        <p:cTn id="374" dur="1000" fill="hold"/>
                                        <p:tgtEl>
                                          <p:spTgt spid="221"/>
                                        </p:tgtEl>
                                        <p:attrNameLst>
                                          <p:attrName>ppt_x</p:attrName>
                                        </p:attrNameLst>
                                      </p:cBhvr>
                                      <p:tavLst>
                                        <p:tav tm="0">
                                          <p:val>
                                            <p:strVal val="#ppt_x"/>
                                          </p:val>
                                        </p:tav>
                                        <p:tav tm="100000">
                                          <p:val>
                                            <p:strVal val="#ppt_x"/>
                                          </p:val>
                                        </p:tav>
                                      </p:tavLst>
                                    </p:anim>
                                    <p:anim calcmode="lin" valueType="num">
                                      <p:cBhvr>
                                        <p:cTn id="375" dur="1000" fill="hold"/>
                                        <p:tgtEl>
                                          <p:spTgt spid="221"/>
                                        </p:tgtEl>
                                        <p:attrNameLst>
                                          <p:attrName>ppt_y</p:attrName>
                                        </p:attrNameLst>
                                      </p:cBhvr>
                                      <p:tavLst>
                                        <p:tav tm="0">
                                          <p:val>
                                            <p:strVal val="#ppt_y+.1"/>
                                          </p:val>
                                        </p:tav>
                                        <p:tav tm="100000">
                                          <p:val>
                                            <p:strVal val="#ppt_y"/>
                                          </p:val>
                                        </p:tav>
                                      </p:tavLst>
                                    </p:anim>
                                  </p:childTnLst>
                                </p:cTn>
                              </p:par>
                              <p:par>
                                <p:cTn id="376" presetID="42" presetClass="entr" presetSubtype="0" fill="hold" nodeType="withEffect">
                                  <p:stCondLst>
                                    <p:cond delay="0"/>
                                  </p:stCondLst>
                                  <p:childTnLst>
                                    <p:set>
                                      <p:cBhvr>
                                        <p:cTn id="377" dur="1" fill="hold">
                                          <p:stCondLst>
                                            <p:cond delay="0"/>
                                          </p:stCondLst>
                                        </p:cTn>
                                        <p:tgtEl>
                                          <p:spTgt spid="211"/>
                                        </p:tgtEl>
                                        <p:attrNameLst>
                                          <p:attrName>style.visibility</p:attrName>
                                        </p:attrNameLst>
                                      </p:cBhvr>
                                      <p:to>
                                        <p:strVal val="visible"/>
                                      </p:to>
                                    </p:set>
                                    <p:animEffect transition="in" filter="fade">
                                      <p:cBhvr>
                                        <p:cTn id="378" dur="1000"/>
                                        <p:tgtEl>
                                          <p:spTgt spid="211"/>
                                        </p:tgtEl>
                                      </p:cBhvr>
                                    </p:animEffect>
                                    <p:anim calcmode="lin" valueType="num">
                                      <p:cBhvr>
                                        <p:cTn id="379" dur="1000" fill="hold"/>
                                        <p:tgtEl>
                                          <p:spTgt spid="211"/>
                                        </p:tgtEl>
                                        <p:attrNameLst>
                                          <p:attrName>ppt_x</p:attrName>
                                        </p:attrNameLst>
                                      </p:cBhvr>
                                      <p:tavLst>
                                        <p:tav tm="0">
                                          <p:val>
                                            <p:strVal val="#ppt_x"/>
                                          </p:val>
                                        </p:tav>
                                        <p:tav tm="100000">
                                          <p:val>
                                            <p:strVal val="#ppt_x"/>
                                          </p:val>
                                        </p:tav>
                                      </p:tavLst>
                                    </p:anim>
                                    <p:anim calcmode="lin" valueType="num">
                                      <p:cBhvr>
                                        <p:cTn id="380" dur="1000" fill="hold"/>
                                        <p:tgtEl>
                                          <p:spTgt spid="211"/>
                                        </p:tgtEl>
                                        <p:attrNameLst>
                                          <p:attrName>ppt_y</p:attrName>
                                        </p:attrNameLst>
                                      </p:cBhvr>
                                      <p:tavLst>
                                        <p:tav tm="0">
                                          <p:val>
                                            <p:strVal val="#ppt_y+.1"/>
                                          </p:val>
                                        </p:tav>
                                        <p:tav tm="100000">
                                          <p:val>
                                            <p:strVal val="#ppt_y"/>
                                          </p:val>
                                        </p:tav>
                                      </p:tavLst>
                                    </p:anim>
                                  </p:childTnLst>
                                </p:cTn>
                              </p:par>
                              <p:par>
                                <p:cTn id="381" presetID="42" presetClass="entr" presetSubtype="0" fill="hold" nodeType="withEffect">
                                  <p:stCondLst>
                                    <p:cond delay="0"/>
                                  </p:stCondLst>
                                  <p:childTnLst>
                                    <p:set>
                                      <p:cBhvr>
                                        <p:cTn id="382" dur="1" fill="hold">
                                          <p:stCondLst>
                                            <p:cond delay="0"/>
                                          </p:stCondLst>
                                        </p:cTn>
                                        <p:tgtEl>
                                          <p:spTgt spid="210"/>
                                        </p:tgtEl>
                                        <p:attrNameLst>
                                          <p:attrName>style.visibility</p:attrName>
                                        </p:attrNameLst>
                                      </p:cBhvr>
                                      <p:to>
                                        <p:strVal val="visible"/>
                                      </p:to>
                                    </p:set>
                                    <p:animEffect transition="in" filter="fade">
                                      <p:cBhvr>
                                        <p:cTn id="383" dur="1000"/>
                                        <p:tgtEl>
                                          <p:spTgt spid="210"/>
                                        </p:tgtEl>
                                      </p:cBhvr>
                                    </p:animEffect>
                                    <p:anim calcmode="lin" valueType="num">
                                      <p:cBhvr>
                                        <p:cTn id="384" dur="1000" fill="hold"/>
                                        <p:tgtEl>
                                          <p:spTgt spid="210"/>
                                        </p:tgtEl>
                                        <p:attrNameLst>
                                          <p:attrName>ppt_x</p:attrName>
                                        </p:attrNameLst>
                                      </p:cBhvr>
                                      <p:tavLst>
                                        <p:tav tm="0">
                                          <p:val>
                                            <p:strVal val="#ppt_x"/>
                                          </p:val>
                                        </p:tav>
                                        <p:tav tm="100000">
                                          <p:val>
                                            <p:strVal val="#ppt_x"/>
                                          </p:val>
                                        </p:tav>
                                      </p:tavLst>
                                    </p:anim>
                                    <p:anim calcmode="lin" valueType="num">
                                      <p:cBhvr>
                                        <p:cTn id="385" dur="1000" fill="hold"/>
                                        <p:tgtEl>
                                          <p:spTgt spid="210"/>
                                        </p:tgtEl>
                                        <p:attrNameLst>
                                          <p:attrName>ppt_y</p:attrName>
                                        </p:attrNameLst>
                                      </p:cBhvr>
                                      <p:tavLst>
                                        <p:tav tm="0">
                                          <p:val>
                                            <p:strVal val="#ppt_y+.1"/>
                                          </p:val>
                                        </p:tav>
                                        <p:tav tm="100000">
                                          <p:val>
                                            <p:strVal val="#ppt_y"/>
                                          </p:val>
                                        </p:tav>
                                      </p:tavLst>
                                    </p:anim>
                                  </p:childTnLst>
                                </p:cTn>
                              </p:par>
                              <p:par>
                                <p:cTn id="386" presetID="42" presetClass="entr" presetSubtype="0" fill="hold" nodeType="withEffect">
                                  <p:stCondLst>
                                    <p:cond delay="0"/>
                                  </p:stCondLst>
                                  <p:childTnLst>
                                    <p:set>
                                      <p:cBhvr>
                                        <p:cTn id="387" dur="1" fill="hold">
                                          <p:stCondLst>
                                            <p:cond delay="0"/>
                                          </p:stCondLst>
                                        </p:cTn>
                                        <p:tgtEl>
                                          <p:spTgt spid="209"/>
                                        </p:tgtEl>
                                        <p:attrNameLst>
                                          <p:attrName>style.visibility</p:attrName>
                                        </p:attrNameLst>
                                      </p:cBhvr>
                                      <p:to>
                                        <p:strVal val="visible"/>
                                      </p:to>
                                    </p:set>
                                    <p:animEffect transition="in" filter="fade">
                                      <p:cBhvr>
                                        <p:cTn id="388" dur="1000"/>
                                        <p:tgtEl>
                                          <p:spTgt spid="209"/>
                                        </p:tgtEl>
                                      </p:cBhvr>
                                    </p:animEffect>
                                    <p:anim calcmode="lin" valueType="num">
                                      <p:cBhvr>
                                        <p:cTn id="389" dur="1000" fill="hold"/>
                                        <p:tgtEl>
                                          <p:spTgt spid="209"/>
                                        </p:tgtEl>
                                        <p:attrNameLst>
                                          <p:attrName>ppt_x</p:attrName>
                                        </p:attrNameLst>
                                      </p:cBhvr>
                                      <p:tavLst>
                                        <p:tav tm="0">
                                          <p:val>
                                            <p:strVal val="#ppt_x"/>
                                          </p:val>
                                        </p:tav>
                                        <p:tav tm="100000">
                                          <p:val>
                                            <p:strVal val="#ppt_x"/>
                                          </p:val>
                                        </p:tav>
                                      </p:tavLst>
                                    </p:anim>
                                    <p:anim calcmode="lin" valueType="num">
                                      <p:cBhvr>
                                        <p:cTn id="390" dur="1000" fill="hold"/>
                                        <p:tgtEl>
                                          <p:spTgt spid="209"/>
                                        </p:tgtEl>
                                        <p:attrNameLst>
                                          <p:attrName>ppt_y</p:attrName>
                                        </p:attrNameLst>
                                      </p:cBhvr>
                                      <p:tavLst>
                                        <p:tav tm="0">
                                          <p:val>
                                            <p:strVal val="#ppt_y+.1"/>
                                          </p:val>
                                        </p:tav>
                                        <p:tav tm="100000">
                                          <p:val>
                                            <p:strVal val="#ppt_y"/>
                                          </p:val>
                                        </p:tav>
                                      </p:tavLst>
                                    </p:anim>
                                  </p:childTnLst>
                                </p:cTn>
                              </p:par>
                              <p:par>
                                <p:cTn id="391" presetID="42" presetClass="entr" presetSubtype="0" fill="hold" grpId="0" nodeType="withEffect">
                                  <p:stCondLst>
                                    <p:cond delay="0"/>
                                  </p:stCondLst>
                                  <p:childTnLst>
                                    <p:set>
                                      <p:cBhvr>
                                        <p:cTn id="392" dur="1" fill="hold">
                                          <p:stCondLst>
                                            <p:cond delay="0"/>
                                          </p:stCondLst>
                                        </p:cTn>
                                        <p:tgtEl>
                                          <p:spTgt spid="212"/>
                                        </p:tgtEl>
                                        <p:attrNameLst>
                                          <p:attrName>style.visibility</p:attrName>
                                        </p:attrNameLst>
                                      </p:cBhvr>
                                      <p:to>
                                        <p:strVal val="visible"/>
                                      </p:to>
                                    </p:set>
                                    <p:animEffect transition="in" filter="fade">
                                      <p:cBhvr>
                                        <p:cTn id="393" dur="1000"/>
                                        <p:tgtEl>
                                          <p:spTgt spid="212"/>
                                        </p:tgtEl>
                                      </p:cBhvr>
                                    </p:animEffect>
                                    <p:anim calcmode="lin" valueType="num">
                                      <p:cBhvr>
                                        <p:cTn id="394" dur="1000" fill="hold"/>
                                        <p:tgtEl>
                                          <p:spTgt spid="212"/>
                                        </p:tgtEl>
                                        <p:attrNameLst>
                                          <p:attrName>ppt_x</p:attrName>
                                        </p:attrNameLst>
                                      </p:cBhvr>
                                      <p:tavLst>
                                        <p:tav tm="0">
                                          <p:val>
                                            <p:strVal val="#ppt_x"/>
                                          </p:val>
                                        </p:tav>
                                        <p:tav tm="100000">
                                          <p:val>
                                            <p:strVal val="#ppt_x"/>
                                          </p:val>
                                        </p:tav>
                                      </p:tavLst>
                                    </p:anim>
                                    <p:anim calcmode="lin" valueType="num">
                                      <p:cBhvr>
                                        <p:cTn id="395"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396" fill="hold">
                      <p:stCondLst>
                        <p:cond delay="indefinite"/>
                      </p:stCondLst>
                      <p:childTnLst>
                        <p:par>
                          <p:cTn id="397" fill="hold">
                            <p:stCondLst>
                              <p:cond delay="0"/>
                            </p:stCondLst>
                            <p:childTnLst>
                              <p:par>
                                <p:cTn id="398" presetID="42" presetClass="entr" presetSubtype="0" fill="hold" nodeType="clickEffect">
                                  <p:stCondLst>
                                    <p:cond delay="0"/>
                                  </p:stCondLst>
                                  <p:childTnLst>
                                    <p:set>
                                      <p:cBhvr>
                                        <p:cTn id="399" dur="1" fill="hold">
                                          <p:stCondLst>
                                            <p:cond delay="0"/>
                                          </p:stCondLst>
                                        </p:cTn>
                                        <p:tgtEl>
                                          <p:spTgt spid="222"/>
                                        </p:tgtEl>
                                        <p:attrNameLst>
                                          <p:attrName>style.visibility</p:attrName>
                                        </p:attrNameLst>
                                      </p:cBhvr>
                                      <p:to>
                                        <p:strVal val="visible"/>
                                      </p:to>
                                    </p:set>
                                    <p:animEffect transition="in" filter="fade">
                                      <p:cBhvr>
                                        <p:cTn id="400" dur="1000"/>
                                        <p:tgtEl>
                                          <p:spTgt spid="222"/>
                                        </p:tgtEl>
                                      </p:cBhvr>
                                    </p:animEffect>
                                    <p:anim calcmode="lin" valueType="num">
                                      <p:cBhvr>
                                        <p:cTn id="401" dur="1000" fill="hold"/>
                                        <p:tgtEl>
                                          <p:spTgt spid="222"/>
                                        </p:tgtEl>
                                        <p:attrNameLst>
                                          <p:attrName>ppt_x</p:attrName>
                                        </p:attrNameLst>
                                      </p:cBhvr>
                                      <p:tavLst>
                                        <p:tav tm="0">
                                          <p:val>
                                            <p:strVal val="#ppt_x"/>
                                          </p:val>
                                        </p:tav>
                                        <p:tav tm="100000">
                                          <p:val>
                                            <p:strVal val="#ppt_x"/>
                                          </p:val>
                                        </p:tav>
                                      </p:tavLst>
                                    </p:anim>
                                    <p:anim calcmode="lin" valueType="num">
                                      <p:cBhvr>
                                        <p:cTn id="402" dur="1000" fill="hold"/>
                                        <p:tgtEl>
                                          <p:spTgt spid="222"/>
                                        </p:tgtEl>
                                        <p:attrNameLst>
                                          <p:attrName>ppt_y</p:attrName>
                                        </p:attrNameLst>
                                      </p:cBhvr>
                                      <p:tavLst>
                                        <p:tav tm="0">
                                          <p:val>
                                            <p:strVal val="#ppt_y+.1"/>
                                          </p:val>
                                        </p:tav>
                                        <p:tav tm="100000">
                                          <p:val>
                                            <p:strVal val="#ppt_y"/>
                                          </p:val>
                                        </p:tav>
                                      </p:tavLst>
                                    </p:anim>
                                  </p:childTnLst>
                                </p:cTn>
                              </p:par>
                              <p:par>
                                <p:cTn id="403" presetID="42" presetClass="entr" presetSubtype="0" fill="hold" grpId="0" nodeType="withEffect">
                                  <p:stCondLst>
                                    <p:cond delay="0"/>
                                  </p:stCondLst>
                                  <p:childTnLst>
                                    <p:set>
                                      <p:cBhvr>
                                        <p:cTn id="404" dur="1" fill="hold">
                                          <p:stCondLst>
                                            <p:cond delay="0"/>
                                          </p:stCondLst>
                                        </p:cTn>
                                        <p:tgtEl>
                                          <p:spTgt spid="223"/>
                                        </p:tgtEl>
                                        <p:attrNameLst>
                                          <p:attrName>style.visibility</p:attrName>
                                        </p:attrNameLst>
                                      </p:cBhvr>
                                      <p:to>
                                        <p:strVal val="visible"/>
                                      </p:to>
                                    </p:set>
                                    <p:animEffect transition="in" filter="fade">
                                      <p:cBhvr>
                                        <p:cTn id="405" dur="1000"/>
                                        <p:tgtEl>
                                          <p:spTgt spid="223"/>
                                        </p:tgtEl>
                                      </p:cBhvr>
                                    </p:animEffect>
                                    <p:anim calcmode="lin" valueType="num">
                                      <p:cBhvr>
                                        <p:cTn id="406" dur="1000" fill="hold"/>
                                        <p:tgtEl>
                                          <p:spTgt spid="223"/>
                                        </p:tgtEl>
                                        <p:attrNameLst>
                                          <p:attrName>ppt_x</p:attrName>
                                        </p:attrNameLst>
                                      </p:cBhvr>
                                      <p:tavLst>
                                        <p:tav tm="0">
                                          <p:val>
                                            <p:strVal val="#ppt_x"/>
                                          </p:val>
                                        </p:tav>
                                        <p:tav tm="100000">
                                          <p:val>
                                            <p:strVal val="#ppt_x"/>
                                          </p:val>
                                        </p:tav>
                                      </p:tavLst>
                                    </p:anim>
                                    <p:anim calcmode="lin" valueType="num">
                                      <p:cBhvr>
                                        <p:cTn id="407" dur="1000" fill="hold"/>
                                        <p:tgtEl>
                                          <p:spTgt spid="223"/>
                                        </p:tgtEl>
                                        <p:attrNameLst>
                                          <p:attrName>ppt_y</p:attrName>
                                        </p:attrNameLst>
                                      </p:cBhvr>
                                      <p:tavLst>
                                        <p:tav tm="0">
                                          <p:val>
                                            <p:strVal val="#ppt_y+.1"/>
                                          </p:val>
                                        </p:tav>
                                        <p:tav tm="100000">
                                          <p:val>
                                            <p:strVal val="#ppt_y"/>
                                          </p:val>
                                        </p:tav>
                                      </p:tavLst>
                                    </p:anim>
                                  </p:childTnLst>
                                </p:cTn>
                              </p:par>
                              <p:par>
                                <p:cTn id="408" presetID="42" presetClass="entr" presetSubtype="0" fill="hold" grpId="0" nodeType="withEffect">
                                  <p:stCondLst>
                                    <p:cond delay="0"/>
                                  </p:stCondLst>
                                  <p:childTnLst>
                                    <p:set>
                                      <p:cBhvr>
                                        <p:cTn id="409" dur="1" fill="hold">
                                          <p:stCondLst>
                                            <p:cond delay="0"/>
                                          </p:stCondLst>
                                        </p:cTn>
                                        <p:tgtEl>
                                          <p:spTgt spid="228"/>
                                        </p:tgtEl>
                                        <p:attrNameLst>
                                          <p:attrName>style.visibility</p:attrName>
                                        </p:attrNameLst>
                                      </p:cBhvr>
                                      <p:to>
                                        <p:strVal val="visible"/>
                                      </p:to>
                                    </p:set>
                                    <p:animEffect transition="in" filter="fade">
                                      <p:cBhvr>
                                        <p:cTn id="410" dur="1000"/>
                                        <p:tgtEl>
                                          <p:spTgt spid="228"/>
                                        </p:tgtEl>
                                      </p:cBhvr>
                                    </p:animEffect>
                                    <p:anim calcmode="lin" valueType="num">
                                      <p:cBhvr>
                                        <p:cTn id="411" dur="1000" fill="hold"/>
                                        <p:tgtEl>
                                          <p:spTgt spid="228"/>
                                        </p:tgtEl>
                                        <p:attrNameLst>
                                          <p:attrName>ppt_x</p:attrName>
                                        </p:attrNameLst>
                                      </p:cBhvr>
                                      <p:tavLst>
                                        <p:tav tm="0">
                                          <p:val>
                                            <p:strVal val="#ppt_x"/>
                                          </p:val>
                                        </p:tav>
                                        <p:tav tm="100000">
                                          <p:val>
                                            <p:strVal val="#ppt_x"/>
                                          </p:val>
                                        </p:tav>
                                      </p:tavLst>
                                    </p:anim>
                                    <p:anim calcmode="lin" valueType="num">
                                      <p:cBhvr>
                                        <p:cTn id="412" dur="1000" fill="hold"/>
                                        <p:tgtEl>
                                          <p:spTgt spid="228"/>
                                        </p:tgtEl>
                                        <p:attrNameLst>
                                          <p:attrName>ppt_y</p:attrName>
                                        </p:attrNameLst>
                                      </p:cBhvr>
                                      <p:tavLst>
                                        <p:tav tm="0">
                                          <p:val>
                                            <p:strVal val="#ppt_y+.1"/>
                                          </p:val>
                                        </p:tav>
                                        <p:tav tm="100000">
                                          <p:val>
                                            <p:strVal val="#ppt_y"/>
                                          </p:val>
                                        </p:tav>
                                      </p:tavLst>
                                    </p:anim>
                                  </p:childTnLst>
                                </p:cTn>
                              </p:par>
                              <p:par>
                                <p:cTn id="413" presetID="42" presetClass="entr" presetSubtype="0" fill="hold" grpId="0" nodeType="withEffect">
                                  <p:stCondLst>
                                    <p:cond delay="0"/>
                                  </p:stCondLst>
                                  <p:childTnLst>
                                    <p:set>
                                      <p:cBhvr>
                                        <p:cTn id="414" dur="1" fill="hold">
                                          <p:stCondLst>
                                            <p:cond delay="0"/>
                                          </p:stCondLst>
                                        </p:cTn>
                                        <p:tgtEl>
                                          <p:spTgt spid="232"/>
                                        </p:tgtEl>
                                        <p:attrNameLst>
                                          <p:attrName>style.visibility</p:attrName>
                                        </p:attrNameLst>
                                      </p:cBhvr>
                                      <p:to>
                                        <p:strVal val="visible"/>
                                      </p:to>
                                    </p:set>
                                    <p:animEffect transition="in" filter="fade">
                                      <p:cBhvr>
                                        <p:cTn id="415" dur="1000"/>
                                        <p:tgtEl>
                                          <p:spTgt spid="232"/>
                                        </p:tgtEl>
                                      </p:cBhvr>
                                    </p:animEffect>
                                    <p:anim calcmode="lin" valueType="num">
                                      <p:cBhvr>
                                        <p:cTn id="416" dur="1000" fill="hold"/>
                                        <p:tgtEl>
                                          <p:spTgt spid="232"/>
                                        </p:tgtEl>
                                        <p:attrNameLst>
                                          <p:attrName>ppt_x</p:attrName>
                                        </p:attrNameLst>
                                      </p:cBhvr>
                                      <p:tavLst>
                                        <p:tav tm="0">
                                          <p:val>
                                            <p:strVal val="#ppt_x"/>
                                          </p:val>
                                        </p:tav>
                                        <p:tav tm="100000">
                                          <p:val>
                                            <p:strVal val="#ppt_x"/>
                                          </p:val>
                                        </p:tav>
                                      </p:tavLst>
                                    </p:anim>
                                    <p:anim calcmode="lin" valueType="num">
                                      <p:cBhvr>
                                        <p:cTn id="417" dur="1000" fill="hold"/>
                                        <p:tgtEl>
                                          <p:spTgt spid="232"/>
                                        </p:tgtEl>
                                        <p:attrNameLst>
                                          <p:attrName>ppt_y</p:attrName>
                                        </p:attrNameLst>
                                      </p:cBhvr>
                                      <p:tavLst>
                                        <p:tav tm="0">
                                          <p:val>
                                            <p:strVal val="#ppt_y+.1"/>
                                          </p:val>
                                        </p:tav>
                                        <p:tav tm="100000">
                                          <p:val>
                                            <p:strVal val="#ppt_y"/>
                                          </p:val>
                                        </p:tav>
                                      </p:tavLst>
                                    </p:anim>
                                  </p:childTnLst>
                                </p:cTn>
                              </p:par>
                              <p:par>
                                <p:cTn id="418" presetID="42" presetClass="entr" presetSubtype="0" fill="hold" grpId="0" nodeType="withEffect">
                                  <p:stCondLst>
                                    <p:cond delay="0"/>
                                  </p:stCondLst>
                                  <p:childTnLst>
                                    <p:set>
                                      <p:cBhvr>
                                        <p:cTn id="419" dur="1" fill="hold">
                                          <p:stCondLst>
                                            <p:cond delay="0"/>
                                          </p:stCondLst>
                                        </p:cTn>
                                        <p:tgtEl>
                                          <p:spTgt spid="233"/>
                                        </p:tgtEl>
                                        <p:attrNameLst>
                                          <p:attrName>style.visibility</p:attrName>
                                        </p:attrNameLst>
                                      </p:cBhvr>
                                      <p:to>
                                        <p:strVal val="visible"/>
                                      </p:to>
                                    </p:set>
                                    <p:animEffect transition="in" filter="fade">
                                      <p:cBhvr>
                                        <p:cTn id="420" dur="1000"/>
                                        <p:tgtEl>
                                          <p:spTgt spid="233"/>
                                        </p:tgtEl>
                                      </p:cBhvr>
                                    </p:animEffect>
                                    <p:anim calcmode="lin" valueType="num">
                                      <p:cBhvr>
                                        <p:cTn id="421" dur="1000" fill="hold"/>
                                        <p:tgtEl>
                                          <p:spTgt spid="233"/>
                                        </p:tgtEl>
                                        <p:attrNameLst>
                                          <p:attrName>ppt_x</p:attrName>
                                        </p:attrNameLst>
                                      </p:cBhvr>
                                      <p:tavLst>
                                        <p:tav tm="0">
                                          <p:val>
                                            <p:strVal val="#ppt_x"/>
                                          </p:val>
                                        </p:tav>
                                        <p:tav tm="100000">
                                          <p:val>
                                            <p:strVal val="#ppt_x"/>
                                          </p:val>
                                        </p:tav>
                                      </p:tavLst>
                                    </p:anim>
                                    <p:anim calcmode="lin" valueType="num">
                                      <p:cBhvr>
                                        <p:cTn id="422" dur="1000" fill="hold"/>
                                        <p:tgtEl>
                                          <p:spTgt spid="2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ldLvl="0" animBg="1"/>
      <p:bldP spid="151" grpId="0"/>
      <p:bldP spid="153" grpId="0"/>
      <p:bldP spid="155" grpId="0"/>
      <p:bldP spid="158" grpId="0"/>
      <p:bldP spid="159" grpId="0"/>
      <p:bldP spid="160" grpId="0"/>
      <p:bldP spid="161" grpId="0" bldLvl="0" animBg="1"/>
      <p:bldP spid="162" grpId="0"/>
      <p:bldP spid="163" grpId="0" bldLvl="0" animBg="1"/>
      <p:bldP spid="164" grpId="0" bldLvl="0" animBg="1"/>
      <p:bldP spid="165" grpId="0" bldLvl="0" animBg="1"/>
      <p:bldP spid="166" grpId="0"/>
      <p:bldP spid="167" grpId="0"/>
      <p:bldP spid="168" grpId="0"/>
      <p:bldP spid="170" grpId="0" bldLvl="0" animBg="1"/>
      <p:bldP spid="171" grpId="0"/>
      <p:bldP spid="172" grpId="0"/>
      <p:bldP spid="173" grpId="0"/>
      <p:bldP spid="176" grpId="0"/>
      <p:bldP spid="177" grpId="0" bldLvl="0" animBg="1"/>
      <p:bldP spid="178" grpId="0"/>
      <p:bldP spid="179" grpId="0" bldLvl="0" animBg="1"/>
      <p:bldP spid="180" grpId="0" bldLvl="0" animBg="1"/>
      <p:bldP spid="181" grpId="0" bldLvl="0" animBg="1"/>
      <p:bldP spid="182" grpId="0" bldLvl="0" animBg="1"/>
      <p:bldP spid="184" grpId="0" bldLvl="0" animBg="1"/>
      <p:bldP spid="185" grpId="0" bldLvl="0" animBg="1"/>
      <p:bldP spid="186" grpId="0"/>
      <p:bldP spid="187" grpId="0" bldLvl="0" animBg="1"/>
      <p:bldP spid="188" grpId="0" bldLvl="0" animBg="1"/>
      <p:bldP spid="189" grpId="0" bldLvl="0" animBg="1"/>
      <p:bldP spid="190" grpId="0" bldLvl="0" animBg="1"/>
      <p:bldP spid="191" grpId="0"/>
      <p:bldP spid="192" grpId="0" bldLvl="0" animBg="1"/>
      <p:bldP spid="193" grpId="0" bldLvl="0" animBg="1"/>
      <p:bldP spid="194" grpId="0" bldLvl="0" animBg="1"/>
      <p:bldP spid="197" grpId="0" bldLvl="0" animBg="1"/>
      <p:bldP spid="198" grpId="0" bldLvl="0" animBg="1"/>
      <p:bldP spid="199" grpId="0" bldLvl="0" animBg="1"/>
      <p:bldP spid="200" grpId="0" bldLvl="0" animBg="1"/>
      <p:bldP spid="204" grpId="0"/>
      <p:bldP spid="205" grpId="0"/>
      <p:bldP spid="206" grpId="0"/>
      <p:bldP spid="207" grpId="0"/>
      <p:bldP spid="208" grpId="0"/>
      <p:bldP spid="212" grpId="0"/>
      <p:bldP spid="213" grpId="0" bldLvl="0" animBg="1"/>
      <p:bldP spid="214" grpId="0"/>
      <p:bldP spid="215" grpId="0" bldLvl="0" animBg="1"/>
      <p:bldP spid="216" grpId="0"/>
      <p:bldP spid="217" grpId="0" bldLvl="0" animBg="1"/>
      <p:bldP spid="218" grpId="0"/>
      <p:bldP spid="223" grpId="0"/>
      <p:bldP spid="224" grpId="0" bldLvl="0" animBg="1"/>
      <p:bldP spid="225" grpId="0" bldLvl="0" animBg="1"/>
      <p:bldP spid="226" grpId="0" bldLvl="0" animBg="1"/>
      <p:bldP spid="227" grpId="0" bldLvl="0" animBg="1"/>
      <p:bldP spid="228" grpId="0"/>
      <p:bldP spid="232" grpId="0"/>
      <p:bldP spid="2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圆角矩形 90"/>
          <p:cNvSpPr/>
          <p:nvPr/>
        </p:nvSpPr>
        <p:spPr>
          <a:xfrm>
            <a:off x="7523133" y="3228273"/>
            <a:ext cx="1311992" cy="1627082"/>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92" name="圆角矩形 91"/>
          <p:cNvSpPr/>
          <p:nvPr/>
        </p:nvSpPr>
        <p:spPr>
          <a:xfrm>
            <a:off x="2542942" y="1317315"/>
            <a:ext cx="4319355" cy="575914"/>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93" name="圆角矩形 92"/>
          <p:cNvSpPr/>
          <p:nvPr/>
        </p:nvSpPr>
        <p:spPr>
          <a:xfrm>
            <a:off x="623229" y="3237029"/>
            <a:ext cx="1311992" cy="1620319"/>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83" name="矩形 182"/>
          <p:cNvSpPr/>
          <p:nvPr/>
        </p:nvSpPr>
        <p:spPr>
          <a:xfrm>
            <a:off x="4096276" y="227596"/>
            <a:ext cx="3044423" cy="420564"/>
          </a:xfrm>
          <a:prstGeom prst="rect">
            <a:avLst/>
          </a:prstGeom>
        </p:spPr>
        <p:txBody>
          <a:bodyPr wrap="none">
            <a:spAutoFit/>
          </a:bodyPr>
          <a:lstStyle/>
          <a:p>
            <a:pPr lvl="0"/>
            <a:r>
              <a:rPr lang="en-US" altLang="zh-CN" sz="2133" dirty="0">
                <a:solidFill>
                  <a:srgbClr val="FF0000"/>
                </a:solidFill>
              </a:rPr>
              <a:t>HDFS-HA</a:t>
            </a:r>
            <a:r>
              <a:rPr lang="zh-CN" altLang="en-US" sz="2133" dirty="0">
                <a:solidFill>
                  <a:srgbClr val="FF0000"/>
                </a:solidFill>
              </a:rPr>
              <a:t>故障转移机制</a:t>
            </a:r>
            <a:endParaRPr lang="zh-CN" altLang="en-US" sz="2133" b="1" dirty="0">
              <a:solidFill>
                <a:srgbClr val="FF0000"/>
              </a:solidFill>
            </a:endParaRPr>
          </a:p>
        </p:txBody>
      </p:sp>
      <p:sp>
        <p:nvSpPr>
          <p:cNvPr id="2" name="矩形 1"/>
          <p:cNvSpPr/>
          <p:nvPr/>
        </p:nvSpPr>
        <p:spPr>
          <a:xfrm>
            <a:off x="2926885" y="1413301"/>
            <a:ext cx="479928"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49" name="矩形 148"/>
          <p:cNvSpPr/>
          <p:nvPr/>
        </p:nvSpPr>
        <p:spPr>
          <a:xfrm>
            <a:off x="4465927" y="1402346"/>
            <a:ext cx="479928"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51" name="矩形 150"/>
          <p:cNvSpPr/>
          <p:nvPr/>
        </p:nvSpPr>
        <p:spPr>
          <a:xfrm>
            <a:off x="6023779" y="1413301"/>
            <a:ext cx="479928"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55" name="圆角矩形 154"/>
          <p:cNvSpPr/>
          <p:nvPr/>
        </p:nvSpPr>
        <p:spPr>
          <a:xfrm>
            <a:off x="2542942" y="2239227"/>
            <a:ext cx="4319355" cy="575914"/>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56" name="矩形 155"/>
          <p:cNvSpPr/>
          <p:nvPr/>
        </p:nvSpPr>
        <p:spPr>
          <a:xfrm>
            <a:off x="2926885" y="2335213"/>
            <a:ext cx="479928"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57" name="矩形 156"/>
          <p:cNvSpPr/>
          <p:nvPr/>
        </p:nvSpPr>
        <p:spPr>
          <a:xfrm>
            <a:off x="4462656" y="2335214"/>
            <a:ext cx="479928" cy="3628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158" name="矩形 157"/>
          <p:cNvSpPr/>
          <p:nvPr/>
        </p:nvSpPr>
        <p:spPr>
          <a:xfrm>
            <a:off x="6023779" y="2335213"/>
            <a:ext cx="479928"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199"/>
          </a:p>
        </p:txBody>
      </p:sp>
      <p:sp>
        <p:nvSpPr>
          <p:cNvPr id="3" name="文本框 2"/>
          <p:cNvSpPr txBox="1"/>
          <p:nvPr/>
        </p:nvSpPr>
        <p:spPr>
          <a:xfrm>
            <a:off x="770840" y="3157472"/>
            <a:ext cx="1066318" cy="297454"/>
          </a:xfrm>
          <a:prstGeom prst="rect">
            <a:avLst/>
          </a:prstGeom>
          <a:noFill/>
        </p:spPr>
        <p:txBody>
          <a:bodyPr wrap="none" rtlCol="0">
            <a:spAutoFit/>
          </a:bodyPr>
          <a:lstStyle/>
          <a:p>
            <a:r>
              <a:rPr lang="en-US" altLang="zh-CN" sz="1333" dirty="0"/>
              <a:t>Name node</a:t>
            </a:r>
            <a:endParaRPr lang="zh-CN" altLang="en-US" sz="1333" dirty="0"/>
          </a:p>
        </p:txBody>
      </p:sp>
      <p:sp>
        <p:nvSpPr>
          <p:cNvPr id="163" name="文本框 162"/>
          <p:cNvSpPr txBox="1"/>
          <p:nvPr/>
        </p:nvSpPr>
        <p:spPr>
          <a:xfrm>
            <a:off x="7703542" y="3188020"/>
            <a:ext cx="1066318" cy="297454"/>
          </a:xfrm>
          <a:prstGeom prst="rect">
            <a:avLst/>
          </a:prstGeom>
          <a:noFill/>
        </p:spPr>
        <p:txBody>
          <a:bodyPr wrap="none" rtlCol="0">
            <a:spAutoFit/>
          </a:bodyPr>
          <a:lstStyle/>
          <a:p>
            <a:r>
              <a:rPr lang="en-US" altLang="zh-CN" sz="1333" dirty="0"/>
              <a:t>Name node</a:t>
            </a:r>
            <a:endParaRPr lang="zh-CN" altLang="en-US" sz="1333" dirty="0"/>
          </a:p>
        </p:txBody>
      </p:sp>
      <p:sp>
        <p:nvSpPr>
          <p:cNvPr id="164" name="文本框 163"/>
          <p:cNvSpPr txBox="1"/>
          <p:nvPr/>
        </p:nvSpPr>
        <p:spPr>
          <a:xfrm>
            <a:off x="1912528" y="3152433"/>
            <a:ext cx="630301" cy="297454"/>
          </a:xfrm>
          <a:prstGeom prst="rect">
            <a:avLst/>
          </a:prstGeom>
          <a:noFill/>
        </p:spPr>
        <p:txBody>
          <a:bodyPr wrap="none" rtlCol="0">
            <a:spAutoFit/>
          </a:bodyPr>
          <a:lstStyle/>
          <a:p>
            <a:r>
              <a:rPr lang="en-US" altLang="zh-CN" sz="1333" dirty="0"/>
              <a:t>active</a:t>
            </a:r>
            <a:endParaRPr lang="zh-CN" altLang="en-US" sz="1333" dirty="0"/>
          </a:p>
        </p:txBody>
      </p:sp>
      <p:sp>
        <p:nvSpPr>
          <p:cNvPr id="165" name="文本框 164"/>
          <p:cNvSpPr txBox="1"/>
          <p:nvPr/>
        </p:nvSpPr>
        <p:spPr>
          <a:xfrm>
            <a:off x="8845230" y="3188020"/>
            <a:ext cx="780983" cy="297454"/>
          </a:xfrm>
          <a:prstGeom prst="rect">
            <a:avLst/>
          </a:prstGeom>
          <a:noFill/>
        </p:spPr>
        <p:txBody>
          <a:bodyPr wrap="none" rtlCol="0">
            <a:spAutoFit/>
          </a:bodyPr>
          <a:lstStyle/>
          <a:p>
            <a:r>
              <a:rPr lang="en-US" altLang="zh-CN" sz="1333" dirty="0"/>
              <a:t>standby</a:t>
            </a:r>
            <a:endParaRPr lang="zh-CN" altLang="en-US" sz="1333" dirty="0"/>
          </a:p>
        </p:txBody>
      </p:sp>
      <p:sp>
        <p:nvSpPr>
          <p:cNvPr id="167" name="文本框 166"/>
          <p:cNvSpPr txBox="1"/>
          <p:nvPr/>
        </p:nvSpPr>
        <p:spPr>
          <a:xfrm>
            <a:off x="527243" y="3484734"/>
            <a:ext cx="1385316" cy="297454"/>
          </a:xfrm>
          <a:prstGeom prst="rect">
            <a:avLst/>
          </a:prstGeom>
          <a:noFill/>
        </p:spPr>
        <p:txBody>
          <a:bodyPr wrap="none" rtlCol="0">
            <a:spAutoFit/>
          </a:bodyPr>
          <a:lstStyle/>
          <a:p>
            <a:r>
              <a:rPr lang="zh-CN" altLang="en-US" sz="1333" dirty="0"/>
              <a:t>内存中的元数据</a:t>
            </a:r>
          </a:p>
        </p:txBody>
      </p:sp>
      <p:sp>
        <p:nvSpPr>
          <p:cNvPr id="168" name="文本框 167"/>
          <p:cNvSpPr txBox="1"/>
          <p:nvPr/>
        </p:nvSpPr>
        <p:spPr>
          <a:xfrm>
            <a:off x="7495055" y="3524986"/>
            <a:ext cx="1385316" cy="297454"/>
          </a:xfrm>
          <a:prstGeom prst="rect">
            <a:avLst/>
          </a:prstGeom>
          <a:noFill/>
        </p:spPr>
        <p:txBody>
          <a:bodyPr wrap="none" rtlCol="0">
            <a:spAutoFit/>
          </a:bodyPr>
          <a:lstStyle/>
          <a:p>
            <a:r>
              <a:rPr lang="zh-CN" altLang="en-US" sz="1333" dirty="0"/>
              <a:t>内存中的元数据</a:t>
            </a:r>
          </a:p>
        </p:txBody>
      </p:sp>
      <p:sp>
        <p:nvSpPr>
          <p:cNvPr id="169" name="文本框 168"/>
          <p:cNvSpPr txBox="1"/>
          <p:nvPr/>
        </p:nvSpPr>
        <p:spPr>
          <a:xfrm>
            <a:off x="1144209" y="4424434"/>
            <a:ext cx="782587" cy="297454"/>
          </a:xfrm>
          <a:prstGeom prst="rect">
            <a:avLst/>
          </a:prstGeom>
          <a:noFill/>
        </p:spPr>
        <p:txBody>
          <a:bodyPr wrap="none" rtlCol="0">
            <a:spAutoFit/>
          </a:bodyPr>
          <a:lstStyle/>
          <a:p>
            <a:r>
              <a:rPr lang="en-US" altLang="zh-CN" sz="1333" dirty="0" err="1"/>
              <a:t>fsimage</a:t>
            </a:r>
            <a:endParaRPr lang="zh-CN" altLang="en-US" sz="1333" dirty="0"/>
          </a:p>
        </p:txBody>
      </p:sp>
      <p:sp>
        <p:nvSpPr>
          <p:cNvPr id="170" name="文本框 169"/>
          <p:cNvSpPr txBox="1"/>
          <p:nvPr/>
        </p:nvSpPr>
        <p:spPr>
          <a:xfrm>
            <a:off x="8055176" y="4424434"/>
            <a:ext cx="782587" cy="297454"/>
          </a:xfrm>
          <a:prstGeom prst="rect">
            <a:avLst/>
          </a:prstGeom>
          <a:noFill/>
        </p:spPr>
        <p:txBody>
          <a:bodyPr wrap="none" rtlCol="0">
            <a:spAutoFit/>
          </a:bodyPr>
          <a:lstStyle/>
          <a:p>
            <a:r>
              <a:rPr lang="en-US" altLang="zh-CN" sz="1333" dirty="0" err="1"/>
              <a:t>fsimage</a:t>
            </a:r>
            <a:endParaRPr lang="zh-CN" altLang="en-US" sz="1333" dirty="0"/>
          </a:p>
        </p:txBody>
      </p:sp>
      <p:sp>
        <p:nvSpPr>
          <p:cNvPr id="171" name="文本框 170"/>
          <p:cNvSpPr txBox="1"/>
          <p:nvPr/>
        </p:nvSpPr>
        <p:spPr>
          <a:xfrm>
            <a:off x="623229" y="4004914"/>
            <a:ext cx="545342" cy="297454"/>
          </a:xfrm>
          <a:prstGeom prst="rect">
            <a:avLst/>
          </a:prstGeom>
          <a:noFill/>
        </p:spPr>
        <p:txBody>
          <a:bodyPr wrap="none" rtlCol="0">
            <a:spAutoFit/>
          </a:bodyPr>
          <a:lstStyle/>
          <a:p>
            <a:r>
              <a:rPr lang="en-US" altLang="zh-CN" sz="1333" dirty="0"/>
              <a:t>edits</a:t>
            </a:r>
            <a:endParaRPr lang="zh-CN" altLang="en-US" sz="1333" dirty="0"/>
          </a:p>
        </p:txBody>
      </p:sp>
      <p:sp>
        <p:nvSpPr>
          <p:cNvPr id="172" name="文本框 171"/>
          <p:cNvSpPr txBox="1"/>
          <p:nvPr/>
        </p:nvSpPr>
        <p:spPr>
          <a:xfrm>
            <a:off x="7488950" y="4004914"/>
            <a:ext cx="545342" cy="297454"/>
          </a:xfrm>
          <a:prstGeom prst="rect">
            <a:avLst/>
          </a:prstGeom>
          <a:noFill/>
        </p:spPr>
        <p:txBody>
          <a:bodyPr wrap="none" rtlCol="0">
            <a:spAutoFit/>
          </a:bodyPr>
          <a:lstStyle/>
          <a:p>
            <a:r>
              <a:rPr lang="en-US" altLang="zh-CN" sz="1333" dirty="0"/>
              <a:t>edits</a:t>
            </a:r>
            <a:endParaRPr lang="zh-CN" altLang="en-US" sz="1333" dirty="0"/>
          </a:p>
        </p:txBody>
      </p:sp>
      <p:sp>
        <p:nvSpPr>
          <p:cNvPr id="173" name="文本框 172"/>
          <p:cNvSpPr txBox="1"/>
          <p:nvPr/>
        </p:nvSpPr>
        <p:spPr>
          <a:xfrm>
            <a:off x="2874965" y="2369812"/>
            <a:ext cx="545342" cy="297454"/>
          </a:xfrm>
          <a:prstGeom prst="rect">
            <a:avLst/>
          </a:prstGeom>
          <a:noFill/>
        </p:spPr>
        <p:txBody>
          <a:bodyPr wrap="none" rtlCol="0">
            <a:spAutoFit/>
          </a:bodyPr>
          <a:lstStyle/>
          <a:p>
            <a:r>
              <a:rPr lang="en-US" altLang="zh-CN" sz="1333" dirty="0"/>
              <a:t>edits</a:t>
            </a:r>
            <a:endParaRPr lang="zh-CN" altLang="en-US" sz="1333" dirty="0"/>
          </a:p>
        </p:txBody>
      </p:sp>
      <p:sp>
        <p:nvSpPr>
          <p:cNvPr id="174" name="文本框 173"/>
          <p:cNvSpPr txBox="1"/>
          <p:nvPr/>
        </p:nvSpPr>
        <p:spPr>
          <a:xfrm>
            <a:off x="4423411" y="2348960"/>
            <a:ext cx="545342" cy="297454"/>
          </a:xfrm>
          <a:prstGeom prst="rect">
            <a:avLst/>
          </a:prstGeom>
          <a:noFill/>
        </p:spPr>
        <p:txBody>
          <a:bodyPr wrap="none" rtlCol="0">
            <a:spAutoFit/>
          </a:bodyPr>
          <a:lstStyle/>
          <a:p>
            <a:r>
              <a:rPr lang="en-US" altLang="zh-CN" sz="1333" dirty="0"/>
              <a:t>edits</a:t>
            </a:r>
            <a:endParaRPr lang="zh-CN" altLang="en-US" sz="1333" dirty="0"/>
          </a:p>
        </p:txBody>
      </p:sp>
      <p:sp>
        <p:nvSpPr>
          <p:cNvPr id="175" name="文本框 174"/>
          <p:cNvSpPr txBox="1"/>
          <p:nvPr/>
        </p:nvSpPr>
        <p:spPr>
          <a:xfrm>
            <a:off x="5971859" y="2348960"/>
            <a:ext cx="545342" cy="297454"/>
          </a:xfrm>
          <a:prstGeom prst="rect">
            <a:avLst/>
          </a:prstGeom>
          <a:noFill/>
        </p:spPr>
        <p:txBody>
          <a:bodyPr wrap="none" rtlCol="0">
            <a:spAutoFit/>
          </a:bodyPr>
          <a:lstStyle/>
          <a:p>
            <a:r>
              <a:rPr lang="en-US" altLang="zh-CN" sz="1333" dirty="0"/>
              <a:t>edits</a:t>
            </a:r>
            <a:endParaRPr lang="zh-CN" altLang="en-US" sz="1333" dirty="0"/>
          </a:p>
        </p:txBody>
      </p:sp>
      <p:sp>
        <p:nvSpPr>
          <p:cNvPr id="176" name="文本框 175"/>
          <p:cNvSpPr txBox="1"/>
          <p:nvPr/>
        </p:nvSpPr>
        <p:spPr>
          <a:xfrm>
            <a:off x="2876150" y="1456309"/>
            <a:ext cx="449162" cy="297454"/>
          </a:xfrm>
          <a:prstGeom prst="rect">
            <a:avLst/>
          </a:prstGeom>
          <a:noFill/>
        </p:spPr>
        <p:txBody>
          <a:bodyPr wrap="none" rtlCol="0">
            <a:spAutoFit/>
          </a:bodyPr>
          <a:lstStyle/>
          <a:p>
            <a:r>
              <a:rPr lang="en-US" altLang="zh-CN" sz="1333" dirty="0"/>
              <a:t>zk1</a:t>
            </a:r>
            <a:endParaRPr lang="zh-CN" altLang="en-US" sz="1333" dirty="0"/>
          </a:p>
        </p:txBody>
      </p:sp>
      <p:sp>
        <p:nvSpPr>
          <p:cNvPr id="177" name="文本框 176"/>
          <p:cNvSpPr txBox="1"/>
          <p:nvPr/>
        </p:nvSpPr>
        <p:spPr>
          <a:xfrm>
            <a:off x="4475761" y="1433183"/>
            <a:ext cx="449162" cy="297454"/>
          </a:xfrm>
          <a:prstGeom prst="rect">
            <a:avLst/>
          </a:prstGeom>
          <a:noFill/>
        </p:spPr>
        <p:txBody>
          <a:bodyPr wrap="none" rtlCol="0">
            <a:spAutoFit/>
          </a:bodyPr>
          <a:lstStyle/>
          <a:p>
            <a:r>
              <a:rPr lang="en-US" altLang="zh-CN" sz="1333" dirty="0"/>
              <a:t>zk2</a:t>
            </a:r>
            <a:endParaRPr lang="zh-CN" altLang="en-US" sz="1333" dirty="0"/>
          </a:p>
        </p:txBody>
      </p:sp>
      <p:sp>
        <p:nvSpPr>
          <p:cNvPr id="178" name="文本框 177"/>
          <p:cNvSpPr txBox="1"/>
          <p:nvPr/>
        </p:nvSpPr>
        <p:spPr>
          <a:xfrm>
            <a:off x="6047807" y="1430214"/>
            <a:ext cx="449162" cy="297454"/>
          </a:xfrm>
          <a:prstGeom prst="rect">
            <a:avLst/>
          </a:prstGeom>
          <a:noFill/>
        </p:spPr>
        <p:txBody>
          <a:bodyPr wrap="none" rtlCol="0">
            <a:spAutoFit/>
          </a:bodyPr>
          <a:lstStyle/>
          <a:p>
            <a:r>
              <a:rPr lang="en-US" altLang="zh-CN" sz="1333" dirty="0"/>
              <a:t>zk3</a:t>
            </a:r>
            <a:endParaRPr lang="zh-CN" altLang="en-US" sz="1333" dirty="0"/>
          </a:p>
        </p:txBody>
      </p:sp>
      <p:sp>
        <p:nvSpPr>
          <p:cNvPr id="179" name="矩形 178"/>
          <p:cNvSpPr/>
          <p:nvPr/>
        </p:nvSpPr>
        <p:spPr>
          <a:xfrm>
            <a:off x="514671" y="5248053"/>
            <a:ext cx="1529106"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err="1"/>
              <a:t>Zkfc</a:t>
            </a:r>
            <a:r>
              <a:rPr lang="en-US" altLang="zh-CN" sz="1333" dirty="0"/>
              <a:t> </a:t>
            </a:r>
          </a:p>
          <a:p>
            <a:pPr algn="ctr"/>
            <a:r>
              <a:rPr lang="en-US" altLang="zh-CN" sz="1333" dirty="0"/>
              <a:t>Failover controller</a:t>
            </a:r>
            <a:endParaRPr lang="zh-CN" altLang="en-US" sz="1333" dirty="0"/>
          </a:p>
        </p:txBody>
      </p:sp>
      <p:sp>
        <p:nvSpPr>
          <p:cNvPr id="180" name="矩形 179"/>
          <p:cNvSpPr/>
          <p:nvPr/>
        </p:nvSpPr>
        <p:spPr>
          <a:xfrm>
            <a:off x="7425640" y="5227898"/>
            <a:ext cx="1529106" cy="383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err="1"/>
              <a:t>Zkfc</a:t>
            </a:r>
            <a:r>
              <a:rPr lang="en-US" altLang="zh-CN" sz="1333" dirty="0"/>
              <a:t> </a:t>
            </a:r>
          </a:p>
          <a:p>
            <a:pPr algn="ctr"/>
            <a:r>
              <a:rPr lang="en-US" altLang="zh-CN" sz="1333" dirty="0"/>
              <a:t>Failover controller</a:t>
            </a:r>
            <a:endParaRPr lang="zh-CN" altLang="en-US" sz="1333" dirty="0"/>
          </a:p>
        </p:txBody>
      </p:sp>
      <p:sp>
        <p:nvSpPr>
          <p:cNvPr id="181" name="文本框 180"/>
          <p:cNvSpPr txBox="1"/>
          <p:nvPr/>
        </p:nvSpPr>
        <p:spPr>
          <a:xfrm>
            <a:off x="4226827" y="1029318"/>
            <a:ext cx="1513556" cy="297454"/>
          </a:xfrm>
          <a:prstGeom prst="rect">
            <a:avLst/>
          </a:prstGeom>
          <a:noFill/>
        </p:spPr>
        <p:txBody>
          <a:bodyPr wrap="none" rtlCol="0">
            <a:spAutoFit/>
          </a:bodyPr>
          <a:lstStyle/>
          <a:p>
            <a:r>
              <a:rPr lang="en-US" altLang="zh-CN" sz="1333" dirty="0"/>
              <a:t>Zookeeper</a:t>
            </a:r>
            <a:r>
              <a:rPr lang="zh-CN" altLang="en-US" sz="1333" dirty="0"/>
              <a:t>服务端</a:t>
            </a:r>
          </a:p>
        </p:txBody>
      </p:sp>
      <p:sp>
        <p:nvSpPr>
          <p:cNvPr id="182" name="文本框 181"/>
          <p:cNvSpPr txBox="1"/>
          <p:nvPr/>
        </p:nvSpPr>
        <p:spPr>
          <a:xfrm>
            <a:off x="3595691" y="1903305"/>
            <a:ext cx="2372765" cy="297454"/>
          </a:xfrm>
          <a:prstGeom prst="rect">
            <a:avLst/>
          </a:prstGeom>
          <a:noFill/>
        </p:spPr>
        <p:txBody>
          <a:bodyPr wrap="none" rtlCol="0">
            <a:spAutoFit/>
          </a:bodyPr>
          <a:lstStyle/>
          <a:p>
            <a:r>
              <a:rPr lang="en-US" altLang="zh-CN" sz="1333" dirty="0"/>
              <a:t>Edits</a:t>
            </a:r>
            <a:r>
              <a:rPr lang="zh-CN" altLang="en-US" sz="1333" dirty="0"/>
              <a:t>文件管理系统：</a:t>
            </a:r>
            <a:r>
              <a:rPr lang="en-US" altLang="zh-CN" sz="1333" dirty="0" err="1"/>
              <a:t>qjournal</a:t>
            </a:r>
            <a:endParaRPr lang="zh-CN" altLang="en-US" sz="1333" dirty="0"/>
          </a:p>
        </p:txBody>
      </p:sp>
      <p:cxnSp>
        <p:nvCxnSpPr>
          <p:cNvPr id="186" name="直接箭头连接符 185"/>
          <p:cNvCxnSpPr>
            <a:stCxn id="93" idx="0"/>
          </p:cNvCxnSpPr>
          <p:nvPr/>
        </p:nvCxnSpPr>
        <p:spPr>
          <a:xfrm flipV="1">
            <a:off x="1279225" y="2750981"/>
            <a:ext cx="1900780" cy="486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158" idx="2"/>
            <a:endCxn id="91" idx="0"/>
          </p:cNvCxnSpPr>
          <p:nvPr/>
        </p:nvCxnSpPr>
        <p:spPr>
          <a:xfrm>
            <a:off x="6263743" y="2719156"/>
            <a:ext cx="1915386" cy="509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35272" y="3140321"/>
            <a:ext cx="2015699" cy="18244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9" idx="0"/>
            <a:endCxn id="93" idx="2"/>
          </p:cNvCxnSpPr>
          <p:nvPr/>
        </p:nvCxnSpPr>
        <p:spPr>
          <a:xfrm flipV="1">
            <a:off x="1279224" y="4857349"/>
            <a:ext cx="1" cy="390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79" idx="3"/>
            <a:endCxn id="180" idx="1"/>
          </p:cNvCxnSpPr>
          <p:nvPr/>
        </p:nvCxnSpPr>
        <p:spPr>
          <a:xfrm flipV="1">
            <a:off x="2043777" y="5419869"/>
            <a:ext cx="5381863" cy="20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endCxn id="93" idx="3"/>
          </p:cNvCxnSpPr>
          <p:nvPr/>
        </p:nvCxnSpPr>
        <p:spPr>
          <a:xfrm flipH="1" flipV="1">
            <a:off x="1935221" y="4047188"/>
            <a:ext cx="5490419" cy="117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文本框 188"/>
          <p:cNvSpPr txBox="1"/>
          <p:nvPr/>
        </p:nvSpPr>
        <p:spPr>
          <a:xfrm>
            <a:off x="6076397" y="5819115"/>
            <a:ext cx="1264720" cy="912814"/>
          </a:xfrm>
          <a:prstGeom prst="rect">
            <a:avLst/>
          </a:prstGeom>
          <a:noFill/>
        </p:spPr>
        <p:txBody>
          <a:bodyPr wrap="square" rtlCol="0">
            <a:spAutoFit/>
          </a:bodyPr>
          <a:lstStyle/>
          <a:p>
            <a:r>
              <a:rPr lang="en-US" altLang="zh-CN" sz="1333" dirty="0">
                <a:solidFill>
                  <a:srgbClr val="7030A0"/>
                </a:solidFill>
              </a:rPr>
              <a:t>5 </a:t>
            </a:r>
            <a:r>
              <a:rPr lang="zh-CN" altLang="en-US" sz="1333" dirty="0">
                <a:solidFill>
                  <a:srgbClr val="7030A0"/>
                </a:solidFill>
              </a:rPr>
              <a:t>如果</a:t>
            </a:r>
            <a:r>
              <a:rPr lang="en-US" altLang="zh-CN" sz="1333" dirty="0" err="1">
                <a:solidFill>
                  <a:srgbClr val="7030A0"/>
                </a:solidFill>
              </a:rPr>
              <a:t>ssh</a:t>
            </a:r>
            <a:r>
              <a:rPr lang="zh-CN" altLang="en-US" sz="1333" dirty="0">
                <a:solidFill>
                  <a:srgbClr val="7030A0"/>
                </a:solidFill>
              </a:rPr>
              <a:t>补刀失败则调用用户自定义脚本程序</a:t>
            </a:r>
          </a:p>
        </p:txBody>
      </p:sp>
      <p:sp>
        <p:nvSpPr>
          <p:cNvPr id="190" name="文本框 189"/>
          <p:cNvSpPr txBox="1"/>
          <p:nvPr/>
        </p:nvSpPr>
        <p:spPr>
          <a:xfrm>
            <a:off x="8541289" y="5699705"/>
            <a:ext cx="1264720" cy="502573"/>
          </a:xfrm>
          <a:prstGeom prst="rect">
            <a:avLst/>
          </a:prstGeom>
          <a:noFill/>
        </p:spPr>
        <p:txBody>
          <a:bodyPr wrap="square" rtlCol="0">
            <a:spAutoFit/>
          </a:bodyPr>
          <a:lstStyle/>
          <a:p>
            <a:r>
              <a:rPr lang="en-US" altLang="zh-CN" sz="1333" dirty="0">
                <a:solidFill>
                  <a:srgbClr val="7030A0"/>
                </a:solidFill>
              </a:rPr>
              <a:t>6 </a:t>
            </a:r>
            <a:r>
              <a:rPr lang="zh-CN" altLang="en-US" sz="1333" dirty="0">
                <a:solidFill>
                  <a:srgbClr val="7030A0"/>
                </a:solidFill>
              </a:rPr>
              <a:t>获取命令运行结果</a:t>
            </a:r>
          </a:p>
        </p:txBody>
      </p:sp>
      <p:sp>
        <p:nvSpPr>
          <p:cNvPr id="191" name="文本框 190"/>
          <p:cNvSpPr txBox="1"/>
          <p:nvPr/>
        </p:nvSpPr>
        <p:spPr>
          <a:xfrm>
            <a:off x="7602547" y="6281945"/>
            <a:ext cx="1613097" cy="502573"/>
          </a:xfrm>
          <a:prstGeom prst="rect">
            <a:avLst/>
          </a:prstGeom>
          <a:noFill/>
        </p:spPr>
        <p:txBody>
          <a:bodyPr wrap="square" rtlCol="0">
            <a:spAutoFit/>
          </a:bodyPr>
          <a:lstStyle/>
          <a:p>
            <a:r>
              <a:rPr lang="en-US" altLang="zh-CN" sz="1333" dirty="0">
                <a:solidFill>
                  <a:srgbClr val="7030A0"/>
                </a:solidFill>
              </a:rPr>
              <a:t>/home/atguigu/kill/poweroff.sh</a:t>
            </a:r>
            <a:endParaRPr lang="zh-CN" altLang="en-US" sz="1333" dirty="0">
              <a:solidFill>
                <a:srgbClr val="7030A0"/>
              </a:solidFill>
            </a:endParaRPr>
          </a:p>
        </p:txBody>
      </p:sp>
      <p:cxnSp>
        <p:nvCxnSpPr>
          <p:cNvPr id="193" name="直接箭头连接符 192"/>
          <p:cNvCxnSpPr>
            <a:stCxn id="180" idx="0"/>
            <a:endCxn id="91" idx="2"/>
          </p:cNvCxnSpPr>
          <p:nvPr/>
        </p:nvCxnSpPr>
        <p:spPr>
          <a:xfrm flipH="1" flipV="1">
            <a:off x="8179129" y="4855355"/>
            <a:ext cx="11064" cy="37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文本框 193"/>
          <p:cNvSpPr txBox="1"/>
          <p:nvPr/>
        </p:nvSpPr>
        <p:spPr>
          <a:xfrm>
            <a:off x="1246139" y="3785075"/>
            <a:ext cx="670376" cy="297454"/>
          </a:xfrm>
          <a:prstGeom prst="rect">
            <a:avLst/>
          </a:prstGeom>
          <a:noFill/>
        </p:spPr>
        <p:txBody>
          <a:bodyPr wrap="none" rtlCol="0">
            <a:spAutoFit/>
          </a:bodyPr>
          <a:lstStyle/>
          <a:p>
            <a:r>
              <a:rPr lang="en-US" altLang="zh-CN" sz="1333" dirty="0">
                <a:solidFill>
                  <a:srgbClr val="7030A0"/>
                </a:solidFill>
              </a:rPr>
              <a:t>1 </a:t>
            </a:r>
            <a:r>
              <a:rPr lang="zh-CN" altLang="en-US" sz="1333" dirty="0">
                <a:solidFill>
                  <a:srgbClr val="7030A0"/>
                </a:solidFill>
              </a:rPr>
              <a:t>假死</a:t>
            </a:r>
          </a:p>
        </p:txBody>
      </p:sp>
      <p:sp>
        <p:nvSpPr>
          <p:cNvPr id="195" name="文本框 194"/>
          <p:cNvSpPr txBox="1"/>
          <p:nvPr/>
        </p:nvSpPr>
        <p:spPr>
          <a:xfrm>
            <a:off x="1246139" y="4931426"/>
            <a:ext cx="1184940" cy="297454"/>
          </a:xfrm>
          <a:prstGeom prst="rect">
            <a:avLst/>
          </a:prstGeom>
          <a:noFill/>
        </p:spPr>
        <p:txBody>
          <a:bodyPr wrap="none" rtlCol="0">
            <a:spAutoFit/>
          </a:bodyPr>
          <a:lstStyle/>
          <a:p>
            <a:r>
              <a:rPr lang="en-US" altLang="zh-CN" sz="1333" dirty="0">
                <a:solidFill>
                  <a:srgbClr val="7030A0"/>
                </a:solidFill>
              </a:rPr>
              <a:t>2 </a:t>
            </a:r>
            <a:r>
              <a:rPr lang="zh-CN" altLang="en-US" sz="1333" dirty="0">
                <a:solidFill>
                  <a:srgbClr val="7030A0"/>
                </a:solidFill>
              </a:rPr>
              <a:t>检测到假死</a:t>
            </a:r>
          </a:p>
        </p:txBody>
      </p:sp>
      <p:sp>
        <p:nvSpPr>
          <p:cNvPr id="196" name="文本框 195"/>
          <p:cNvSpPr txBox="1"/>
          <p:nvPr/>
        </p:nvSpPr>
        <p:spPr>
          <a:xfrm>
            <a:off x="3805944" y="5111815"/>
            <a:ext cx="2521844" cy="297454"/>
          </a:xfrm>
          <a:prstGeom prst="rect">
            <a:avLst/>
          </a:prstGeom>
          <a:noFill/>
        </p:spPr>
        <p:txBody>
          <a:bodyPr wrap="none" rtlCol="0">
            <a:spAutoFit/>
          </a:bodyPr>
          <a:lstStyle/>
          <a:p>
            <a:r>
              <a:rPr lang="en-US" altLang="zh-CN" sz="1333" dirty="0">
                <a:solidFill>
                  <a:srgbClr val="7030A0"/>
                </a:solidFill>
              </a:rPr>
              <a:t>3 </a:t>
            </a:r>
            <a:r>
              <a:rPr lang="zh-CN" altLang="en-US" sz="1333" dirty="0">
                <a:solidFill>
                  <a:srgbClr val="7030A0"/>
                </a:solidFill>
              </a:rPr>
              <a:t>通知另一台</a:t>
            </a:r>
            <a:r>
              <a:rPr lang="en-US" altLang="zh-CN" sz="1333" dirty="0" err="1">
                <a:solidFill>
                  <a:srgbClr val="7030A0"/>
                </a:solidFill>
              </a:rPr>
              <a:t>NameNode</a:t>
            </a:r>
            <a:r>
              <a:rPr lang="zh-CN" altLang="en-US" sz="1333" dirty="0">
                <a:solidFill>
                  <a:srgbClr val="7030A0"/>
                </a:solidFill>
              </a:rPr>
              <a:t>的</a:t>
            </a:r>
            <a:r>
              <a:rPr lang="en-US" altLang="zh-CN" sz="1333" dirty="0" err="1">
                <a:solidFill>
                  <a:srgbClr val="7030A0"/>
                </a:solidFill>
              </a:rPr>
              <a:t>zkfc</a:t>
            </a:r>
            <a:endParaRPr lang="zh-CN" altLang="en-US" sz="1333" dirty="0">
              <a:solidFill>
                <a:srgbClr val="7030A0"/>
              </a:solidFill>
            </a:endParaRPr>
          </a:p>
        </p:txBody>
      </p:sp>
      <p:sp>
        <p:nvSpPr>
          <p:cNvPr id="197" name="文本框 196"/>
          <p:cNvSpPr txBox="1"/>
          <p:nvPr/>
        </p:nvSpPr>
        <p:spPr>
          <a:xfrm>
            <a:off x="3509152" y="3962451"/>
            <a:ext cx="2552302" cy="502573"/>
          </a:xfrm>
          <a:prstGeom prst="rect">
            <a:avLst/>
          </a:prstGeom>
          <a:noFill/>
        </p:spPr>
        <p:txBody>
          <a:bodyPr wrap="none" rtlCol="0">
            <a:spAutoFit/>
          </a:bodyPr>
          <a:lstStyle/>
          <a:p>
            <a:r>
              <a:rPr lang="en-US" altLang="zh-CN" sz="1333" dirty="0">
                <a:solidFill>
                  <a:srgbClr val="7030A0"/>
                </a:solidFill>
              </a:rPr>
              <a:t>4 </a:t>
            </a:r>
            <a:r>
              <a:rPr lang="zh-CN" altLang="en-US" sz="1333" dirty="0">
                <a:solidFill>
                  <a:srgbClr val="7030A0"/>
                </a:solidFill>
              </a:rPr>
              <a:t>强行杀死</a:t>
            </a:r>
            <a:r>
              <a:rPr lang="en-US" altLang="zh-CN" sz="1333" dirty="0" err="1">
                <a:solidFill>
                  <a:srgbClr val="7030A0"/>
                </a:solidFill>
              </a:rPr>
              <a:t>namenode</a:t>
            </a:r>
            <a:r>
              <a:rPr lang="en-US" altLang="zh-CN" sz="1333" dirty="0">
                <a:solidFill>
                  <a:srgbClr val="7030A0"/>
                </a:solidFill>
              </a:rPr>
              <a:t>,</a:t>
            </a:r>
            <a:r>
              <a:rPr lang="zh-CN" altLang="en-US" sz="1333" dirty="0">
                <a:solidFill>
                  <a:srgbClr val="7030A0"/>
                </a:solidFill>
              </a:rPr>
              <a:t>防止脑裂</a:t>
            </a:r>
            <a:endParaRPr lang="en-US" altLang="zh-CN" sz="1333" dirty="0">
              <a:solidFill>
                <a:srgbClr val="7030A0"/>
              </a:solidFill>
            </a:endParaRPr>
          </a:p>
          <a:p>
            <a:r>
              <a:rPr lang="en-US" altLang="zh-CN" sz="1333" dirty="0" err="1">
                <a:solidFill>
                  <a:srgbClr val="7030A0"/>
                </a:solidFill>
              </a:rPr>
              <a:t>ssh</a:t>
            </a:r>
            <a:r>
              <a:rPr lang="en-US" altLang="zh-CN" sz="1333" dirty="0">
                <a:solidFill>
                  <a:srgbClr val="7030A0"/>
                </a:solidFill>
              </a:rPr>
              <a:t> kill -9 </a:t>
            </a:r>
            <a:r>
              <a:rPr lang="en-US" altLang="zh-CN" sz="1333" dirty="0" err="1">
                <a:solidFill>
                  <a:srgbClr val="7030A0"/>
                </a:solidFill>
              </a:rPr>
              <a:t>namenode</a:t>
            </a:r>
            <a:r>
              <a:rPr lang="zh-CN" altLang="en-US" sz="1333" dirty="0">
                <a:solidFill>
                  <a:srgbClr val="7030A0"/>
                </a:solidFill>
              </a:rPr>
              <a:t>进程号</a:t>
            </a:r>
          </a:p>
        </p:txBody>
      </p:sp>
      <p:cxnSp>
        <p:nvCxnSpPr>
          <p:cNvPr id="37" name="直接箭头连接符 36"/>
          <p:cNvCxnSpPr>
            <a:stCxn id="180" idx="2"/>
            <a:endCxn id="189" idx="0"/>
          </p:cNvCxnSpPr>
          <p:nvPr/>
        </p:nvCxnSpPr>
        <p:spPr>
          <a:xfrm flipH="1">
            <a:off x="6708757" y="5611841"/>
            <a:ext cx="1481436" cy="207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89" idx="3"/>
            <a:endCxn id="191" idx="1"/>
          </p:cNvCxnSpPr>
          <p:nvPr/>
        </p:nvCxnSpPr>
        <p:spPr>
          <a:xfrm>
            <a:off x="7341117" y="6275522"/>
            <a:ext cx="261430" cy="257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91" idx="0"/>
            <a:endCxn id="180" idx="2"/>
          </p:cNvCxnSpPr>
          <p:nvPr/>
        </p:nvCxnSpPr>
        <p:spPr>
          <a:xfrm flipH="1" flipV="1">
            <a:off x="8190193" y="5611841"/>
            <a:ext cx="218903" cy="670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8" name="文本框 197"/>
          <p:cNvSpPr txBox="1"/>
          <p:nvPr/>
        </p:nvSpPr>
        <p:spPr>
          <a:xfrm>
            <a:off x="8182662" y="4835690"/>
            <a:ext cx="3003358" cy="297454"/>
          </a:xfrm>
          <a:prstGeom prst="rect">
            <a:avLst/>
          </a:prstGeom>
          <a:noFill/>
        </p:spPr>
        <p:txBody>
          <a:bodyPr wrap="square" rtlCol="0">
            <a:spAutoFit/>
          </a:bodyPr>
          <a:lstStyle/>
          <a:p>
            <a:r>
              <a:rPr lang="en-US" altLang="zh-CN" sz="1333" dirty="0">
                <a:solidFill>
                  <a:srgbClr val="7030A0"/>
                </a:solidFill>
              </a:rPr>
              <a:t>7 </a:t>
            </a:r>
            <a:r>
              <a:rPr lang="zh-CN" altLang="en-US" sz="1333" dirty="0">
                <a:solidFill>
                  <a:srgbClr val="7030A0"/>
                </a:solidFill>
              </a:rPr>
              <a:t>激活本台</a:t>
            </a:r>
            <a:r>
              <a:rPr lang="en-US" altLang="zh-CN" sz="1333" dirty="0" err="1">
                <a:solidFill>
                  <a:srgbClr val="7030A0"/>
                </a:solidFill>
              </a:rPr>
              <a:t>namenode</a:t>
            </a:r>
            <a:r>
              <a:rPr lang="zh-CN" altLang="en-US" sz="1333" dirty="0">
                <a:solidFill>
                  <a:srgbClr val="7030A0"/>
                </a:solidFill>
              </a:rPr>
              <a:t>，切换为</a:t>
            </a:r>
            <a:r>
              <a:rPr lang="en-US" altLang="zh-CN" sz="1333" dirty="0">
                <a:solidFill>
                  <a:srgbClr val="7030A0"/>
                </a:solidFill>
              </a:rPr>
              <a:t>Active</a:t>
            </a:r>
            <a:endParaRPr lang="zh-CN" altLang="en-US" sz="1333" dirty="0">
              <a:solidFill>
                <a:srgbClr val="7030A0"/>
              </a:solidFill>
            </a:endParaRPr>
          </a:p>
        </p:txBody>
      </p:sp>
      <p:sp>
        <p:nvSpPr>
          <p:cNvPr id="199" name="文本框 198"/>
          <p:cNvSpPr txBox="1"/>
          <p:nvPr/>
        </p:nvSpPr>
        <p:spPr>
          <a:xfrm>
            <a:off x="9136505" y="1158729"/>
            <a:ext cx="2743275" cy="111793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333" dirty="0">
                <a:solidFill>
                  <a:srgbClr val="FF0000"/>
                </a:solidFill>
              </a:rPr>
              <a:t>同时出现两个</a:t>
            </a:r>
            <a:r>
              <a:rPr lang="en-US" altLang="zh-CN" sz="1333" dirty="0">
                <a:solidFill>
                  <a:srgbClr val="FF0000"/>
                </a:solidFill>
              </a:rPr>
              <a:t>Active</a:t>
            </a:r>
            <a:r>
              <a:rPr lang="zh-CN" altLang="en-US" sz="1333" dirty="0">
                <a:solidFill>
                  <a:srgbClr val="FF0000"/>
                </a:solidFill>
              </a:rPr>
              <a:t>状态</a:t>
            </a:r>
            <a:r>
              <a:rPr lang="en-US" altLang="zh-CN" sz="1333" dirty="0" err="1">
                <a:solidFill>
                  <a:srgbClr val="FF0000"/>
                </a:solidFill>
              </a:rPr>
              <a:t>namenode</a:t>
            </a:r>
            <a:r>
              <a:rPr lang="zh-CN" altLang="en-US" sz="1333" dirty="0">
                <a:solidFill>
                  <a:srgbClr val="FF0000"/>
                </a:solidFill>
              </a:rPr>
              <a:t>的术语叫脑裂</a:t>
            </a:r>
            <a:r>
              <a:rPr lang="en-US" altLang="zh-CN" sz="1333" dirty="0">
                <a:solidFill>
                  <a:srgbClr val="FF0000"/>
                </a:solidFill>
              </a:rPr>
              <a:t>brain split</a:t>
            </a:r>
            <a:r>
              <a:rPr lang="zh-CN" altLang="en-US" sz="1333" dirty="0">
                <a:solidFill>
                  <a:srgbClr val="FF0000"/>
                </a:solidFill>
              </a:rPr>
              <a:t>。</a:t>
            </a:r>
            <a:endParaRPr lang="en-US" altLang="zh-CN" sz="1333" dirty="0">
              <a:solidFill>
                <a:srgbClr val="FF0000"/>
              </a:solidFill>
            </a:endParaRPr>
          </a:p>
          <a:p>
            <a:r>
              <a:rPr lang="zh-CN" altLang="en-US" sz="1333" dirty="0">
                <a:solidFill>
                  <a:srgbClr val="FF0000"/>
                </a:solidFill>
              </a:rPr>
              <a:t>防止脑裂的两种方式：</a:t>
            </a:r>
            <a:endParaRPr lang="en-US" altLang="zh-CN" sz="1333" dirty="0">
              <a:solidFill>
                <a:srgbClr val="FF0000"/>
              </a:solidFill>
            </a:endParaRPr>
          </a:p>
          <a:p>
            <a:r>
              <a:rPr lang="en-US" altLang="zh-CN" sz="1333" dirty="0">
                <a:solidFill>
                  <a:srgbClr val="FF0000"/>
                </a:solidFill>
              </a:rPr>
              <a:t>1</a:t>
            </a:r>
            <a:r>
              <a:rPr lang="zh-CN" altLang="en-US" sz="1333" dirty="0">
                <a:solidFill>
                  <a:srgbClr val="FF0000"/>
                </a:solidFill>
              </a:rPr>
              <a:t>）</a:t>
            </a:r>
            <a:r>
              <a:rPr lang="en-US" altLang="zh-CN" sz="1333" dirty="0" err="1">
                <a:solidFill>
                  <a:srgbClr val="FF0000"/>
                </a:solidFill>
              </a:rPr>
              <a:t>ssh</a:t>
            </a:r>
            <a:r>
              <a:rPr lang="zh-CN" altLang="en-US" sz="1333" dirty="0">
                <a:solidFill>
                  <a:srgbClr val="FF0000"/>
                </a:solidFill>
              </a:rPr>
              <a:t>发送</a:t>
            </a:r>
            <a:r>
              <a:rPr lang="en-US" altLang="zh-CN" sz="1333" dirty="0">
                <a:solidFill>
                  <a:srgbClr val="FF0000"/>
                </a:solidFill>
              </a:rPr>
              <a:t>kill</a:t>
            </a:r>
            <a:r>
              <a:rPr lang="zh-CN" altLang="en-US" sz="1333" dirty="0">
                <a:solidFill>
                  <a:srgbClr val="FF0000"/>
                </a:solidFill>
              </a:rPr>
              <a:t>指令</a:t>
            </a:r>
            <a:endParaRPr lang="en-US" altLang="zh-CN" sz="1333" dirty="0">
              <a:solidFill>
                <a:srgbClr val="FF0000"/>
              </a:solidFill>
            </a:endParaRPr>
          </a:p>
          <a:p>
            <a:r>
              <a:rPr lang="en-US" altLang="zh-CN" sz="1333" dirty="0">
                <a:solidFill>
                  <a:srgbClr val="FF0000"/>
                </a:solidFill>
              </a:rPr>
              <a:t>2</a:t>
            </a:r>
            <a:r>
              <a:rPr lang="zh-CN" altLang="en-US" sz="1333" dirty="0">
                <a:solidFill>
                  <a:srgbClr val="FF0000"/>
                </a:solidFill>
              </a:rPr>
              <a:t>）调用用户自定义脚本程序</a:t>
            </a:r>
          </a:p>
        </p:txBody>
      </p:sp>
      <p:cxnSp>
        <p:nvCxnSpPr>
          <p:cNvPr id="51" name="肘形连接符 50"/>
          <p:cNvCxnSpPr>
            <a:stCxn id="93" idx="0"/>
            <a:endCxn id="92" idx="1"/>
          </p:cNvCxnSpPr>
          <p:nvPr/>
        </p:nvCxnSpPr>
        <p:spPr>
          <a:xfrm rot="5400000" flipH="1" flipV="1">
            <a:off x="1095205" y="1789293"/>
            <a:ext cx="1631756" cy="12637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肘形连接符 199"/>
          <p:cNvCxnSpPr>
            <a:stCxn id="91" idx="0"/>
            <a:endCxn id="92" idx="3"/>
          </p:cNvCxnSpPr>
          <p:nvPr/>
        </p:nvCxnSpPr>
        <p:spPr>
          <a:xfrm rot="16200000" flipV="1">
            <a:off x="6709215" y="1758357"/>
            <a:ext cx="1623000" cy="13168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491228" y="5684903"/>
            <a:ext cx="1513556" cy="297454"/>
          </a:xfrm>
          <a:prstGeom prst="rect">
            <a:avLst/>
          </a:prstGeom>
          <a:noFill/>
        </p:spPr>
        <p:txBody>
          <a:bodyPr wrap="none" rtlCol="0">
            <a:spAutoFit/>
          </a:bodyPr>
          <a:lstStyle/>
          <a:p>
            <a:r>
              <a:rPr lang="en-US" altLang="zh-CN" sz="1333" dirty="0"/>
              <a:t>Zookeeper</a:t>
            </a:r>
            <a:r>
              <a:rPr lang="zh-CN" altLang="en-US" sz="1333" dirty="0"/>
              <a:t>客户端</a:t>
            </a:r>
          </a:p>
        </p:txBody>
      </p:sp>
      <p:sp>
        <p:nvSpPr>
          <p:cNvPr id="57" name="文本框 56"/>
          <p:cNvSpPr txBox="1"/>
          <p:nvPr/>
        </p:nvSpPr>
        <p:spPr>
          <a:xfrm>
            <a:off x="9007695" y="5255764"/>
            <a:ext cx="1513556" cy="297454"/>
          </a:xfrm>
          <a:prstGeom prst="rect">
            <a:avLst/>
          </a:prstGeom>
          <a:noFill/>
        </p:spPr>
        <p:txBody>
          <a:bodyPr wrap="none" rtlCol="0">
            <a:spAutoFit/>
          </a:bodyPr>
          <a:lstStyle/>
          <a:p>
            <a:r>
              <a:rPr lang="en-US" altLang="zh-CN" sz="1333" dirty="0"/>
              <a:t>Zookeeper</a:t>
            </a:r>
            <a:r>
              <a:rPr lang="zh-CN" altLang="en-US" sz="1333" dirty="0"/>
              <a:t>客户端</a:t>
            </a:r>
          </a:p>
        </p:txBody>
      </p:sp>
      <p:sp>
        <p:nvSpPr>
          <p:cNvPr id="58" name="文本框 57"/>
          <p:cNvSpPr txBox="1"/>
          <p:nvPr/>
        </p:nvSpPr>
        <p:spPr>
          <a:xfrm>
            <a:off x="1835227" y="2681436"/>
            <a:ext cx="356188" cy="297454"/>
          </a:xfrm>
          <a:prstGeom prst="rect">
            <a:avLst/>
          </a:prstGeom>
          <a:noFill/>
        </p:spPr>
        <p:txBody>
          <a:bodyPr wrap="none" rtlCol="0">
            <a:spAutoFit/>
          </a:bodyPr>
          <a:lstStyle/>
          <a:p>
            <a:r>
              <a:rPr lang="zh-CN" altLang="en-US" sz="1333" dirty="0"/>
              <a:t>写</a:t>
            </a:r>
          </a:p>
        </p:txBody>
      </p:sp>
      <p:sp>
        <p:nvSpPr>
          <p:cNvPr id="59" name="文本框 58"/>
          <p:cNvSpPr txBox="1"/>
          <p:nvPr/>
        </p:nvSpPr>
        <p:spPr>
          <a:xfrm>
            <a:off x="7140699" y="2651205"/>
            <a:ext cx="356188" cy="297454"/>
          </a:xfrm>
          <a:prstGeom prst="rect">
            <a:avLst/>
          </a:prstGeom>
          <a:noFill/>
        </p:spPr>
        <p:txBody>
          <a:bodyPr wrap="none" rtlCol="0">
            <a:spAutoFit/>
          </a:bodyPr>
          <a:lstStyle/>
          <a:p>
            <a:r>
              <a:rPr lang="zh-CN" altLang="en-US" sz="1333" dirty="0"/>
              <a:t>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1000"/>
                                        <p:tgtEl>
                                          <p:spTgt spid="163"/>
                                        </p:tgtEl>
                                      </p:cBhvr>
                                    </p:animEffect>
                                    <p:anim calcmode="lin" valueType="num">
                                      <p:cBhvr>
                                        <p:cTn id="18" dur="1000" fill="hold"/>
                                        <p:tgtEl>
                                          <p:spTgt spid="163"/>
                                        </p:tgtEl>
                                        <p:attrNameLst>
                                          <p:attrName>ppt_x</p:attrName>
                                        </p:attrNameLst>
                                      </p:cBhvr>
                                      <p:tavLst>
                                        <p:tav tm="0">
                                          <p:val>
                                            <p:strVal val="#ppt_x"/>
                                          </p:val>
                                        </p:tav>
                                        <p:tav tm="100000">
                                          <p:val>
                                            <p:strVal val="#ppt_x"/>
                                          </p:val>
                                        </p:tav>
                                      </p:tavLst>
                                    </p:anim>
                                    <p:anim calcmode="lin" valueType="num">
                                      <p:cBhvr>
                                        <p:cTn id="19" dur="1000" fill="hold"/>
                                        <p:tgtEl>
                                          <p:spTgt spid="16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1000"/>
                                        <p:tgtEl>
                                          <p:spTgt spid="91"/>
                                        </p:tgtEl>
                                      </p:cBhvr>
                                    </p:animEffect>
                                    <p:anim calcmode="lin" valueType="num">
                                      <p:cBhvr>
                                        <p:cTn id="23" dur="1000" fill="hold"/>
                                        <p:tgtEl>
                                          <p:spTgt spid="91"/>
                                        </p:tgtEl>
                                        <p:attrNameLst>
                                          <p:attrName>ppt_x</p:attrName>
                                        </p:attrNameLst>
                                      </p:cBhvr>
                                      <p:tavLst>
                                        <p:tav tm="0">
                                          <p:val>
                                            <p:strVal val="#ppt_x"/>
                                          </p:val>
                                        </p:tav>
                                        <p:tav tm="100000">
                                          <p:val>
                                            <p:strVal val="#ppt_x"/>
                                          </p:val>
                                        </p:tav>
                                      </p:tavLst>
                                    </p:anim>
                                    <p:anim calcmode="lin" valueType="num">
                                      <p:cBhvr>
                                        <p:cTn id="24"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67"/>
                                        </p:tgtEl>
                                        <p:attrNameLst>
                                          <p:attrName>style.visibility</p:attrName>
                                        </p:attrNameLst>
                                      </p:cBhvr>
                                      <p:to>
                                        <p:strVal val="visible"/>
                                      </p:to>
                                    </p:set>
                                    <p:animEffect transition="in" filter="fade">
                                      <p:cBhvr>
                                        <p:cTn id="29" dur="1000"/>
                                        <p:tgtEl>
                                          <p:spTgt spid="167"/>
                                        </p:tgtEl>
                                      </p:cBhvr>
                                    </p:animEffect>
                                    <p:anim calcmode="lin" valueType="num">
                                      <p:cBhvr>
                                        <p:cTn id="30" dur="1000" fill="hold"/>
                                        <p:tgtEl>
                                          <p:spTgt spid="167"/>
                                        </p:tgtEl>
                                        <p:attrNameLst>
                                          <p:attrName>ppt_x</p:attrName>
                                        </p:attrNameLst>
                                      </p:cBhvr>
                                      <p:tavLst>
                                        <p:tav tm="0">
                                          <p:val>
                                            <p:strVal val="#ppt_x"/>
                                          </p:val>
                                        </p:tav>
                                        <p:tav tm="100000">
                                          <p:val>
                                            <p:strVal val="#ppt_x"/>
                                          </p:val>
                                        </p:tav>
                                      </p:tavLst>
                                    </p:anim>
                                    <p:anim calcmode="lin" valueType="num">
                                      <p:cBhvr>
                                        <p:cTn id="31" dur="1000" fill="hold"/>
                                        <p:tgtEl>
                                          <p:spTgt spid="16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8"/>
                                        </p:tgtEl>
                                        <p:attrNameLst>
                                          <p:attrName>style.visibility</p:attrName>
                                        </p:attrNameLst>
                                      </p:cBhvr>
                                      <p:to>
                                        <p:strVal val="visible"/>
                                      </p:to>
                                    </p:set>
                                    <p:animEffect transition="in" filter="fade">
                                      <p:cBhvr>
                                        <p:cTn id="34" dur="1000"/>
                                        <p:tgtEl>
                                          <p:spTgt spid="168"/>
                                        </p:tgtEl>
                                      </p:cBhvr>
                                    </p:animEffect>
                                    <p:anim calcmode="lin" valueType="num">
                                      <p:cBhvr>
                                        <p:cTn id="35" dur="1000" fill="hold"/>
                                        <p:tgtEl>
                                          <p:spTgt spid="168"/>
                                        </p:tgtEl>
                                        <p:attrNameLst>
                                          <p:attrName>ppt_x</p:attrName>
                                        </p:attrNameLst>
                                      </p:cBhvr>
                                      <p:tavLst>
                                        <p:tav tm="0">
                                          <p:val>
                                            <p:strVal val="#ppt_x"/>
                                          </p:val>
                                        </p:tav>
                                        <p:tav tm="100000">
                                          <p:val>
                                            <p:strVal val="#ppt_x"/>
                                          </p:val>
                                        </p:tav>
                                      </p:tavLst>
                                    </p:anim>
                                    <p:anim calcmode="lin" valueType="num">
                                      <p:cBhvr>
                                        <p:cTn id="36" dur="1000" fill="hold"/>
                                        <p:tgtEl>
                                          <p:spTgt spid="16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1"/>
                                        </p:tgtEl>
                                        <p:attrNameLst>
                                          <p:attrName>style.visibility</p:attrName>
                                        </p:attrNameLst>
                                      </p:cBhvr>
                                      <p:to>
                                        <p:strVal val="visible"/>
                                      </p:to>
                                    </p:set>
                                    <p:animEffect transition="in" filter="fade">
                                      <p:cBhvr>
                                        <p:cTn id="39" dur="1000"/>
                                        <p:tgtEl>
                                          <p:spTgt spid="171"/>
                                        </p:tgtEl>
                                      </p:cBhvr>
                                    </p:animEffect>
                                    <p:anim calcmode="lin" valueType="num">
                                      <p:cBhvr>
                                        <p:cTn id="40" dur="1000" fill="hold"/>
                                        <p:tgtEl>
                                          <p:spTgt spid="171"/>
                                        </p:tgtEl>
                                        <p:attrNameLst>
                                          <p:attrName>ppt_x</p:attrName>
                                        </p:attrNameLst>
                                      </p:cBhvr>
                                      <p:tavLst>
                                        <p:tav tm="0">
                                          <p:val>
                                            <p:strVal val="#ppt_x"/>
                                          </p:val>
                                        </p:tav>
                                        <p:tav tm="100000">
                                          <p:val>
                                            <p:strVal val="#ppt_x"/>
                                          </p:val>
                                        </p:tav>
                                      </p:tavLst>
                                    </p:anim>
                                    <p:anim calcmode="lin" valueType="num">
                                      <p:cBhvr>
                                        <p:cTn id="41" dur="1000" fill="hold"/>
                                        <p:tgtEl>
                                          <p:spTgt spid="17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69"/>
                                        </p:tgtEl>
                                        <p:attrNameLst>
                                          <p:attrName>style.visibility</p:attrName>
                                        </p:attrNameLst>
                                      </p:cBhvr>
                                      <p:to>
                                        <p:strVal val="visible"/>
                                      </p:to>
                                    </p:set>
                                    <p:animEffect transition="in" filter="fade">
                                      <p:cBhvr>
                                        <p:cTn id="44" dur="1000"/>
                                        <p:tgtEl>
                                          <p:spTgt spid="169"/>
                                        </p:tgtEl>
                                      </p:cBhvr>
                                    </p:animEffect>
                                    <p:anim calcmode="lin" valueType="num">
                                      <p:cBhvr>
                                        <p:cTn id="45" dur="1000" fill="hold"/>
                                        <p:tgtEl>
                                          <p:spTgt spid="169"/>
                                        </p:tgtEl>
                                        <p:attrNameLst>
                                          <p:attrName>ppt_x</p:attrName>
                                        </p:attrNameLst>
                                      </p:cBhvr>
                                      <p:tavLst>
                                        <p:tav tm="0">
                                          <p:val>
                                            <p:strVal val="#ppt_x"/>
                                          </p:val>
                                        </p:tav>
                                        <p:tav tm="100000">
                                          <p:val>
                                            <p:strVal val="#ppt_x"/>
                                          </p:val>
                                        </p:tav>
                                      </p:tavLst>
                                    </p:anim>
                                    <p:anim calcmode="lin" valueType="num">
                                      <p:cBhvr>
                                        <p:cTn id="46" dur="1000" fill="hold"/>
                                        <p:tgtEl>
                                          <p:spTgt spid="16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2"/>
                                        </p:tgtEl>
                                        <p:attrNameLst>
                                          <p:attrName>style.visibility</p:attrName>
                                        </p:attrNameLst>
                                      </p:cBhvr>
                                      <p:to>
                                        <p:strVal val="visible"/>
                                      </p:to>
                                    </p:set>
                                    <p:animEffect transition="in" filter="fade">
                                      <p:cBhvr>
                                        <p:cTn id="49" dur="1000"/>
                                        <p:tgtEl>
                                          <p:spTgt spid="172"/>
                                        </p:tgtEl>
                                      </p:cBhvr>
                                    </p:animEffect>
                                    <p:anim calcmode="lin" valueType="num">
                                      <p:cBhvr>
                                        <p:cTn id="50" dur="1000" fill="hold"/>
                                        <p:tgtEl>
                                          <p:spTgt spid="172"/>
                                        </p:tgtEl>
                                        <p:attrNameLst>
                                          <p:attrName>ppt_x</p:attrName>
                                        </p:attrNameLst>
                                      </p:cBhvr>
                                      <p:tavLst>
                                        <p:tav tm="0">
                                          <p:val>
                                            <p:strVal val="#ppt_x"/>
                                          </p:val>
                                        </p:tav>
                                        <p:tav tm="100000">
                                          <p:val>
                                            <p:strVal val="#ppt_x"/>
                                          </p:val>
                                        </p:tav>
                                      </p:tavLst>
                                    </p:anim>
                                    <p:anim calcmode="lin" valueType="num">
                                      <p:cBhvr>
                                        <p:cTn id="51" dur="1000" fill="hold"/>
                                        <p:tgtEl>
                                          <p:spTgt spid="17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70"/>
                                        </p:tgtEl>
                                        <p:attrNameLst>
                                          <p:attrName>style.visibility</p:attrName>
                                        </p:attrNameLst>
                                      </p:cBhvr>
                                      <p:to>
                                        <p:strVal val="visible"/>
                                      </p:to>
                                    </p:set>
                                    <p:animEffect transition="in" filter="fade">
                                      <p:cBhvr>
                                        <p:cTn id="54" dur="1000"/>
                                        <p:tgtEl>
                                          <p:spTgt spid="170"/>
                                        </p:tgtEl>
                                      </p:cBhvr>
                                    </p:animEffect>
                                    <p:anim calcmode="lin" valueType="num">
                                      <p:cBhvr>
                                        <p:cTn id="55" dur="1000" fill="hold"/>
                                        <p:tgtEl>
                                          <p:spTgt spid="170"/>
                                        </p:tgtEl>
                                        <p:attrNameLst>
                                          <p:attrName>ppt_x</p:attrName>
                                        </p:attrNameLst>
                                      </p:cBhvr>
                                      <p:tavLst>
                                        <p:tav tm="0">
                                          <p:val>
                                            <p:strVal val="#ppt_x"/>
                                          </p:val>
                                        </p:tav>
                                        <p:tav tm="100000">
                                          <p:val>
                                            <p:strVal val="#ppt_x"/>
                                          </p:val>
                                        </p:tav>
                                      </p:tavLst>
                                    </p:anim>
                                    <p:anim calcmode="lin" valueType="num">
                                      <p:cBhvr>
                                        <p:cTn id="56"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64"/>
                                        </p:tgtEl>
                                        <p:attrNameLst>
                                          <p:attrName>style.visibility</p:attrName>
                                        </p:attrNameLst>
                                      </p:cBhvr>
                                      <p:to>
                                        <p:strVal val="visible"/>
                                      </p:to>
                                    </p:set>
                                    <p:animEffect transition="in" filter="fade">
                                      <p:cBhvr>
                                        <p:cTn id="61" dur="1000"/>
                                        <p:tgtEl>
                                          <p:spTgt spid="164"/>
                                        </p:tgtEl>
                                      </p:cBhvr>
                                    </p:animEffect>
                                    <p:anim calcmode="lin" valueType="num">
                                      <p:cBhvr>
                                        <p:cTn id="62" dur="1000" fill="hold"/>
                                        <p:tgtEl>
                                          <p:spTgt spid="164"/>
                                        </p:tgtEl>
                                        <p:attrNameLst>
                                          <p:attrName>ppt_x</p:attrName>
                                        </p:attrNameLst>
                                      </p:cBhvr>
                                      <p:tavLst>
                                        <p:tav tm="0">
                                          <p:val>
                                            <p:strVal val="#ppt_x"/>
                                          </p:val>
                                        </p:tav>
                                        <p:tav tm="100000">
                                          <p:val>
                                            <p:strVal val="#ppt_x"/>
                                          </p:val>
                                        </p:tav>
                                      </p:tavLst>
                                    </p:anim>
                                    <p:anim calcmode="lin" valueType="num">
                                      <p:cBhvr>
                                        <p:cTn id="63" dur="1000" fill="hold"/>
                                        <p:tgtEl>
                                          <p:spTgt spid="16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65"/>
                                        </p:tgtEl>
                                        <p:attrNameLst>
                                          <p:attrName>style.visibility</p:attrName>
                                        </p:attrNameLst>
                                      </p:cBhvr>
                                      <p:to>
                                        <p:strVal val="visible"/>
                                      </p:to>
                                    </p:set>
                                    <p:animEffect transition="in" filter="fade">
                                      <p:cBhvr>
                                        <p:cTn id="66" dur="1000"/>
                                        <p:tgtEl>
                                          <p:spTgt spid="165"/>
                                        </p:tgtEl>
                                      </p:cBhvr>
                                    </p:animEffect>
                                    <p:anim calcmode="lin" valueType="num">
                                      <p:cBhvr>
                                        <p:cTn id="67" dur="1000" fill="hold"/>
                                        <p:tgtEl>
                                          <p:spTgt spid="165"/>
                                        </p:tgtEl>
                                        <p:attrNameLst>
                                          <p:attrName>ppt_x</p:attrName>
                                        </p:attrNameLst>
                                      </p:cBhvr>
                                      <p:tavLst>
                                        <p:tav tm="0">
                                          <p:val>
                                            <p:strVal val="#ppt_x"/>
                                          </p:val>
                                        </p:tav>
                                        <p:tav tm="100000">
                                          <p:val>
                                            <p:strVal val="#ppt_x"/>
                                          </p:val>
                                        </p:tav>
                                      </p:tavLst>
                                    </p:anim>
                                    <p:anim calcmode="lin" valueType="num">
                                      <p:cBhvr>
                                        <p:cTn id="68"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55"/>
                                        </p:tgtEl>
                                        <p:attrNameLst>
                                          <p:attrName>style.visibility</p:attrName>
                                        </p:attrNameLst>
                                      </p:cBhvr>
                                      <p:to>
                                        <p:strVal val="visible"/>
                                      </p:to>
                                    </p:set>
                                    <p:animEffect transition="in" filter="fade">
                                      <p:cBhvr>
                                        <p:cTn id="73" dur="1000"/>
                                        <p:tgtEl>
                                          <p:spTgt spid="155"/>
                                        </p:tgtEl>
                                      </p:cBhvr>
                                    </p:animEffect>
                                    <p:anim calcmode="lin" valueType="num">
                                      <p:cBhvr>
                                        <p:cTn id="74" dur="1000" fill="hold"/>
                                        <p:tgtEl>
                                          <p:spTgt spid="155"/>
                                        </p:tgtEl>
                                        <p:attrNameLst>
                                          <p:attrName>ppt_x</p:attrName>
                                        </p:attrNameLst>
                                      </p:cBhvr>
                                      <p:tavLst>
                                        <p:tav tm="0">
                                          <p:val>
                                            <p:strVal val="#ppt_x"/>
                                          </p:val>
                                        </p:tav>
                                        <p:tav tm="100000">
                                          <p:val>
                                            <p:strVal val="#ppt_x"/>
                                          </p:val>
                                        </p:tav>
                                      </p:tavLst>
                                    </p:anim>
                                    <p:anim calcmode="lin" valueType="num">
                                      <p:cBhvr>
                                        <p:cTn id="75" dur="1000" fill="hold"/>
                                        <p:tgtEl>
                                          <p:spTgt spid="15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56"/>
                                        </p:tgtEl>
                                        <p:attrNameLst>
                                          <p:attrName>style.visibility</p:attrName>
                                        </p:attrNameLst>
                                      </p:cBhvr>
                                      <p:to>
                                        <p:strVal val="visible"/>
                                      </p:to>
                                    </p:set>
                                    <p:animEffect transition="in" filter="fade">
                                      <p:cBhvr>
                                        <p:cTn id="78" dur="1000"/>
                                        <p:tgtEl>
                                          <p:spTgt spid="156"/>
                                        </p:tgtEl>
                                      </p:cBhvr>
                                    </p:animEffect>
                                    <p:anim calcmode="lin" valueType="num">
                                      <p:cBhvr>
                                        <p:cTn id="79" dur="1000" fill="hold"/>
                                        <p:tgtEl>
                                          <p:spTgt spid="156"/>
                                        </p:tgtEl>
                                        <p:attrNameLst>
                                          <p:attrName>ppt_x</p:attrName>
                                        </p:attrNameLst>
                                      </p:cBhvr>
                                      <p:tavLst>
                                        <p:tav tm="0">
                                          <p:val>
                                            <p:strVal val="#ppt_x"/>
                                          </p:val>
                                        </p:tav>
                                        <p:tav tm="100000">
                                          <p:val>
                                            <p:strVal val="#ppt_x"/>
                                          </p:val>
                                        </p:tav>
                                      </p:tavLst>
                                    </p:anim>
                                    <p:anim calcmode="lin" valueType="num">
                                      <p:cBhvr>
                                        <p:cTn id="80" dur="1000" fill="hold"/>
                                        <p:tgtEl>
                                          <p:spTgt spid="15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fade">
                                      <p:cBhvr>
                                        <p:cTn id="83" dur="1000"/>
                                        <p:tgtEl>
                                          <p:spTgt spid="157"/>
                                        </p:tgtEl>
                                      </p:cBhvr>
                                    </p:animEffect>
                                    <p:anim calcmode="lin" valueType="num">
                                      <p:cBhvr>
                                        <p:cTn id="84" dur="1000" fill="hold"/>
                                        <p:tgtEl>
                                          <p:spTgt spid="157"/>
                                        </p:tgtEl>
                                        <p:attrNameLst>
                                          <p:attrName>ppt_x</p:attrName>
                                        </p:attrNameLst>
                                      </p:cBhvr>
                                      <p:tavLst>
                                        <p:tav tm="0">
                                          <p:val>
                                            <p:strVal val="#ppt_x"/>
                                          </p:val>
                                        </p:tav>
                                        <p:tav tm="100000">
                                          <p:val>
                                            <p:strVal val="#ppt_x"/>
                                          </p:val>
                                        </p:tav>
                                      </p:tavLst>
                                    </p:anim>
                                    <p:anim calcmode="lin" valueType="num">
                                      <p:cBhvr>
                                        <p:cTn id="85" dur="1000" fill="hold"/>
                                        <p:tgtEl>
                                          <p:spTgt spid="157"/>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58"/>
                                        </p:tgtEl>
                                        <p:attrNameLst>
                                          <p:attrName>style.visibility</p:attrName>
                                        </p:attrNameLst>
                                      </p:cBhvr>
                                      <p:to>
                                        <p:strVal val="visible"/>
                                      </p:to>
                                    </p:set>
                                    <p:animEffect transition="in" filter="fade">
                                      <p:cBhvr>
                                        <p:cTn id="88" dur="1000"/>
                                        <p:tgtEl>
                                          <p:spTgt spid="158"/>
                                        </p:tgtEl>
                                      </p:cBhvr>
                                    </p:animEffect>
                                    <p:anim calcmode="lin" valueType="num">
                                      <p:cBhvr>
                                        <p:cTn id="89" dur="1000" fill="hold"/>
                                        <p:tgtEl>
                                          <p:spTgt spid="158"/>
                                        </p:tgtEl>
                                        <p:attrNameLst>
                                          <p:attrName>ppt_x</p:attrName>
                                        </p:attrNameLst>
                                      </p:cBhvr>
                                      <p:tavLst>
                                        <p:tav tm="0">
                                          <p:val>
                                            <p:strVal val="#ppt_x"/>
                                          </p:val>
                                        </p:tav>
                                        <p:tav tm="100000">
                                          <p:val>
                                            <p:strVal val="#ppt_x"/>
                                          </p:val>
                                        </p:tav>
                                      </p:tavLst>
                                    </p:anim>
                                    <p:anim calcmode="lin" valueType="num">
                                      <p:cBhvr>
                                        <p:cTn id="90" dur="1000" fill="hold"/>
                                        <p:tgtEl>
                                          <p:spTgt spid="158"/>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73"/>
                                        </p:tgtEl>
                                        <p:attrNameLst>
                                          <p:attrName>style.visibility</p:attrName>
                                        </p:attrNameLst>
                                      </p:cBhvr>
                                      <p:to>
                                        <p:strVal val="visible"/>
                                      </p:to>
                                    </p:set>
                                    <p:animEffect transition="in" filter="fade">
                                      <p:cBhvr>
                                        <p:cTn id="93" dur="1000"/>
                                        <p:tgtEl>
                                          <p:spTgt spid="173"/>
                                        </p:tgtEl>
                                      </p:cBhvr>
                                    </p:animEffect>
                                    <p:anim calcmode="lin" valueType="num">
                                      <p:cBhvr>
                                        <p:cTn id="94" dur="1000" fill="hold"/>
                                        <p:tgtEl>
                                          <p:spTgt spid="173"/>
                                        </p:tgtEl>
                                        <p:attrNameLst>
                                          <p:attrName>ppt_x</p:attrName>
                                        </p:attrNameLst>
                                      </p:cBhvr>
                                      <p:tavLst>
                                        <p:tav tm="0">
                                          <p:val>
                                            <p:strVal val="#ppt_x"/>
                                          </p:val>
                                        </p:tav>
                                        <p:tav tm="100000">
                                          <p:val>
                                            <p:strVal val="#ppt_x"/>
                                          </p:val>
                                        </p:tav>
                                      </p:tavLst>
                                    </p:anim>
                                    <p:anim calcmode="lin" valueType="num">
                                      <p:cBhvr>
                                        <p:cTn id="95" dur="1000" fill="hold"/>
                                        <p:tgtEl>
                                          <p:spTgt spid="173"/>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74"/>
                                        </p:tgtEl>
                                        <p:attrNameLst>
                                          <p:attrName>style.visibility</p:attrName>
                                        </p:attrNameLst>
                                      </p:cBhvr>
                                      <p:to>
                                        <p:strVal val="visible"/>
                                      </p:to>
                                    </p:set>
                                    <p:animEffect transition="in" filter="fade">
                                      <p:cBhvr>
                                        <p:cTn id="98" dur="1000"/>
                                        <p:tgtEl>
                                          <p:spTgt spid="174"/>
                                        </p:tgtEl>
                                      </p:cBhvr>
                                    </p:animEffect>
                                    <p:anim calcmode="lin" valueType="num">
                                      <p:cBhvr>
                                        <p:cTn id="99" dur="1000" fill="hold"/>
                                        <p:tgtEl>
                                          <p:spTgt spid="174"/>
                                        </p:tgtEl>
                                        <p:attrNameLst>
                                          <p:attrName>ppt_x</p:attrName>
                                        </p:attrNameLst>
                                      </p:cBhvr>
                                      <p:tavLst>
                                        <p:tav tm="0">
                                          <p:val>
                                            <p:strVal val="#ppt_x"/>
                                          </p:val>
                                        </p:tav>
                                        <p:tav tm="100000">
                                          <p:val>
                                            <p:strVal val="#ppt_x"/>
                                          </p:val>
                                        </p:tav>
                                      </p:tavLst>
                                    </p:anim>
                                    <p:anim calcmode="lin" valueType="num">
                                      <p:cBhvr>
                                        <p:cTn id="100" dur="1000" fill="hold"/>
                                        <p:tgtEl>
                                          <p:spTgt spid="174"/>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75"/>
                                        </p:tgtEl>
                                        <p:attrNameLst>
                                          <p:attrName>style.visibility</p:attrName>
                                        </p:attrNameLst>
                                      </p:cBhvr>
                                      <p:to>
                                        <p:strVal val="visible"/>
                                      </p:to>
                                    </p:set>
                                    <p:animEffect transition="in" filter="fade">
                                      <p:cBhvr>
                                        <p:cTn id="103" dur="1000"/>
                                        <p:tgtEl>
                                          <p:spTgt spid="175"/>
                                        </p:tgtEl>
                                      </p:cBhvr>
                                    </p:animEffect>
                                    <p:anim calcmode="lin" valueType="num">
                                      <p:cBhvr>
                                        <p:cTn id="104" dur="1000" fill="hold"/>
                                        <p:tgtEl>
                                          <p:spTgt spid="175"/>
                                        </p:tgtEl>
                                        <p:attrNameLst>
                                          <p:attrName>ppt_x</p:attrName>
                                        </p:attrNameLst>
                                      </p:cBhvr>
                                      <p:tavLst>
                                        <p:tav tm="0">
                                          <p:val>
                                            <p:strVal val="#ppt_x"/>
                                          </p:val>
                                        </p:tav>
                                        <p:tav tm="100000">
                                          <p:val>
                                            <p:strVal val="#ppt_x"/>
                                          </p:val>
                                        </p:tav>
                                      </p:tavLst>
                                    </p:anim>
                                    <p:anim calcmode="lin" valueType="num">
                                      <p:cBhvr>
                                        <p:cTn id="105" dur="1000" fill="hold"/>
                                        <p:tgtEl>
                                          <p:spTgt spid="175"/>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82"/>
                                        </p:tgtEl>
                                        <p:attrNameLst>
                                          <p:attrName>style.visibility</p:attrName>
                                        </p:attrNameLst>
                                      </p:cBhvr>
                                      <p:to>
                                        <p:strVal val="visible"/>
                                      </p:to>
                                    </p:set>
                                    <p:animEffect transition="in" filter="fade">
                                      <p:cBhvr>
                                        <p:cTn id="108" dur="1000"/>
                                        <p:tgtEl>
                                          <p:spTgt spid="182"/>
                                        </p:tgtEl>
                                      </p:cBhvr>
                                    </p:animEffect>
                                    <p:anim calcmode="lin" valueType="num">
                                      <p:cBhvr>
                                        <p:cTn id="109" dur="1000" fill="hold"/>
                                        <p:tgtEl>
                                          <p:spTgt spid="182"/>
                                        </p:tgtEl>
                                        <p:attrNameLst>
                                          <p:attrName>ppt_x</p:attrName>
                                        </p:attrNameLst>
                                      </p:cBhvr>
                                      <p:tavLst>
                                        <p:tav tm="0">
                                          <p:val>
                                            <p:strVal val="#ppt_x"/>
                                          </p:val>
                                        </p:tav>
                                        <p:tav tm="100000">
                                          <p:val>
                                            <p:strVal val="#ppt_x"/>
                                          </p:val>
                                        </p:tav>
                                      </p:tavLst>
                                    </p:anim>
                                    <p:anim calcmode="lin" valueType="num">
                                      <p:cBhvr>
                                        <p:cTn id="110"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186"/>
                                        </p:tgtEl>
                                        <p:attrNameLst>
                                          <p:attrName>style.visibility</p:attrName>
                                        </p:attrNameLst>
                                      </p:cBhvr>
                                      <p:to>
                                        <p:strVal val="visible"/>
                                      </p:to>
                                    </p:set>
                                    <p:animEffect transition="in" filter="fade">
                                      <p:cBhvr>
                                        <p:cTn id="115" dur="1000"/>
                                        <p:tgtEl>
                                          <p:spTgt spid="186"/>
                                        </p:tgtEl>
                                      </p:cBhvr>
                                    </p:animEffect>
                                    <p:anim calcmode="lin" valueType="num">
                                      <p:cBhvr>
                                        <p:cTn id="116" dur="1000" fill="hold"/>
                                        <p:tgtEl>
                                          <p:spTgt spid="186"/>
                                        </p:tgtEl>
                                        <p:attrNameLst>
                                          <p:attrName>ppt_x</p:attrName>
                                        </p:attrNameLst>
                                      </p:cBhvr>
                                      <p:tavLst>
                                        <p:tav tm="0">
                                          <p:val>
                                            <p:strVal val="#ppt_x"/>
                                          </p:val>
                                        </p:tav>
                                        <p:tav tm="100000">
                                          <p:val>
                                            <p:strVal val="#ppt_x"/>
                                          </p:val>
                                        </p:tav>
                                      </p:tavLst>
                                    </p:anim>
                                    <p:anim calcmode="lin" valueType="num">
                                      <p:cBhvr>
                                        <p:cTn id="117" dur="1000" fill="hold"/>
                                        <p:tgtEl>
                                          <p:spTgt spid="186"/>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58"/>
                                        </p:tgtEl>
                                        <p:attrNameLst>
                                          <p:attrName>style.visibility</p:attrName>
                                        </p:attrNameLst>
                                      </p:cBhvr>
                                      <p:to>
                                        <p:strVal val="visible"/>
                                      </p:to>
                                    </p:set>
                                    <p:animEffect transition="in" filter="fade">
                                      <p:cBhvr>
                                        <p:cTn id="120" dur="1000"/>
                                        <p:tgtEl>
                                          <p:spTgt spid="58"/>
                                        </p:tgtEl>
                                      </p:cBhvr>
                                    </p:animEffect>
                                    <p:anim calcmode="lin" valueType="num">
                                      <p:cBhvr>
                                        <p:cTn id="121" dur="1000" fill="hold"/>
                                        <p:tgtEl>
                                          <p:spTgt spid="58"/>
                                        </p:tgtEl>
                                        <p:attrNameLst>
                                          <p:attrName>ppt_x</p:attrName>
                                        </p:attrNameLst>
                                      </p:cBhvr>
                                      <p:tavLst>
                                        <p:tav tm="0">
                                          <p:val>
                                            <p:strVal val="#ppt_x"/>
                                          </p:val>
                                        </p:tav>
                                        <p:tav tm="100000">
                                          <p:val>
                                            <p:strVal val="#ppt_x"/>
                                          </p:val>
                                        </p:tav>
                                      </p:tavLst>
                                    </p:anim>
                                    <p:anim calcmode="lin" valueType="num">
                                      <p:cBhvr>
                                        <p:cTn id="122"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1000"/>
                                        <p:tgtEl>
                                          <p:spTgt spid="59"/>
                                        </p:tgtEl>
                                      </p:cBhvr>
                                    </p:animEffect>
                                    <p:anim calcmode="lin" valueType="num">
                                      <p:cBhvr>
                                        <p:cTn id="128" dur="1000" fill="hold"/>
                                        <p:tgtEl>
                                          <p:spTgt spid="59"/>
                                        </p:tgtEl>
                                        <p:attrNameLst>
                                          <p:attrName>ppt_x</p:attrName>
                                        </p:attrNameLst>
                                      </p:cBhvr>
                                      <p:tavLst>
                                        <p:tav tm="0">
                                          <p:val>
                                            <p:strVal val="#ppt_x"/>
                                          </p:val>
                                        </p:tav>
                                        <p:tav tm="100000">
                                          <p:val>
                                            <p:strVal val="#ppt_x"/>
                                          </p:val>
                                        </p:tav>
                                      </p:tavLst>
                                    </p:anim>
                                    <p:anim calcmode="lin" valueType="num">
                                      <p:cBhvr>
                                        <p:cTn id="129" dur="1000" fill="hold"/>
                                        <p:tgtEl>
                                          <p:spTgt spid="59"/>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187"/>
                                        </p:tgtEl>
                                        <p:attrNameLst>
                                          <p:attrName>style.visibility</p:attrName>
                                        </p:attrNameLst>
                                      </p:cBhvr>
                                      <p:to>
                                        <p:strVal val="visible"/>
                                      </p:to>
                                    </p:set>
                                    <p:animEffect transition="in" filter="fade">
                                      <p:cBhvr>
                                        <p:cTn id="132" dur="1000"/>
                                        <p:tgtEl>
                                          <p:spTgt spid="187"/>
                                        </p:tgtEl>
                                      </p:cBhvr>
                                    </p:animEffect>
                                    <p:anim calcmode="lin" valueType="num">
                                      <p:cBhvr>
                                        <p:cTn id="133" dur="1000" fill="hold"/>
                                        <p:tgtEl>
                                          <p:spTgt spid="187"/>
                                        </p:tgtEl>
                                        <p:attrNameLst>
                                          <p:attrName>ppt_x</p:attrName>
                                        </p:attrNameLst>
                                      </p:cBhvr>
                                      <p:tavLst>
                                        <p:tav tm="0">
                                          <p:val>
                                            <p:strVal val="#ppt_x"/>
                                          </p:val>
                                        </p:tav>
                                        <p:tav tm="100000">
                                          <p:val>
                                            <p:strVal val="#ppt_x"/>
                                          </p:val>
                                        </p:tav>
                                      </p:tavLst>
                                    </p:anim>
                                    <p:anim calcmode="lin" valueType="num">
                                      <p:cBhvr>
                                        <p:cTn id="134"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92"/>
                                        </p:tgtEl>
                                        <p:attrNameLst>
                                          <p:attrName>style.visibility</p:attrName>
                                        </p:attrNameLst>
                                      </p:cBhvr>
                                      <p:to>
                                        <p:strVal val="visible"/>
                                      </p:to>
                                    </p:set>
                                    <p:animEffect transition="in" filter="fade">
                                      <p:cBhvr>
                                        <p:cTn id="139" dur="1000"/>
                                        <p:tgtEl>
                                          <p:spTgt spid="92"/>
                                        </p:tgtEl>
                                      </p:cBhvr>
                                    </p:animEffect>
                                    <p:anim calcmode="lin" valueType="num">
                                      <p:cBhvr>
                                        <p:cTn id="140" dur="1000" fill="hold"/>
                                        <p:tgtEl>
                                          <p:spTgt spid="92"/>
                                        </p:tgtEl>
                                        <p:attrNameLst>
                                          <p:attrName>ppt_x</p:attrName>
                                        </p:attrNameLst>
                                      </p:cBhvr>
                                      <p:tavLst>
                                        <p:tav tm="0">
                                          <p:val>
                                            <p:strVal val="#ppt_x"/>
                                          </p:val>
                                        </p:tav>
                                        <p:tav tm="100000">
                                          <p:val>
                                            <p:strVal val="#ppt_x"/>
                                          </p:val>
                                        </p:tav>
                                      </p:tavLst>
                                    </p:anim>
                                    <p:anim calcmode="lin" valueType="num">
                                      <p:cBhvr>
                                        <p:cTn id="141" dur="1000" fill="hold"/>
                                        <p:tgtEl>
                                          <p:spTgt spid="92"/>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2"/>
                                        </p:tgtEl>
                                        <p:attrNameLst>
                                          <p:attrName>style.visibility</p:attrName>
                                        </p:attrNameLst>
                                      </p:cBhvr>
                                      <p:to>
                                        <p:strVal val="visible"/>
                                      </p:to>
                                    </p:set>
                                    <p:animEffect transition="in" filter="fade">
                                      <p:cBhvr>
                                        <p:cTn id="144" dur="1000"/>
                                        <p:tgtEl>
                                          <p:spTgt spid="2"/>
                                        </p:tgtEl>
                                      </p:cBhvr>
                                    </p:animEffect>
                                    <p:anim calcmode="lin" valueType="num">
                                      <p:cBhvr>
                                        <p:cTn id="145" dur="1000" fill="hold"/>
                                        <p:tgtEl>
                                          <p:spTgt spid="2"/>
                                        </p:tgtEl>
                                        <p:attrNameLst>
                                          <p:attrName>ppt_x</p:attrName>
                                        </p:attrNameLst>
                                      </p:cBhvr>
                                      <p:tavLst>
                                        <p:tav tm="0">
                                          <p:val>
                                            <p:strVal val="#ppt_x"/>
                                          </p:val>
                                        </p:tav>
                                        <p:tav tm="100000">
                                          <p:val>
                                            <p:strVal val="#ppt_x"/>
                                          </p:val>
                                        </p:tav>
                                      </p:tavLst>
                                    </p:anim>
                                    <p:anim calcmode="lin" valueType="num">
                                      <p:cBhvr>
                                        <p:cTn id="146" dur="1000" fill="hold"/>
                                        <p:tgtEl>
                                          <p:spTgt spid="2"/>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149"/>
                                        </p:tgtEl>
                                        <p:attrNameLst>
                                          <p:attrName>style.visibility</p:attrName>
                                        </p:attrNameLst>
                                      </p:cBhvr>
                                      <p:to>
                                        <p:strVal val="visible"/>
                                      </p:to>
                                    </p:set>
                                    <p:animEffect transition="in" filter="fade">
                                      <p:cBhvr>
                                        <p:cTn id="149" dur="1000"/>
                                        <p:tgtEl>
                                          <p:spTgt spid="149"/>
                                        </p:tgtEl>
                                      </p:cBhvr>
                                    </p:animEffect>
                                    <p:anim calcmode="lin" valueType="num">
                                      <p:cBhvr>
                                        <p:cTn id="150" dur="1000" fill="hold"/>
                                        <p:tgtEl>
                                          <p:spTgt spid="149"/>
                                        </p:tgtEl>
                                        <p:attrNameLst>
                                          <p:attrName>ppt_x</p:attrName>
                                        </p:attrNameLst>
                                      </p:cBhvr>
                                      <p:tavLst>
                                        <p:tav tm="0">
                                          <p:val>
                                            <p:strVal val="#ppt_x"/>
                                          </p:val>
                                        </p:tav>
                                        <p:tav tm="100000">
                                          <p:val>
                                            <p:strVal val="#ppt_x"/>
                                          </p:val>
                                        </p:tav>
                                      </p:tavLst>
                                    </p:anim>
                                    <p:anim calcmode="lin" valueType="num">
                                      <p:cBhvr>
                                        <p:cTn id="151" dur="1000" fill="hold"/>
                                        <p:tgtEl>
                                          <p:spTgt spid="149"/>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151"/>
                                        </p:tgtEl>
                                        <p:attrNameLst>
                                          <p:attrName>style.visibility</p:attrName>
                                        </p:attrNameLst>
                                      </p:cBhvr>
                                      <p:to>
                                        <p:strVal val="visible"/>
                                      </p:to>
                                    </p:set>
                                    <p:animEffect transition="in" filter="fade">
                                      <p:cBhvr>
                                        <p:cTn id="154" dur="1000"/>
                                        <p:tgtEl>
                                          <p:spTgt spid="151"/>
                                        </p:tgtEl>
                                      </p:cBhvr>
                                    </p:animEffect>
                                    <p:anim calcmode="lin" valueType="num">
                                      <p:cBhvr>
                                        <p:cTn id="155" dur="1000" fill="hold"/>
                                        <p:tgtEl>
                                          <p:spTgt spid="151"/>
                                        </p:tgtEl>
                                        <p:attrNameLst>
                                          <p:attrName>ppt_x</p:attrName>
                                        </p:attrNameLst>
                                      </p:cBhvr>
                                      <p:tavLst>
                                        <p:tav tm="0">
                                          <p:val>
                                            <p:strVal val="#ppt_x"/>
                                          </p:val>
                                        </p:tav>
                                        <p:tav tm="100000">
                                          <p:val>
                                            <p:strVal val="#ppt_x"/>
                                          </p:val>
                                        </p:tav>
                                      </p:tavLst>
                                    </p:anim>
                                    <p:anim calcmode="lin" valueType="num">
                                      <p:cBhvr>
                                        <p:cTn id="156" dur="1000" fill="hold"/>
                                        <p:tgtEl>
                                          <p:spTgt spid="151"/>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176"/>
                                        </p:tgtEl>
                                        <p:attrNameLst>
                                          <p:attrName>style.visibility</p:attrName>
                                        </p:attrNameLst>
                                      </p:cBhvr>
                                      <p:to>
                                        <p:strVal val="visible"/>
                                      </p:to>
                                    </p:set>
                                    <p:animEffect transition="in" filter="fade">
                                      <p:cBhvr>
                                        <p:cTn id="159" dur="1000"/>
                                        <p:tgtEl>
                                          <p:spTgt spid="176"/>
                                        </p:tgtEl>
                                      </p:cBhvr>
                                    </p:animEffect>
                                    <p:anim calcmode="lin" valueType="num">
                                      <p:cBhvr>
                                        <p:cTn id="160" dur="1000" fill="hold"/>
                                        <p:tgtEl>
                                          <p:spTgt spid="176"/>
                                        </p:tgtEl>
                                        <p:attrNameLst>
                                          <p:attrName>ppt_x</p:attrName>
                                        </p:attrNameLst>
                                      </p:cBhvr>
                                      <p:tavLst>
                                        <p:tav tm="0">
                                          <p:val>
                                            <p:strVal val="#ppt_x"/>
                                          </p:val>
                                        </p:tav>
                                        <p:tav tm="100000">
                                          <p:val>
                                            <p:strVal val="#ppt_x"/>
                                          </p:val>
                                        </p:tav>
                                      </p:tavLst>
                                    </p:anim>
                                    <p:anim calcmode="lin" valueType="num">
                                      <p:cBhvr>
                                        <p:cTn id="161" dur="1000" fill="hold"/>
                                        <p:tgtEl>
                                          <p:spTgt spid="176"/>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177"/>
                                        </p:tgtEl>
                                        <p:attrNameLst>
                                          <p:attrName>style.visibility</p:attrName>
                                        </p:attrNameLst>
                                      </p:cBhvr>
                                      <p:to>
                                        <p:strVal val="visible"/>
                                      </p:to>
                                    </p:set>
                                    <p:animEffect transition="in" filter="fade">
                                      <p:cBhvr>
                                        <p:cTn id="164" dur="1000"/>
                                        <p:tgtEl>
                                          <p:spTgt spid="177"/>
                                        </p:tgtEl>
                                      </p:cBhvr>
                                    </p:animEffect>
                                    <p:anim calcmode="lin" valueType="num">
                                      <p:cBhvr>
                                        <p:cTn id="165" dur="1000" fill="hold"/>
                                        <p:tgtEl>
                                          <p:spTgt spid="177"/>
                                        </p:tgtEl>
                                        <p:attrNameLst>
                                          <p:attrName>ppt_x</p:attrName>
                                        </p:attrNameLst>
                                      </p:cBhvr>
                                      <p:tavLst>
                                        <p:tav tm="0">
                                          <p:val>
                                            <p:strVal val="#ppt_x"/>
                                          </p:val>
                                        </p:tav>
                                        <p:tav tm="100000">
                                          <p:val>
                                            <p:strVal val="#ppt_x"/>
                                          </p:val>
                                        </p:tav>
                                      </p:tavLst>
                                    </p:anim>
                                    <p:anim calcmode="lin" valueType="num">
                                      <p:cBhvr>
                                        <p:cTn id="166" dur="1000" fill="hold"/>
                                        <p:tgtEl>
                                          <p:spTgt spid="177"/>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178"/>
                                        </p:tgtEl>
                                        <p:attrNameLst>
                                          <p:attrName>style.visibility</p:attrName>
                                        </p:attrNameLst>
                                      </p:cBhvr>
                                      <p:to>
                                        <p:strVal val="visible"/>
                                      </p:to>
                                    </p:set>
                                    <p:animEffect transition="in" filter="fade">
                                      <p:cBhvr>
                                        <p:cTn id="169" dur="1000"/>
                                        <p:tgtEl>
                                          <p:spTgt spid="178"/>
                                        </p:tgtEl>
                                      </p:cBhvr>
                                    </p:animEffect>
                                    <p:anim calcmode="lin" valueType="num">
                                      <p:cBhvr>
                                        <p:cTn id="170" dur="1000" fill="hold"/>
                                        <p:tgtEl>
                                          <p:spTgt spid="178"/>
                                        </p:tgtEl>
                                        <p:attrNameLst>
                                          <p:attrName>ppt_x</p:attrName>
                                        </p:attrNameLst>
                                      </p:cBhvr>
                                      <p:tavLst>
                                        <p:tav tm="0">
                                          <p:val>
                                            <p:strVal val="#ppt_x"/>
                                          </p:val>
                                        </p:tav>
                                        <p:tav tm="100000">
                                          <p:val>
                                            <p:strVal val="#ppt_x"/>
                                          </p:val>
                                        </p:tav>
                                      </p:tavLst>
                                    </p:anim>
                                    <p:anim calcmode="lin" valueType="num">
                                      <p:cBhvr>
                                        <p:cTn id="171" dur="1000" fill="hold"/>
                                        <p:tgtEl>
                                          <p:spTgt spid="178"/>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181"/>
                                        </p:tgtEl>
                                        <p:attrNameLst>
                                          <p:attrName>style.visibility</p:attrName>
                                        </p:attrNameLst>
                                      </p:cBhvr>
                                      <p:to>
                                        <p:strVal val="visible"/>
                                      </p:to>
                                    </p:set>
                                    <p:animEffect transition="in" filter="fade">
                                      <p:cBhvr>
                                        <p:cTn id="174" dur="1000"/>
                                        <p:tgtEl>
                                          <p:spTgt spid="181"/>
                                        </p:tgtEl>
                                      </p:cBhvr>
                                    </p:animEffect>
                                    <p:anim calcmode="lin" valueType="num">
                                      <p:cBhvr>
                                        <p:cTn id="175" dur="1000" fill="hold"/>
                                        <p:tgtEl>
                                          <p:spTgt spid="181"/>
                                        </p:tgtEl>
                                        <p:attrNameLst>
                                          <p:attrName>ppt_x</p:attrName>
                                        </p:attrNameLst>
                                      </p:cBhvr>
                                      <p:tavLst>
                                        <p:tav tm="0">
                                          <p:val>
                                            <p:strVal val="#ppt_x"/>
                                          </p:val>
                                        </p:tav>
                                        <p:tav tm="100000">
                                          <p:val>
                                            <p:strVal val="#ppt_x"/>
                                          </p:val>
                                        </p:tav>
                                      </p:tavLst>
                                    </p:anim>
                                    <p:anim calcmode="lin" valueType="num">
                                      <p:cBhvr>
                                        <p:cTn id="176" dur="1000" fill="hold"/>
                                        <p:tgtEl>
                                          <p:spTgt spid="181"/>
                                        </p:tgtEl>
                                        <p:attrNameLst>
                                          <p:attrName>ppt_y</p:attrName>
                                        </p:attrNameLst>
                                      </p:cBhvr>
                                      <p:tavLst>
                                        <p:tav tm="0">
                                          <p:val>
                                            <p:strVal val="#ppt_y+.1"/>
                                          </p:val>
                                        </p:tav>
                                        <p:tav tm="100000">
                                          <p:val>
                                            <p:strVal val="#ppt_y"/>
                                          </p:val>
                                        </p:tav>
                                      </p:tavLst>
                                    </p:anim>
                                  </p:childTnLst>
                                </p:cTn>
                              </p:par>
                              <p:par>
                                <p:cTn id="177" presetID="42" presetClass="entr" presetSubtype="0" fill="hold" nodeType="withEffect">
                                  <p:stCondLst>
                                    <p:cond delay="0"/>
                                  </p:stCondLst>
                                  <p:childTnLst>
                                    <p:set>
                                      <p:cBhvr>
                                        <p:cTn id="178" dur="1" fill="hold">
                                          <p:stCondLst>
                                            <p:cond delay="0"/>
                                          </p:stCondLst>
                                        </p:cTn>
                                        <p:tgtEl>
                                          <p:spTgt spid="51"/>
                                        </p:tgtEl>
                                        <p:attrNameLst>
                                          <p:attrName>style.visibility</p:attrName>
                                        </p:attrNameLst>
                                      </p:cBhvr>
                                      <p:to>
                                        <p:strVal val="visible"/>
                                      </p:to>
                                    </p:set>
                                    <p:animEffect transition="in" filter="fade">
                                      <p:cBhvr>
                                        <p:cTn id="179" dur="1000"/>
                                        <p:tgtEl>
                                          <p:spTgt spid="51"/>
                                        </p:tgtEl>
                                      </p:cBhvr>
                                    </p:animEffect>
                                    <p:anim calcmode="lin" valueType="num">
                                      <p:cBhvr>
                                        <p:cTn id="180" dur="1000" fill="hold"/>
                                        <p:tgtEl>
                                          <p:spTgt spid="51"/>
                                        </p:tgtEl>
                                        <p:attrNameLst>
                                          <p:attrName>ppt_x</p:attrName>
                                        </p:attrNameLst>
                                      </p:cBhvr>
                                      <p:tavLst>
                                        <p:tav tm="0">
                                          <p:val>
                                            <p:strVal val="#ppt_x"/>
                                          </p:val>
                                        </p:tav>
                                        <p:tav tm="100000">
                                          <p:val>
                                            <p:strVal val="#ppt_x"/>
                                          </p:val>
                                        </p:tav>
                                      </p:tavLst>
                                    </p:anim>
                                    <p:anim calcmode="lin" valueType="num">
                                      <p:cBhvr>
                                        <p:cTn id="181" dur="1000" fill="hold"/>
                                        <p:tgtEl>
                                          <p:spTgt spid="51"/>
                                        </p:tgtEl>
                                        <p:attrNameLst>
                                          <p:attrName>ppt_y</p:attrName>
                                        </p:attrNameLst>
                                      </p:cBhvr>
                                      <p:tavLst>
                                        <p:tav tm="0">
                                          <p:val>
                                            <p:strVal val="#ppt_y+.1"/>
                                          </p:val>
                                        </p:tav>
                                        <p:tav tm="100000">
                                          <p:val>
                                            <p:strVal val="#ppt_y"/>
                                          </p:val>
                                        </p:tav>
                                      </p:tavLst>
                                    </p:anim>
                                  </p:childTnLst>
                                </p:cTn>
                              </p:par>
                              <p:par>
                                <p:cTn id="182" presetID="42" presetClass="entr" presetSubtype="0" fill="hold" nodeType="withEffect">
                                  <p:stCondLst>
                                    <p:cond delay="0"/>
                                  </p:stCondLst>
                                  <p:childTnLst>
                                    <p:set>
                                      <p:cBhvr>
                                        <p:cTn id="183" dur="1" fill="hold">
                                          <p:stCondLst>
                                            <p:cond delay="0"/>
                                          </p:stCondLst>
                                        </p:cTn>
                                        <p:tgtEl>
                                          <p:spTgt spid="200"/>
                                        </p:tgtEl>
                                        <p:attrNameLst>
                                          <p:attrName>style.visibility</p:attrName>
                                        </p:attrNameLst>
                                      </p:cBhvr>
                                      <p:to>
                                        <p:strVal val="visible"/>
                                      </p:to>
                                    </p:set>
                                    <p:animEffect transition="in" filter="fade">
                                      <p:cBhvr>
                                        <p:cTn id="184" dur="1000"/>
                                        <p:tgtEl>
                                          <p:spTgt spid="200"/>
                                        </p:tgtEl>
                                      </p:cBhvr>
                                    </p:animEffect>
                                    <p:anim calcmode="lin" valueType="num">
                                      <p:cBhvr>
                                        <p:cTn id="185" dur="1000" fill="hold"/>
                                        <p:tgtEl>
                                          <p:spTgt spid="200"/>
                                        </p:tgtEl>
                                        <p:attrNameLst>
                                          <p:attrName>ppt_x</p:attrName>
                                        </p:attrNameLst>
                                      </p:cBhvr>
                                      <p:tavLst>
                                        <p:tav tm="0">
                                          <p:val>
                                            <p:strVal val="#ppt_x"/>
                                          </p:val>
                                        </p:tav>
                                        <p:tav tm="100000">
                                          <p:val>
                                            <p:strVal val="#ppt_x"/>
                                          </p:val>
                                        </p:tav>
                                      </p:tavLst>
                                    </p:anim>
                                    <p:anim calcmode="lin" valueType="num">
                                      <p:cBhvr>
                                        <p:cTn id="186"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42" presetClass="entr" presetSubtype="0" fill="hold" grpId="0" nodeType="clickEffect">
                                  <p:stCondLst>
                                    <p:cond delay="0"/>
                                  </p:stCondLst>
                                  <p:childTnLst>
                                    <p:set>
                                      <p:cBhvr>
                                        <p:cTn id="190" dur="1" fill="hold">
                                          <p:stCondLst>
                                            <p:cond delay="0"/>
                                          </p:stCondLst>
                                        </p:cTn>
                                        <p:tgtEl>
                                          <p:spTgt spid="180"/>
                                        </p:tgtEl>
                                        <p:attrNameLst>
                                          <p:attrName>style.visibility</p:attrName>
                                        </p:attrNameLst>
                                      </p:cBhvr>
                                      <p:to>
                                        <p:strVal val="visible"/>
                                      </p:to>
                                    </p:set>
                                    <p:animEffect transition="in" filter="fade">
                                      <p:cBhvr>
                                        <p:cTn id="191" dur="1000"/>
                                        <p:tgtEl>
                                          <p:spTgt spid="180"/>
                                        </p:tgtEl>
                                      </p:cBhvr>
                                    </p:animEffect>
                                    <p:anim calcmode="lin" valueType="num">
                                      <p:cBhvr>
                                        <p:cTn id="192" dur="1000" fill="hold"/>
                                        <p:tgtEl>
                                          <p:spTgt spid="180"/>
                                        </p:tgtEl>
                                        <p:attrNameLst>
                                          <p:attrName>ppt_x</p:attrName>
                                        </p:attrNameLst>
                                      </p:cBhvr>
                                      <p:tavLst>
                                        <p:tav tm="0">
                                          <p:val>
                                            <p:strVal val="#ppt_x"/>
                                          </p:val>
                                        </p:tav>
                                        <p:tav tm="100000">
                                          <p:val>
                                            <p:strVal val="#ppt_x"/>
                                          </p:val>
                                        </p:tav>
                                      </p:tavLst>
                                    </p:anim>
                                    <p:anim calcmode="lin" valueType="num">
                                      <p:cBhvr>
                                        <p:cTn id="193" dur="1000" fill="hold"/>
                                        <p:tgtEl>
                                          <p:spTgt spid="180"/>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179"/>
                                        </p:tgtEl>
                                        <p:attrNameLst>
                                          <p:attrName>style.visibility</p:attrName>
                                        </p:attrNameLst>
                                      </p:cBhvr>
                                      <p:to>
                                        <p:strVal val="visible"/>
                                      </p:to>
                                    </p:set>
                                    <p:animEffect transition="in" filter="fade">
                                      <p:cBhvr>
                                        <p:cTn id="196" dur="1000"/>
                                        <p:tgtEl>
                                          <p:spTgt spid="179"/>
                                        </p:tgtEl>
                                      </p:cBhvr>
                                    </p:animEffect>
                                    <p:anim calcmode="lin" valueType="num">
                                      <p:cBhvr>
                                        <p:cTn id="197" dur="1000" fill="hold"/>
                                        <p:tgtEl>
                                          <p:spTgt spid="179"/>
                                        </p:tgtEl>
                                        <p:attrNameLst>
                                          <p:attrName>ppt_x</p:attrName>
                                        </p:attrNameLst>
                                      </p:cBhvr>
                                      <p:tavLst>
                                        <p:tav tm="0">
                                          <p:val>
                                            <p:strVal val="#ppt_x"/>
                                          </p:val>
                                        </p:tav>
                                        <p:tav tm="100000">
                                          <p:val>
                                            <p:strVal val="#ppt_x"/>
                                          </p:val>
                                        </p:tav>
                                      </p:tavLst>
                                    </p:anim>
                                    <p:anim calcmode="lin" valueType="num">
                                      <p:cBhvr>
                                        <p:cTn id="198" dur="1000" fill="hold"/>
                                        <p:tgtEl>
                                          <p:spTgt spid="179"/>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54"/>
                                        </p:tgtEl>
                                        <p:attrNameLst>
                                          <p:attrName>style.visibility</p:attrName>
                                        </p:attrNameLst>
                                      </p:cBhvr>
                                      <p:to>
                                        <p:strVal val="visible"/>
                                      </p:to>
                                    </p:set>
                                    <p:animEffect transition="in" filter="fade">
                                      <p:cBhvr>
                                        <p:cTn id="201" dur="1000"/>
                                        <p:tgtEl>
                                          <p:spTgt spid="54"/>
                                        </p:tgtEl>
                                      </p:cBhvr>
                                    </p:animEffect>
                                    <p:anim calcmode="lin" valueType="num">
                                      <p:cBhvr>
                                        <p:cTn id="202" dur="1000" fill="hold"/>
                                        <p:tgtEl>
                                          <p:spTgt spid="54"/>
                                        </p:tgtEl>
                                        <p:attrNameLst>
                                          <p:attrName>ppt_x</p:attrName>
                                        </p:attrNameLst>
                                      </p:cBhvr>
                                      <p:tavLst>
                                        <p:tav tm="0">
                                          <p:val>
                                            <p:strVal val="#ppt_x"/>
                                          </p:val>
                                        </p:tav>
                                        <p:tav tm="100000">
                                          <p:val>
                                            <p:strVal val="#ppt_x"/>
                                          </p:val>
                                        </p:tav>
                                      </p:tavLst>
                                    </p:anim>
                                    <p:anim calcmode="lin" valueType="num">
                                      <p:cBhvr>
                                        <p:cTn id="203" dur="1000" fill="hold"/>
                                        <p:tgtEl>
                                          <p:spTgt spid="54"/>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57"/>
                                        </p:tgtEl>
                                        <p:attrNameLst>
                                          <p:attrName>style.visibility</p:attrName>
                                        </p:attrNameLst>
                                      </p:cBhvr>
                                      <p:to>
                                        <p:strVal val="visible"/>
                                      </p:to>
                                    </p:set>
                                    <p:animEffect transition="in" filter="fade">
                                      <p:cBhvr>
                                        <p:cTn id="206" dur="1000"/>
                                        <p:tgtEl>
                                          <p:spTgt spid="57"/>
                                        </p:tgtEl>
                                      </p:cBhvr>
                                    </p:animEffect>
                                    <p:anim calcmode="lin" valueType="num">
                                      <p:cBhvr>
                                        <p:cTn id="207" dur="1000" fill="hold"/>
                                        <p:tgtEl>
                                          <p:spTgt spid="57"/>
                                        </p:tgtEl>
                                        <p:attrNameLst>
                                          <p:attrName>ppt_x</p:attrName>
                                        </p:attrNameLst>
                                      </p:cBhvr>
                                      <p:tavLst>
                                        <p:tav tm="0">
                                          <p:val>
                                            <p:strVal val="#ppt_x"/>
                                          </p:val>
                                        </p:tav>
                                        <p:tav tm="100000">
                                          <p:val>
                                            <p:strVal val="#ppt_x"/>
                                          </p:val>
                                        </p:tav>
                                      </p:tavLst>
                                    </p:anim>
                                    <p:anim calcmode="lin" valueType="num">
                                      <p:cBhvr>
                                        <p:cTn id="20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42" presetClass="entr" presetSubtype="0" fill="hold" nodeType="clickEffect">
                                  <p:stCondLst>
                                    <p:cond delay="0"/>
                                  </p:stCondLst>
                                  <p:childTnLst>
                                    <p:set>
                                      <p:cBhvr>
                                        <p:cTn id="212" dur="1" fill="hold">
                                          <p:stCondLst>
                                            <p:cond delay="0"/>
                                          </p:stCondLst>
                                        </p:cTn>
                                        <p:tgtEl>
                                          <p:spTgt spid="26"/>
                                        </p:tgtEl>
                                        <p:attrNameLst>
                                          <p:attrName>style.visibility</p:attrName>
                                        </p:attrNameLst>
                                      </p:cBhvr>
                                      <p:to>
                                        <p:strVal val="visible"/>
                                      </p:to>
                                    </p:set>
                                    <p:animEffect transition="in" filter="fade">
                                      <p:cBhvr>
                                        <p:cTn id="213" dur="1000"/>
                                        <p:tgtEl>
                                          <p:spTgt spid="26"/>
                                        </p:tgtEl>
                                      </p:cBhvr>
                                    </p:animEffect>
                                    <p:anim calcmode="lin" valueType="num">
                                      <p:cBhvr>
                                        <p:cTn id="214" dur="1000" fill="hold"/>
                                        <p:tgtEl>
                                          <p:spTgt spid="26"/>
                                        </p:tgtEl>
                                        <p:attrNameLst>
                                          <p:attrName>ppt_x</p:attrName>
                                        </p:attrNameLst>
                                      </p:cBhvr>
                                      <p:tavLst>
                                        <p:tav tm="0">
                                          <p:val>
                                            <p:strVal val="#ppt_x"/>
                                          </p:val>
                                        </p:tav>
                                        <p:tav tm="100000">
                                          <p:val>
                                            <p:strVal val="#ppt_x"/>
                                          </p:val>
                                        </p:tav>
                                      </p:tavLst>
                                    </p:anim>
                                    <p:anim calcmode="lin" valueType="num">
                                      <p:cBhvr>
                                        <p:cTn id="215" dur="1000" fill="hold"/>
                                        <p:tgtEl>
                                          <p:spTgt spid="26"/>
                                        </p:tgtEl>
                                        <p:attrNameLst>
                                          <p:attrName>ppt_y</p:attrName>
                                        </p:attrNameLst>
                                      </p:cBhvr>
                                      <p:tavLst>
                                        <p:tav tm="0">
                                          <p:val>
                                            <p:strVal val="#ppt_y+.1"/>
                                          </p:val>
                                        </p:tav>
                                        <p:tav tm="100000">
                                          <p:val>
                                            <p:strVal val="#ppt_y"/>
                                          </p:val>
                                        </p:tav>
                                      </p:tavLst>
                                    </p:anim>
                                  </p:childTnLst>
                                </p:cTn>
                              </p:par>
                              <p:par>
                                <p:cTn id="216" presetID="42" presetClass="entr" presetSubtype="0" fill="hold" grpId="0" nodeType="withEffect">
                                  <p:stCondLst>
                                    <p:cond delay="0"/>
                                  </p:stCondLst>
                                  <p:childTnLst>
                                    <p:set>
                                      <p:cBhvr>
                                        <p:cTn id="217" dur="1" fill="hold">
                                          <p:stCondLst>
                                            <p:cond delay="0"/>
                                          </p:stCondLst>
                                        </p:cTn>
                                        <p:tgtEl>
                                          <p:spTgt spid="194"/>
                                        </p:tgtEl>
                                        <p:attrNameLst>
                                          <p:attrName>style.visibility</p:attrName>
                                        </p:attrNameLst>
                                      </p:cBhvr>
                                      <p:to>
                                        <p:strVal val="visible"/>
                                      </p:to>
                                    </p:set>
                                    <p:animEffect transition="in" filter="fade">
                                      <p:cBhvr>
                                        <p:cTn id="218" dur="1000"/>
                                        <p:tgtEl>
                                          <p:spTgt spid="194"/>
                                        </p:tgtEl>
                                      </p:cBhvr>
                                    </p:animEffect>
                                    <p:anim calcmode="lin" valueType="num">
                                      <p:cBhvr>
                                        <p:cTn id="219" dur="1000" fill="hold"/>
                                        <p:tgtEl>
                                          <p:spTgt spid="194"/>
                                        </p:tgtEl>
                                        <p:attrNameLst>
                                          <p:attrName>ppt_x</p:attrName>
                                        </p:attrNameLst>
                                      </p:cBhvr>
                                      <p:tavLst>
                                        <p:tav tm="0">
                                          <p:val>
                                            <p:strVal val="#ppt_x"/>
                                          </p:val>
                                        </p:tav>
                                        <p:tav tm="100000">
                                          <p:val>
                                            <p:strVal val="#ppt_x"/>
                                          </p:val>
                                        </p:tav>
                                      </p:tavLst>
                                    </p:anim>
                                    <p:anim calcmode="lin" valueType="num">
                                      <p:cBhvr>
                                        <p:cTn id="220" dur="1000" fill="hold"/>
                                        <p:tgtEl>
                                          <p:spTgt spid="194"/>
                                        </p:tgtEl>
                                        <p:attrNameLst>
                                          <p:attrName>ppt_y</p:attrName>
                                        </p:attrNameLst>
                                      </p:cBhvr>
                                      <p:tavLst>
                                        <p:tav tm="0">
                                          <p:val>
                                            <p:strVal val="#ppt_y+.1"/>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42" presetClass="entr" presetSubtype="0" fill="hold" nodeType="clickEffect">
                                  <p:stCondLst>
                                    <p:cond delay="0"/>
                                  </p:stCondLst>
                                  <p:childTnLst>
                                    <p:set>
                                      <p:cBhvr>
                                        <p:cTn id="224" dur="1" fill="hold">
                                          <p:stCondLst>
                                            <p:cond delay="0"/>
                                          </p:stCondLst>
                                        </p:cTn>
                                        <p:tgtEl>
                                          <p:spTgt spid="28"/>
                                        </p:tgtEl>
                                        <p:attrNameLst>
                                          <p:attrName>style.visibility</p:attrName>
                                        </p:attrNameLst>
                                      </p:cBhvr>
                                      <p:to>
                                        <p:strVal val="visible"/>
                                      </p:to>
                                    </p:set>
                                    <p:animEffect transition="in" filter="fade">
                                      <p:cBhvr>
                                        <p:cTn id="225" dur="1000"/>
                                        <p:tgtEl>
                                          <p:spTgt spid="28"/>
                                        </p:tgtEl>
                                      </p:cBhvr>
                                    </p:animEffect>
                                    <p:anim calcmode="lin" valueType="num">
                                      <p:cBhvr>
                                        <p:cTn id="226" dur="1000" fill="hold"/>
                                        <p:tgtEl>
                                          <p:spTgt spid="28"/>
                                        </p:tgtEl>
                                        <p:attrNameLst>
                                          <p:attrName>ppt_x</p:attrName>
                                        </p:attrNameLst>
                                      </p:cBhvr>
                                      <p:tavLst>
                                        <p:tav tm="0">
                                          <p:val>
                                            <p:strVal val="#ppt_x"/>
                                          </p:val>
                                        </p:tav>
                                        <p:tav tm="100000">
                                          <p:val>
                                            <p:strVal val="#ppt_x"/>
                                          </p:val>
                                        </p:tav>
                                      </p:tavLst>
                                    </p:anim>
                                    <p:anim calcmode="lin" valueType="num">
                                      <p:cBhvr>
                                        <p:cTn id="227" dur="1000" fill="hold"/>
                                        <p:tgtEl>
                                          <p:spTgt spid="28"/>
                                        </p:tgtEl>
                                        <p:attrNameLst>
                                          <p:attrName>ppt_y</p:attrName>
                                        </p:attrNameLst>
                                      </p:cBhvr>
                                      <p:tavLst>
                                        <p:tav tm="0">
                                          <p:val>
                                            <p:strVal val="#ppt_y+.1"/>
                                          </p:val>
                                        </p:tav>
                                        <p:tav tm="100000">
                                          <p:val>
                                            <p:strVal val="#ppt_y"/>
                                          </p:val>
                                        </p:tav>
                                      </p:tavLst>
                                    </p:anim>
                                  </p:childTnLst>
                                </p:cTn>
                              </p:par>
                              <p:par>
                                <p:cTn id="228" presetID="42" presetClass="entr" presetSubtype="0" fill="hold" grpId="0" nodeType="withEffect">
                                  <p:stCondLst>
                                    <p:cond delay="0"/>
                                  </p:stCondLst>
                                  <p:childTnLst>
                                    <p:set>
                                      <p:cBhvr>
                                        <p:cTn id="229" dur="1" fill="hold">
                                          <p:stCondLst>
                                            <p:cond delay="0"/>
                                          </p:stCondLst>
                                        </p:cTn>
                                        <p:tgtEl>
                                          <p:spTgt spid="195"/>
                                        </p:tgtEl>
                                        <p:attrNameLst>
                                          <p:attrName>style.visibility</p:attrName>
                                        </p:attrNameLst>
                                      </p:cBhvr>
                                      <p:to>
                                        <p:strVal val="visible"/>
                                      </p:to>
                                    </p:set>
                                    <p:animEffect transition="in" filter="fade">
                                      <p:cBhvr>
                                        <p:cTn id="230" dur="1000"/>
                                        <p:tgtEl>
                                          <p:spTgt spid="195"/>
                                        </p:tgtEl>
                                      </p:cBhvr>
                                    </p:animEffect>
                                    <p:anim calcmode="lin" valueType="num">
                                      <p:cBhvr>
                                        <p:cTn id="231" dur="1000" fill="hold"/>
                                        <p:tgtEl>
                                          <p:spTgt spid="195"/>
                                        </p:tgtEl>
                                        <p:attrNameLst>
                                          <p:attrName>ppt_x</p:attrName>
                                        </p:attrNameLst>
                                      </p:cBhvr>
                                      <p:tavLst>
                                        <p:tav tm="0">
                                          <p:val>
                                            <p:strVal val="#ppt_x"/>
                                          </p:val>
                                        </p:tav>
                                        <p:tav tm="100000">
                                          <p:val>
                                            <p:strVal val="#ppt_x"/>
                                          </p:val>
                                        </p:tav>
                                      </p:tavLst>
                                    </p:anim>
                                    <p:anim calcmode="lin" valueType="num">
                                      <p:cBhvr>
                                        <p:cTn id="232"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grpId="0" nodeType="clickEffect">
                                  <p:stCondLst>
                                    <p:cond delay="0"/>
                                  </p:stCondLst>
                                  <p:childTnLst>
                                    <p:set>
                                      <p:cBhvr>
                                        <p:cTn id="236" dur="1" fill="hold">
                                          <p:stCondLst>
                                            <p:cond delay="0"/>
                                          </p:stCondLst>
                                        </p:cTn>
                                        <p:tgtEl>
                                          <p:spTgt spid="196"/>
                                        </p:tgtEl>
                                        <p:attrNameLst>
                                          <p:attrName>style.visibility</p:attrName>
                                        </p:attrNameLst>
                                      </p:cBhvr>
                                      <p:to>
                                        <p:strVal val="visible"/>
                                      </p:to>
                                    </p:set>
                                    <p:animEffect transition="in" filter="fade">
                                      <p:cBhvr>
                                        <p:cTn id="237" dur="1000"/>
                                        <p:tgtEl>
                                          <p:spTgt spid="196"/>
                                        </p:tgtEl>
                                      </p:cBhvr>
                                    </p:animEffect>
                                    <p:anim calcmode="lin" valueType="num">
                                      <p:cBhvr>
                                        <p:cTn id="238" dur="1000" fill="hold"/>
                                        <p:tgtEl>
                                          <p:spTgt spid="196"/>
                                        </p:tgtEl>
                                        <p:attrNameLst>
                                          <p:attrName>ppt_x</p:attrName>
                                        </p:attrNameLst>
                                      </p:cBhvr>
                                      <p:tavLst>
                                        <p:tav tm="0">
                                          <p:val>
                                            <p:strVal val="#ppt_x"/>
                                          </p:val>
                                        </p:tav>
                                        <p:tav tm="100000">
                                          <p:val>
                                            <p:strVal val="#ppt_x"/>
                                          </p:val>
                                        </p:tav>
                                      </p:tavLst>
                                    </p:anim>
                                    <p:anim calcmode="lin" valueType="num">
                                      <p:cBhvr>
                                        <p:cTn id="239" dur="1000" fill="hold"/>
                                        <p:tgtEl>
                                          <p:spTgt spid="196"/>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31"/>
                                        </p:tgtEl>
                                        <p:attrNameLst>
                                          <p:attrName>style.visibility</p:attrName>
                                        </p:attrNameLst>
                                      </p:cBhvr>
                                      <p:to>
                                        <p:strVal val="visible"/>
                                      </p:to>
                                    </p:set>
                                    <p:animEffect transition="in" filter="fade">
                                      <p:cBhvr>
                                        <p:cTn id="242" dur="1000"/>
                                        <p:tgtEl>
                                          <p:spTgt spid="31"/>
                                        </p:tgtEl>
                                      </p:cBhvr>
                                    </p:animEffect>
                                    <p:anim calcmode="lin" valueType="num">
                                      <p:cBhvr>
                                        <p:cTn id="243" dur="1000" fill="hold"/>
                                        <p:tgtEl>
                                          <p:spTgt spid="31"/>
                                        </p:tgtEl>
                                        <p:attrNameLst>
                                          <p:attrName>ppt_x</p:attrName>
                                        </p:attrNameLst>
                                      </p:cBhvr>
                                      <p:tavLst>
                                        <p:tav tm="0">
                                          <p:val>
                                            <p:strVal val="#ppt_x"/>
                                          </p:val>
                                        </p:tav>
                                        <p:tav tm="100000">
                                          <p:val>
                                            <p:strVal val="#ppt_x"/>
                                          </p:val>
                                        </p:tav>
                                      </p:tavLst>
                                    </p:anim>
                                    <p:anim calcmode="lin" valueType="num">
                                      <p:cBhvr>
                                        <p:cTn id="24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42" presetClass="entr" presetSubtype="0" fill="hold" nodeType="clickEffect">
                                  <p:stCondLst>
                                    <p:cond delay="0"/>
                                  </p:stCondLst>
                                  <p:childTnLst>
                                    <p:set>
                                      <p:cBhvr>
                                        <p:cTn id="248" dur="1" fill="hold">
                                          <p:stCondLst>
                                            <p:cond delay="0"/>
                                          </p:stCondLst>
                                        </p:cTn>
                                        <p:tgtEl>
                                          <p:spTgt spid="188"/>
                                        </p:tgtEl>
                                        <p:attrNameLst>
                                          <p:attrName>style.visibility</p:attrName>
                                        </p:attrNameLst>
                                      </p:cBhvr>
                                      <p:to>
                                        <p:strVal val="visible"/>
                                      </p:to>
                                    </p:set>
                                    <p:animEffect transition="in" filter="fade">
                                      <p:cBhvr>
                                        <p:cTn id="249" dur="1000"/>
                                        <p:tgtEl>
                                          <p:spTgt spid="188"/>
                                        </p:tgtEl>
                                      </p:cBhvr>
                                    </p:animEffect>
                                    <p:anim calcmode="lin" valueType="num">
                                      <p:cBhvr>
                                        <p:cTn id="250" dur="1000" fill="hold"/>
                                        <p:tgtEl>
                                          <p:spTgt spid="188"/>
                                        </p:tgtEl>
                                        <p:attrNameLst>
                                          <p:attrName>ppt_x</p:attrName>
                                        </p:attrNameLst>
                                      </p:cBhvr>
                                      <p:tavLst>
                                        <p:tav tm="0">
                                          <p:val>
                                            <p:strVal val="#ppt_x"/>
                                          </p:val>
                                        </p:tav>
                                        <p:tav tm="100000">
                                          <p:val>
                                            <p:strVal val="#ppt_x"/>
                                          </p:val>
                                        </p:tav>
                                      </p:tavLst>
                                    </p:anim>
                                    <p:anim calcmode="lin" valueType="num">
                                      <p:cBhvr>
                                        <p:cTn id="251" dur="1000" fill="hold"/>
                                        <p:tgtEl>
                                          <p:spTgt spid="188"/>
                                        </p:tgtEl>
                                        <p:attrNameLst>
                                          <p:attrName>ppt_y</p:attrName>
                                        </p:attrNameLst>
                                      </p:cBhvr>
                                      <p:tavLst>
                                        <p:tav tm="0">
                                          <p:val>
                                            <p:strVal val="#ppt_y+.1"/>
                                          </p:val>
                                        </p:tav>
                                        <p:tav tm="100000">
                                          <p:val>
                                            <p:strVal val="#ppt_y"/>
                                          </p:val>
                                        </p:tav>
                                      </p:tavLst>
                                    </p:anim>
                                  </p:childTnLst>
                                </p:cTn>
                              </p:par>
                              <p:par>
                                <p:cTn id="252" presetID="42" presetClass="entr" presetSubtype="0" fill="hold" grpId="0" nodeType="withEffect">
                                  <p:stCondLst>
                                    <p:cond delay="0"/>
                                  </p:stCondLst>
                                  <p:childTnLst>
                                    <p:set>
                                      <p:cBhvr>
                                        <p:cTn id="253" dur="1" fill="hold">
                                          <p:stCondLst>
                                            <p:cond delay="0"/>
                                          </p:stCondLst>
                                        </p:cTn>
                                        <p:tgtEl>
                                          <p:spTgt spid="197"/>
                                        </p:tgtEl>
                                        <p:attrNameLst>
                                          <p:attrName>style.visibility</p:attrName>
                                        </p:attrNameLst>
                                      </p:cBhvr>
                                      <p:to>
                                        <p:strVal val="visible"/>
                                      </p:to>
                                    </p:set>
                                    <p:animEffect transition="in" filter="fade">
                                      <p:cBhvr>
                                        <p:cTn id="254" dur="1000"/>
                                        <p:tgtEl>
                                          <p:spTgt spid="197"/>
                                        </p:tgtEl>
                                      </p:cBhvr>
                                    </p:animEffect>
                                    <p:anim calcmode="lin" valueType="num">
                                      <p:cBhvr>
                                        <p:cTn id="255" dur="1000" fill="hold"/>
                                        <p:tgtEl>
                                          <p:spTgt spid="197"/>
                                        </p:tgtEl>
                                        <p:attrNameLst>
                                          <p:attrName>ppt_x</p:attrName>
                                        </p:attrNameLst>
                                      </p:cBhvr>
                                      <p:tavLst>
                                        <p:tav tm="0">
                                          <p:val>
                                            <p:strVal val="#ppt_x"/>
                                          </p:val>
                                        </p:tav>
                                        <p:tav tm="100000">
                                          <p:val>
                                            <p:strVal val="#ppt_x"/>
                                          </p:val>
                                        </p:tav>
                                      </p:tavLst>
                                    </p:anim>
                                    <p:anim calcmode="lin" valueType="num">
                                      <p:cBhvr>
                                        <p:cTn id="256"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42" presetClass="entr" presetSubtype="0" fill="hold" grpId="0" nodeType="clickEffect">
                                  <p:stCondLst>
                                    <p:cond delay="0"/>
                                  </p:stCondLst>
                                  <p:childTnLst>
                                    <p:set>
                                      <p:cBhvr>
                                        <p:cTn id="260" dur="1" fill="hold">
                                          <p:stCondLst>
                                            <p:cond delay="0"/>
                                          </p:stCondLst>
                                        </p:cTn>
                                        <p:tgtEl>
                                          <p:spTgt spid="199"/>
                                        </p:tgtEl>
                                        <p:attrNameLst>
                                          <p:attrName>style.visibility</p:attrName>
                                        </p:attrNameLst>
                                      </p:cBhvr>
                                      <p:to>
                                        <p:strVal val="visible"/>
                                      </p:to>
                                    </p:set>
                                    <p:animEffect transition="in" filter="fade">
                                      <p:cBhvr>
                                        <p:cTn id="261" dur="1000"/>
                                        <p:tgtEl>
                                          <p:spTgt spid="199"/>
                                        </p:tgtEl>
                                      </p:cBhvr>
                                    </p:animEffect>
                                    <p:anim calcmode="lin" valueType="num">
                                      <p:cBhvr>
                                        <p:cTn id="262" dur="1000" fill="hold"/>
                                        <p:tgtEl>
                                          <p:spTgt spid="199"/>
                                        </p:tgtEl>
                                        <p:attrNameLst>
                                          <p:attrName>ppt_x</p:attrName>
                                        </p:attrNameLst>
                                      </p:cBhvr>
                                      <p:tavLst>
                                        <p:tav tm="0">
                                          <p:val>
                                            <p:strVal val="#ppt_x"/>
                                          </p:val>
                                        </p:tav>
                                        <p:tav tm="100000">
                                          <p:val>
                                            <p:strVal val="#ppt_x"/>
                                          </p:val>
                                        </p:tav>
                                      </p:tavLst>
                                    </p:anim>
                                    <p:anim calcmode="lin" valueType="num">
                                      <p:cBhvr>
                                        <p:cTn id="263" dur="1000" fill="hold"/>
                                        <p:tgtEl>
                                          <p:spTgt spid="199"/>
                                        </p:tgtEl>
                                        <p:attrNameLst>
                                          <p:attrName>ppt_y</p:attrName>
                                        </p:attrNameLst>
                                      </p:cBhvr>
                                      <p:tavLst>
                                        <p:tav tm="0">
                                          <p:val>
                                            <p:strVal val="#ppt_y+.1"/>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42" presetClass="entr" presetSubtype="0" fill="hold" nodeType="clickEffect">
                                  <p:stCondLst>
                                    <p:cond delay="0"/>
                                  </p:stCondLst>
                                  <p:childTnLst>
                                    <p:set>
                                      <p:cBhvr>
                                        <p:cTn id="267" dur="1" fill="hold">
                                          <p:stCondLst>
                                            <p:cond delay="0"/>
                                          </p:stCondLst>
                                        </p:cTn>
                                        <p:tgtEl>
                                          <p:spTgt spid="37"/>
                                        </p:tgtEl>
                                        <p:attrNameLst>
                                          <p:attrName>style.visibility</p:attrName>
                                        </p:attrNameLst>
                                      </p:cBhvr>
                                      <p:to>
                                        <p:strVal val="visible"/>
                                      </p:to>
                                    </p:set>
                                    <p:animEffect transition="in" filter="fade">
                                      <p:cBhvr>
                                        <p:cTn id="268" dur="1000"/>
                                        <p:tgtEl>
                                          <p:spTgt spid="37"/>
                                        </p:tgtEl>
                                      </p:cBhvr>
                                    </p:animEffect>
                                    <p:anim calcmode="lin" valueType="num">
                                      <p:cBhvr>
                                        <p:cTn id="269" dur="1000" fill="hold"/>
                                        <p:tgtEl>
                                          <p:spTgt spid="37"/>
                                        </p:tgtEl>
                                        <p:attrNameLst>
                                          <p:attrName>ppt_x</p:attrName>
                                        </p:attrNameLst>
                                      </p:cBhvr>
                                      <p:tavLst>
                                        <p:tav tm="0">
                                          <p:val>
                                            <p:strVal val="#ppt_x"/>
                                          </p:val>
                                        </p:tav>
                                        <p:tav tm="100000">
                                          <p:val>
                                            <p:strVal val="#ppt_x"/>
                                          </p:val>
                                        </p:tav>
                                      </p:tavLst>
                                    </p:anim>
                                    <p:anim calcmode="lin" valueType="num">
                                      <p:cBhvr>
                                        <p:cTn id="270" dur="1000" fill="hold"/>
                                        <p:tgtEl>
                                          <p:spTgt spid="37"/>
                                        </p:tgtEl>
                                        <p:attrNameLst>
                                          <p:attrName>ppt_y</p:attrName>
                                        </p:attrNameLst>
                                      </p:cBhvr>
                                      <p:tavLst>
                                        <p:tav tm="0">
                                          <p:val>
                                            <p:strVal val="#ppt_y+.1"/>
                                          </p:val>
                                        </p:tav>
                                        <p:tav tm="100000">
                                          <p:val>
                                            <p:strVal val="#ppt_y"/>
                                          </p:val>
                                        </p:tav>
                                      </p:tavLst>
                                    </p:anim>
                                  </p:childTnLst>
                                </p:cTn>
                              </p:par>
                              <p:par>
                                <p:cTn id="271" presetID="42" presetClass="entr" presetSubtype="0" fill="hold" grpId="0" nodeType="withEffect">
                                  <p:stCondLst>
                                    <p:cond delay="0"/>
                                  </p:stCondLst>
                                  <p:childTnLst>
                                    <p:set>
                                      <p:cBhvr>
                                        <p:cTn id="272" dur="1" fill="hold">
                                          <p:stCondLst>
                                            <p:cond delay="0"/>
                                          </p:stCondLst>
                                        </p:cTn>
                                        <p:tgtEl>
                                          <p:spTgt spid="189"/>
                                        </p:tgtEl>
                                        <p:attrNameLst>
                                          <p:attrName>style.visibility</p:attrName>
                                        </p:attrNameLst>
                                      </p:cBhvr>
                                      <p:to>
                                        <p:strVal val="visible"/>
                                      </p:to>
                                    </p:set>
                                    <p:animEffect transition="in" filter="fade">
                                      <p:cBhvr>
                                        <p:cTn id="273" dur="1000"/>
                                        <p:tgtEl>
                                          <p:spTgt spid="189"/>
                                        </p:tgtEl>
                                      </p:cBhvr>
                                    </p:animEffect>
                                    <p:anim calcmode="lin" valueType="num">
                                      <p:cBhvr>
                                        <p:cTn id="274" dur="1000" fill="hold"/>
                                        <p:tgtEl>
                                          <p:spTgt spid="189"/>
                                        </p:tgtEl>
                                        <p:attrNameLst>
                                          <p:attrName>ppt_x</p:attrName>
                                        </p:attrNameLst>
                                      </p:cBhvr>
                                      <p:tavLst>
                                        <p:tav tm="0">
                                          <p:val>
                                            <p:strVal val="#ppt_x"/>
                                          </p:val>
                                        </p:tav>
                                        <p:tav tm="100000">
                                          <p:val>
                                            <p:strVal val="#ppt_x"/>
                                          </p:val>
                                        </p:tav>
                                      </p:tavLst>
                                    </p:anim>
                                    <p:anim calcmode="lin" valueType="num">
                                      <p:cBhvr>
                                        <p:cTn id="275"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par>
                    <p:cTn id="276" fill="hold">
                      <p:stCondLst>
                        <p:cond delay="indefinite"/>
                      </p:stCondLst>
                      <p:childTnLst>
                        <p:par>
                          <p:cTn id="277" fill="hold">
                            <p:stCondLst>
                              <p:cond delay="0"/>
                            </p:stCondLst>
                            <p:childTnLst>
                              <p:par>
                                <p:cTn id="278" presetID="42" presetClass="entr" presetSubtype="0" fill="hold" grpId="0" nodeType="clickEffect">
                                  <p:stCondLst>
                                    <p:cond delay="0"/>
                                  </p:stCondLst>
                                  <p:childTnLst>
                                    <p:set>
                                      <p:cBhvr>
                                        <p:cTn id="279" dur="1" fill="hold">
                                          <p:stCondLst>
                                            <p:cond delay="0"/>
                                          </p:stCondLst>
                                        </p:cTn>
                                        <p:tgtEl>
                                          <p:spTgt spid="191"/>
                                        </p:tgtEl>
                                        <p:attrNameLst>
                                          <p:attrName>style.visibility</p:attrName>
                                        </p:attrNameLst>
                                      </p:cBhvr>
                                      <p:to>
                                        <p:strVal val="visible"/>
                                      </p:to>
                                    </p:set>
                                    <p:animEffect transition="in" filter="fade">
                                      <p:cBhvr>
                                        <p:cTn id="280" dur="1000"/>
                                        <p:tgtEl>
                                          <p:spTgt spid="191"/>
                                        </p:tgtEl>
                                      </p:cBhvr>
                                    </p:animEffect>
                                    <p:anim calcmode="lin" valueType="num">
                                      <p:cBhvr>
                                        <p:cTn id="281" dur="1000" fill="hold"/>
                                        <p:tgtEl>
                                          <p:spTgt spid="191"/>
                                        </p:tgtEl>
                                        <p:attrNameLst>
                                          <p:attrName>ppt_x</p:attrName>
                                        </p:attrNameLst>
                                      </p:cBhvr>
                                      <p:tavLst>
                                        <p:tav tm="0">
                                          <p:val>
                                            <p:strVal val="#ppt_x"/>
                                          </p:val>
                                        </p:tav>
                                        <p:tav tm="100000">
                                          <p:val>
                                            <p:strVal val="#ppt_x"/>
                                          </p:val>
                                        </p:tav>
                                      </p:tavLst>
                                    </p:anim>
                                    <p:anim calcmode="lin" valueType="num">
                                      <p:cBhvr>
                                        <p:cTn id="282" dur="1000" fill="hold"/>
                                        <p:tgtEl>
                                          <p:spTgt spid="191"/>
                                        </p:tgtEl>
                                        <p:attrNameLst>
                                          <p:attrName>ppt_y</p:attrName>
                                        </p:attrNameLst>
                                      </p:cBhvr>
                                      <p:tavLst>
                                        <p:tav tm="0">
                                          <p:val>
                                            <p:strVal val="#ppt_y+.1"/>
                                          </p:val>
                                        </p:tav>
                                        <p:tav tm="100000">
                                          <p:val>
                                            <p:strVal val="#ppt_y"/>
                                          </p:val>
                                        </p:tav>
                                      </p:tavLst>
                                    </p:anim>
                                  </p:childTnLst>
                                </p:cTn>
                              </p:par>
                              <p:par>
                                <p:cTn id="283" presetID="42" presetClass="entr" presetSubtype="0" fill="hold" nodeType="withEffect">
                                  <p:stCondLst>
                                    <p:cond delay="0"/>
                                  </p:stCondLst>
                                  <p:childTnLst>
                                    <p:set>
                                      <p:cBhvr>
                                        <p:cTn id="284" dur="1" fill="hold">
                                          <p:stCondLst>
                                            <p:cond delay="0"/>
                                          </p:stCondLst>
                                        </p:cTn>
                                        <p:tgtEl>
                                          <p:spTgt spid="39"/>
                                        </p:tgtEl>
                                        <p:attrNameLst>
                                          <p:attrName>style.visibility</p:attrName>
                                        </p:attrNameLst>
                                      </p:cBhvr>
                                      <p:to>
                                        <p:strVal val="visible"/>
                                      </p:to>
                                    </p:set>
                                    <p:animEffect transition="in" filter="fade">
                                      <p:cBhvr>
                                        <p:cTn id="285" dur="1000"/>
                                        <p:tgtEl>
                                          <p:spTgt spid="39"/>
                                        </p:tgtEl>
                                      </p:cBhvr>
                                    </p:animEffect>
                                    <p:anim calcmode="lin" valueType="num">
                                      <p:cBhvr>
                                        <p:cTn id="286" dur="1000" fill="hold"/>
                                        <p:tgtEl>
                                          <p:spTgt spid="39"/>
                                        </p:tgtEl>
                                        <p:attrNameLst>
                                          <p:attrName>ppt_x</p:attrName>
                                        </p:attrNameLst>
                                      </p:cBhvr>
                                      <p:tavLst>
                                        <p:tav tm="0">
                                          <p:val>
                                            <p:strVal val="#ppt_x"/>
                                          </p:val>
                                        </p:tav>
                                        <p:tav tm="100000">
                                          <p:val>
                                            <p:strVal val="#ppt_x"/>
                                          </p:val>
                                        </p:tav>
                                      </p:tavLst>
                                    </p:anim>
                                    <p:anim calcmode="lin" valueType="num">
                                      <p:cBhvr>
                                        <p:cTn id="28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88" fill="hold">
                      <p:stCondLst>
                        <p:cond delay="indefinite"/>
                      </p:stCondLst>
                      <p:childTnLst>
                        <p:par>
                          <p:cTn id="289" fill="hold">
                            <p:stCondLst>
                              <p:cond delay="0"/>
                            </p:stCondLst>
                            <p:childTnLst>
                              <p:par>
                                <p:cTn id="290" presetID="42" presetClass="entr" presetSubtype="0" fill="hold" grpId="0" nodeType="clickEffect">
                                  <p:stCondLst>
                                    <p:cond delay="0"/>
                                  </p:stCondLst>
                                  <p:childTnLst>
                                    <p:set>
                                      <p:cBhvr>
                                        <p:cTn id="291" dur="1" fill="hold">
                                          <p:stCondLst>
                                            <p:cond delay="0"/>
                                          </p:stCondLst>
                                        </p:cTn>
                                        <p:tgtEl>
                                          <p:spTgt spid="190"/>
                                        </p:tgtEl>
                                        <p:attrNameLst>
                                          <p:attrName>style.visibility</p:attrName>
                                        </p:attrNameLst>
                                      </p:cBhvr>
                                      <p:to>
                                        <p:strVal val="visible"/>
                                      </p:to>
                                    </p:set>
                                    <p:animEffect transition="in" filter="fade">
                                      <p:cBhvr>
                                        <p:cTn id="292" dur="1000"/>
                                        <p:tgtEl>
                                          <p:spTgt spid="190"/>
                                        </p:tgtEl>
                                      </p:cBhvr>
                                    </p:animEffect>
                                    <p:anim calcmode="lin" valueType="num">
                                      <p:cBhvr>
                                        <p:cTn id="293" dur="1000" fill="hold"/>
                                        <p:tgtEl>
                                          <p:spTgt spid="190"/>
                                        </p:tgtEl>
                                        <p:attrNameLst>
                                          <p:attrName>ppt_x</p:attrName>
                                        </p:attrNameLst>
                                      </p:cBhvr>
                                      <p:tavLst>
                                        <p:tav tm="0">
                                          <p:val>
                                            <p:strVal val="#ppt_x"/>
                                          </p:val>
                                        </p:tav>
                                        <p:tav tm="100000">
                                          <p:val>
                                            <p:strVal val="#ppt_x"/>
                                          </p:val>
                                        </p:tav>
                                      </p:tavLst>
                                    </p:anim>
                                    <p:anim calcmode="lin" valueType="num">
                                      <p:cBhvr>
                                        <p:cTn id="294" dur="1000" fill="hold"/>
                                        <p:tgtEl>
                                          <p:spTgt spid="190"/>
                                        </p:tgtEl>
                                        <p:attrNameLst>
                                          <p:attrName>ppt_y</p:attrName>
                                        </p:attrNameLst>
                                      </p:cBhvr>
                                      <p:tavLst>
                                        <p:tav tm="0">
                                          <p:val>
                                            <p:strVal val="#ppt_y+.1"/>
                                          </p:val>
                                        </p:tav>
                                        <p:tav tm="100000">
                                          <p:val>
                                            <p:strVal val="#ppt_y"/>
                                          </p:val>
                                        </p:tav>
                                      </p:tavLst>
                                    </p:anim>
                                  </p:childTnLst>
                                </p:cTn>
                              </p:par>
                              <p:par>
                                <p:cTn id="295" presetID="42" presetClass="entr" presetSubtype="0" fill="hold" nodeType="withEffect">
                                  <p:stCondLst>
                                    <p:cond delay="0"/>
                                  </p:stCondLst>
                                  <p:childTnLst>
                                    <p:set>
                                      <p:cBhvr>
                                        <p:cTn id="296" dur="1" fill="hold">
                                          <p:stCondLst>
                                            <p:cond delay="0"/>
                                          </p:stCondLst>
                                        </p:cTn>
                                        <p:tgtEl>
                                          <p:spTgt spid="41"/>
                                        </p:tgtEl>
                                        <p:attrNameLst>
                                          <p:attrName>style.visibility</p:attrName>
                                        </p:attrNameLst>
                                      </p:cBhvr>
                                      <p:to>
                                        <p:strVal val="visible"/>
                                      </p:to>
                                    </p:set>
                                    <p:animEffect transition="in" filter="fade">
                                      <p:cBhvr>
                                        <p:cTn id="297" dur="1000"/>
                                        <p:tgtEl>
                                          <p:spTgt spid="41"/>
                                        </p:tgtEl>
                                      </p:cBhvr>
                                    </p:animEffect>
                                    <p:anim calcmode="lin" valueType="num">
                                      <p:cBhvr>
                                        <p:cTn id="298" dur="1000" fill="hold"/>
                                        <p:tgtEl>
                                          <p:spTgt spid="41"/>
                                        </p:tgtEl>
                                        <p:attrNameLst>
                                          <p:attrName>ppt_x</p:attrName>
                                        </p:attrNameLst>
                                      </p:cBhvr>
                                      <p:tavLst>
                                        <p:tav tm="0">
                                          <p:val>
                                            <p:strVal val="#ppt_x"/>
                                          </p:val>
                                        </p:tav>
                                        <p:tav tm="100000">
                                          <p:val>
                                            <p:strVal val="#ppt_x"/>
                                          </p:val>
                                        </p:tav>
                                      </p:tavLst>
                                    </p:anim>
                                    <p:anim calcmode="lin" valueType="num">
                                      <p:cBhvr>
                                        <p:cTn id="29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00" fill="hold">
                      <p:stCondLst>
                        <p:cond delay="indefinite"/>
                      </p:stCondLst>
                      <p:childTnLst>
                        <p:par>
                          <p:cTn id="301" fill="hold">
                            <p:stCondLst>
                              <p:cond delay="0"/>
                            </p:stCondLst>
                            <p:childTnLst>
                              <p:par>
                                <p:cTn id="302" presetID="42" presetClass="entr" presetSubtype="0" fill="hold" nodeType="clickEffect">
                                  <p:stCondLst>
                                    <p:cond delay="0"/>
                                  </p:stCondLst>
                                  <p:childTnLst>
                                    <p:set>
                                      <p:cBhvr>
                                        <p:cTn id="303" dur="1" fill="hold">
                                          <p:stCondLst>
                                            <p:cond delay="0"/>
                                          </p:stCondLst>
                                        </p:cTn>
                                        <p:tgtEl>
                                          <p:spTgt spid="193"/>
                                        </p:tgtEl>
                                        <p:attrNameLst>
                                          <p:attrName>style.visibility</p:attrName>
                                        </p:attrNameLst>
                                      </p:cBhvr>
                                      <p:to>
                                        <p:strVal val="visible"/>
                                      </p:to>
                                    </p:set>
                                    <p:animEffect transition="in" filter="fade">
                                      <p:cBhvr>
                                        <p:cTn id="304" dur="1000"/>
                                        <p:tgtEl>
                                          <p:spTgt spid="193"/>
                                        </p:tgtEl>
                                      </p:cBhvr>
                                    </p:animEffect>
                                    <p:anim calcmode="lin" valueType="num">
                                      <p:cBhvr>
                                        <p:cTn id="305" dur="1000" fill="hold"/>
                                        <p:tgtEl>
                                          <p:spTgt spid="193"/>
                                        </p:tgtEl>
                                        <p:attrNameLst>
                                          <p:attrName>ppt_x</p:attrName>
                                        </p:attrNameLst>
                                      </p:cBhvr>
                                      <p:tavLst>
                                        <p:tav tm="0">
                                          <p:val>
                                            <p:strVal val="#ppt_x"/>
                                          </p:val>
                                        </p:tav>
                                        <p:tav tm="100000">
                                          <p:val>
                                            <p:strVal val="#ppt_x"/>
                                          </p:val>
                                        </p:tav>
                                      </p:tavLst>
                                    </p:anim>
                                    <p:anim calcmode="lin" valueType="num">
                                      <p:cBhvr>
                                        <p:cTn id="306" dur="1000" fill="hold"/>
                                        <p:tgtEl>
                                          <p:spTgt spid="193"/>
                                        </p:tgtEl>
                                        <p:attrNameLst>
                                          <p:attrName>ppt_y</p:attrName>
                                        </p:attrNameLst>
                                      </p:cBhvr>
                                      <p:tavLst>
                                        <p:tav tm="0">
                                          <p:val>
                                            <p:strVal val="#ppt_y+.1"/>
                                          </p:val>
                                        </p:tav>
                                        <p:tav tm="100000">
                                          <p:val>
                                            <p:strVal val="#ppt_y"/>
                                          </p:val>
                                        </p:tav>
                                      </p:tavLst>
                                    </p:anim>
                                  </p:childTnLst>
                                </p:cTn>
                              </p:par>
                              <p:par>
                                <p:cTn id="307" presetID="42" presetClass="entr" presetSubtype="0" fill="hold" grpId="0" nodeType="withEffect">
                                  <p:stCondLst>
                                    <p:cond delay="0"/>
                                  </p:stCondLst>
                                  <p:childTnLst>
                                    <p:set>
                                      <p:cBhvr>
                                        <p:cTn id="308" dur="1" fill="hold">
                                          <p:stCondLst>
                                            <p:cond delay="0"/>
                                          </p:stCondLst>
                                        </p:cTn>
                                        <p:tgtEl>
                                          <p:spTgt spid="198"/>
                                        </p:tgtEl>
                                        <p:attrNameLst>
                                          <p:attrName>style.visibility</p:attrName>
                                        </p:attrNameLst>
                                      </p:cBhvr>
                                      <p:to>
                                        <p:strVal val="visible"/>
                                      </p:to>
                                    </p:set>
                                    <p:animEffect transition="in" filter="fade">
                                      <p:cBhvr>
                                        <p:cTn id="309" dur="1000"/>
                                        <p:tgtEl>
                                          <p:spTgt spid="198"/>
                                        </p:tgtEl>
                                      </p:cBhvr>
                                    </p:animEffect>
                                    <p:anim calcmode="lin" valueType="num">
                                      <p:cBhvr>
                                        <p:cTn id="310" dur="1000" fill="hold"/>
                                        <p:tgtEl>
                                          <p:spTgt spid="198"/>
                                        </p:tgtEl>
                                        <p:attrNameLst>
                                          <p:attrName>ppt_x</p:attrName>
                                        </p:attrNameLst>
                                      </p:cBhvr>
                                      <p:tavLst>
                                        <p:tav tm="0">
                                          <p:val>
                                            <p:strVal val="#ppt_x"/>
                                          </p:val>
                                        </p:tav>
                                        <p:tav tm="100000">
                                          <p:val>
                                            <p:strVal val="#ppt_x"/>
                                          </p:val>
                                        </p:tav>
                                      </p:tavLst>
                                    </p:anim>
                                    <p:anim calcmode="lin" valueType="num">
                                      <p:cBhvr>
                                        <p:cTn id="311"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ldLvl="0" animBg="1"/>
      <p:bldP spid="92" grpId="0" bldLvl="0" animBg="1"/>
      <p:bldP spid="93" grpId="0" bldLvl="0" animBg="1"/>
      <p:bldP spid="2" grpId="0" bldLvl="0" animBg="1"/>
      <p:bldP spid="149" grpId="0" bldLvl="0" animBg="1"/>
      <p:bldP spid="151" grpId="0" bldLvl="0" animBg="1"/>
      <p:bldP spid="155" grpId="0" bldLvl="0" animBg="1"/>
      <p:bldP spid="156" grpId="0" bldLvl="0" animBg="1"/>
      <p:bldP spid="157" grpId="0" bldLvl="0" animBg="1"/>
      <p:bldP spid="158" grpId="0" bldLvl="0" animBg="1"/>
      <p:bldP spid="3" grpId="0"/>
      <p:bldP spid="163" grpId="0"/>
      <p:bldP spid="164" grpId="0"/>
      <p:bldP spid="165" grpId="0"/>
      <p:bldP spid="167" grpId="0"/>
      <p:bldP spid="168" grpId="0"/>
      <p:bldP spid="169" grpId="0"/>
      <p:bldP spid="170" grpId="0"/>
      <p:bldP spid="171" grpId="0"/>
      <p:bldP spid="172" grpId="0"/>
      <p:bldP spid="173" grpId="0"/>
      <p:bldP spid="174" grpId="0"/>
      <p:bldP spid="175" grpId="0"/>
      <p:bldP spid="176" grpId="0"/>
      <p:bldP spid="177" grpId="0"/>
      <p:bldP spid="178" grpId="0"/>
      <p:bldP spid="179" grpId="0" bldLvl="0" animBg="1"/>
      <p:bldP spid="180" grpId="0" bldLvl="0" animBg="1"/>
      <p:bldP spid="181" grpId="0"/>
      <p:bldP spid="182" grpId="0"/>
      <p:bldP spid="189" grpId="0"/>
      <p:bldP spid="190" grpId="0"/>
      <p:bldP spid="191" grpId="0"/>
      <p:bldP spid="194" grpId="0"/>
      <p:bldP spid="195" grpId="0"/>
      <p:bldP spid="196" grpId="0"/>
      <p:bldP spid="197" grpId="0"/>
      <p:bldP spid="198" grpId="0"/>
      <p:bldP spid="199" grpId="0" bldLvl="0" animBg="1"/>
      <p:bldP spid="54" grpId="0"/>
      <p:bldP spid="57" grpId="0"/>
      <p:bldP spid="58"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a:off x="4266792" y="734808"/>
            <a:ext cx="2943433" cy="584647"/>
          </a:xfrm>
          <a:prstGeom prst="rect">
            <a:avLst/>
          </a:prstGeom>
        </p:spPr>
        <p:txBody>
          <a:bodyPr wrap="none">
            <a:spAutoFit/>
          </a:bodyPr>
          <a:lstStyle/>
          <a:p>
            <a:pPr lvl="0" algn="ctr"/>
            <a:r>
              <a:rPr lang="en-US" altLang="zh-CN" sz="3199" dirty="0">
                <a:solidFill>
                  <a:srgbClr val="FF0000"/>
                </a:solidFill>
              </a:rPr>
              <a:t>HDFS</a:t>
            </a:r>
            <a:r>
              <a:rPr lang="zh-CN" altLang="en-US" sz="3199" dirty="0">
                <a:solidFill>
                  <a:srgbClr val="FF0000"/>
                </a:solidFill>
              </a:rPr>
              <a:t>架构概述</a:t>
            </a:r>
          </a:p>
        </p:txBody>
      </p:sp>
      <p:sp>
        <p:nvSpPr>
          <p:cNvPr id="8" name="矩形 7"/>
          <p:cNvSpPr/>
          <p:nvPr/>
        </p:nvSpPr>
        <p:spPr>
          <a:xfrm>
            <a:off x="753979" y="1125344"/>
            <a:ext cx="9947745" cy="788614"/>
          </a:xfrm>
          <a:prstGeom prst="rect">
            <a:avLst/>
          </a:prstGeom>
        </p:spPr>
        <p:txBody>
          <a:bodyPr wrap="square">
            <a:spAutoFit/>
          </a:bodyPr>
          <a:lstStyle/>
          <a:p>
            <a:pPr indent="355511" algn="just">
              <a:lnSpc>
                <a:spcPct val="150000"/>
              </a:lnSpc>
            </a:pPr>
            <a:r>
              <a:rPr lang="en-US" altLang="zh-CN" sz="1600" kern="100" dirty="0">
                <a:solidFill>
                  <a:srgbClr val="7030A0"/>
                </a:solidFill>
                <a:latin typeface="Times New Roman" panose="02020603050405020304" pitchFamily="18" charset="0"/>
              </a:rPr>
              <a:t>1</a:t>
            </a:r>
            <a:r>
              <a:rPr lang="zh-CN" altLang="zh-CN" sz="1600" kern="100" dirty="0">
                <a:solidFill>
                  <a:srgbClr val="7030A0"/>
                </a:solidFill>
                <a:latin typeface="Times New Roman" panose="02020603050405020304" pitchFamily="18" charset="0"/>
              </a:rPr>
              <a:t>）</a:t>
            </a:r>
            <a:r>
              <a:rPr lang="en-US" altLang="zh-CN" sz="1600" kern="100" dirty="0" err="1">
                <a:solidFill>
                  <a:srgbClr val="7030A0"/>
                </a:solidFill>
                <a:latin typeface="Times New Roman" panose="02020603050405020304" pitchFamily="18" charset="0"/>
              </a:rPr>
              <a:t>NameNode</a:t>
            </a:r>
            <a:r>
              <a:rPr lang="zh-CN" altLang="zh-CN" sz="1600" kern="100" dirty="0">
                <a:solidFill>
                  <a:srgbClr val="7030A0"/>
                </a:solidFill>
                <a:latin typeface="Times New Roman" panose="02020603050405020304" pitchFamily="18" charset="0"/>
              </a:rPr>
              <a:t>（</a:t>
            </a:r>
            <a:r>
              <a:rPr lang="en-US" altLang="zh-CN" sz="1600" kern="100" dirty="0" err="1">
                <a:solidFill>
                  <a:srgbClr val="7030A0"/>
                </a:solidFill>
                <a:latin typeface="Times New Roman" panose="02020603050405020304" pitchFamily="18" charset="0"/>
              </a:rPr>
              <a:t>nn</a:t>
            </a:r>
            <a:r>
              <a:rPr lang="zh-CN" altLang="zh-CN" sz="1600" kern="100" dirty="0">
                <a:solidFill>
                  <a:srgbClr val="7030A0"/>
                </a:solidFill>
                <a:latin typeface="Times New Roman" panose="02020603050405020304" pitchFamily="18" charset="0"/>
              </a:rPr>
              <a:t>）：存储文件的元数据，如文件名，文件目录结构，文件属性（生成时间、副本数、文件权限），以及每个文件的块列表和块所在的</a:t>
            </a:r>
            <a:r>
              <a:rPr lang="en-US" altLang="zh-CN" sz="1600" kern="100" dirty="0" err="1">
                <a:solidFill>
                  <a:srgbClr val="7030A0"/>
                </a:solidFill>
                <a:latin typeface="Times New Roman" panose="02020603050405020304" pitchFamily="18" charset="0"/>
              </a:rPr>
              <a:t>DataNode</a:t>
            </a:r>
            <a:r>
              <a:rPr lang="zh-CN" altLang="zh-CN" sz="1600" kern="100" dirty="0">
                <a:solidFill>
                  <a:srgbClr val="7030A0"/>
                </a:solidFill>
                <a:latin typeface="Times New Roman" panose="02020603050405020304" pitchFamily="18" charset="0"/>
              </a:rPr>
              <a:t>等。</a:t>
            </a:r>
          </a:p>
        </p:txBody>
      </p:sp>
      <p:pic>
        <p:nvPicPr>
          <p:cNvPr id="1034" name="Picture 2" descr="D:\ppts\图片素材\韦小宝-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8790" y="1939065"/>
            <a:ext cx="3360391" cy="181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 descr="D:\ppts\图片素材\韦小宝-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1950" y="1934401"/>
            <a:ext cx="3275747" cy="1853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466021" y="3792661"/>
            <a:ext cx="7994791" cy="419282"/>
          </a:xfrm>
          <a:prstGeom prst="rect">
            <a:avLst/>
          </a:prstGeom>
        </p:spPr>
        <p:txBody>
          <a:bodyPr wrap="square">
            <a:spAutoFit/>
          </a:bodyPr>
          <a:lstStyle/>
          <a:p>
            <a:pPr indent="355511" algn="just">
              <a:lnSpc>
                <a:spcPct val="150000"/>
              </a:lnSpc>
            </a:pPr>
            <a:r>
              <a:rPr lang="en-US" altLang="zh-CN" sz="1600" kern="100" dirty="0">
                <a:solidFill>
                  <a:srgbClr val="7030A0"/>
                </a:solidFill>
                <a:latin typeface="Times New Roman" panose="02020603050405020304" pitchFamily="18" charset="0"/>
              </a:rPr>
              <a:t>2</a:t>
            </a:r>
            <a:r>
              <a:rPr lang="zh-CN" altLang="zh-CN" sz="1600" kern="100" dirty="0">
                <a:solidFill>
                  <a:srgbClr val="7030A0"/>
                </a:solidFill>
                <a:latin typeface="Times New Roman" panose="02020603050405020304" pitchFamily="18" charset="0"/>
              </a:rPr>
              <a:t>）</a:t>
            </a:r>
            <a:r>
              <a:rPr lang="en-US" altLang="zh-CN" sz="1600" kern="100" dirty="0" err="1">
                <a:solidFill>
                  <a:srgbClr val="7030A0"/>
                </a:solidFill>
                <a:latin typeface="Times New Roman" panose="02020603050405020304" pitchFamily="18" charset="0"/>
              </a:rPr>
              <a:t>DataNode</a:t>
            </a:r>
            <a:r>
              <a:rPr lang="en-US" altLang="zh-CN" sz="1600" kern="100" dirty="0">
                <a:solidFill>
                  <a:srgbClr val="7030A0"/>
                </a:solidFill>
                <a:latin typeface="Times New Roman" panose="02020603050405020304" pitchFamily="18" charset="0"/>
              </a:rPr>
              <a:t>(</a:t>
            </a:r>
            <a:r>
              <a:rPr lang="en-US" altLang="zh-CN" sz="1600" kern="100" dirty="0" err="1">
                <a:solidFill>
                  <a:srgbClr val="7030A0"/>
                </a:solidFill>
                <a:latin typeface="Times New Roman" panose="02020603050405020304" pitchFamily="18" charset="0"/>
              </a:rPr>
              <a:t>dn</a:t>
            </a:r>
            <a:r>
              <a:rPr lang="en-US" altLang="zh-CN" sz="1600" kern="100" dirty="0">
                <a:solidFill>
                  <a:srgbClr val="7030A0"/>
                </a:solidFill>
                <a:latin typeface="Times New Roman" panose="02020603050405020304" pitchFamily="18" charset="0"/>
              </a:rPr>
              <a:t>)</a:t>
            </a:r>
            <a:r>
              <a:rPr lang="zh-CN" altLang="zh-CN" sz="1600" kern="100" dirty="0">
                <a:solidFill>
                  <a:srgbClr val="7030A0"/>
                </a:solidFill>
                <a:latin typeface="Times New Roman" panose="02020603050405020304" pitchFamily="18" charset="0"/>
              </a:rPr>
              <a:t>：在本地文件系统存储文件块数据，以及块数据的校验和。</a:t>
            </a:r>
          </a:p>
        </p:txBody>
      </p:sp>
      <p:pic>
        <p:nvPicPr>
          <p:cNvPr id="1036" name="Picture 2" descr="D:\ppts\图片素材\韦小宝-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7814" y="4274222"/>
            <a:ext cx="3392134" cy="19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3" descr="D:\ppts\图片素材\韦小宝-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88784" y="4274223"/>
            <a:ext cx="3307488" cy="192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466022" y="6246950"/>
            <a:ext cx="10235702" cy="419282"/>
          </a:xfrm>
          <a:prstGeom prst="rect">
            <a:avLst/>
          </a:prstGeom>
        </p:spPr>
        <p:txBody>
          <a:bodyPr wrap="square">
            <a:spAutoFit/>
          </a:bodyPr>
          <a:lstStyle/>
          <a:p>
            <a:pPr indent="355511" algn="just">
              <a:lnSpc>
                <a:spcPct val="150000"/>
              </a:lnSpc>
            </a:pPr>
            <a:r>
              <a:rPr lang="en-US" altLang="zh-CN" sz="1600" kern="100" dirty="0">
                <a:solidFill>
                  <a:srgbClr val="7030A0"/>
                </a:solidFill>
                <a:latin typeface="Times New Roman" panose="02020603050405020304" pitchFamily="18" charset="0"/>
              </a:rPr>
              <a:t>3</a:t>
            </a:r>
            <a:r>
              <a:rPr lang="zh-CN" altLang="zh-CN" sz="1600" kern="100" dirty="0">
                <a:solidFill>
                  <a:srgbClr val="7030A0"/>
                </a:solidFill>
                <a:latin typeface="Times New Roman" panose="02020603050405020304" pitchFamily="18" charset="0"/>
              </a:rPr>
              <a:t>）</a:t>
            </a:r>
            <a:r>
              <a:rPr lang="en-US" altLang="zh-CN" sz="1600" kern="100" dirty="0">
                <a:solidFill>
                  <a:srgbClr val="7030A0"/>
                </a:solidFill>
                <a:latin typeface="Times New Roman" panose="02020603050405020304" pitchFamily="18" charset="0"/>
              </a:rPr>
              <a:t>Secondary </a:t>
            </a:r>
            <a:r>
              <a:rPr lang="en-US" altLang="zh-CN" sz="1600" kern="100" dirty="0" err="1">
                <a:solidFill>
                  <a:srgbClr val="7030A0"/>
                </a:solidFill>
                <a:latin typeface="Times New Roman" panose="02020603050405020304" pitchFamily="18" charset="0"/>
              </a:rPr>
              <a:t>NameNode</a:t>
            </a:r>
            <a:r>
              <a:rPr lang="en-US" altLang="zh-CN" sz="1600" kern="100" dirty="0">
                <a:solidFill>
                  <a:srgbClr val="7030A0"/>
                </a:solidFill>
                <a:latin typeface="Times New Roman" panose="02020603050405020304" pitchFamily="18" charset="0"/>
              </a:rPr>
              <a:t>(2nn)</a:t>
            </a:r>
            <a:r>
              <a:rPr lang="zh-CN" altLang="zh-CN" sz="1600" kern="100" dirty="0">
                <a:solidFill>
                  <a:srgbClr val="7030A0"/>
                </a:solidFill>
                <a:latin typeface="Times New Roman" panose="02020603050405020304" pitchFamily="18" charset="0"/>
              </a:rPr>
              <a:t>：用来监控</a:t>
            </a:r>
            <a:r>
              <a:rPr lang="en-US" altLang="zh-CN" sz="1600" kern="100" dirty="0">
                <a:solidFill>
                  <a:srgbClr val="7030A0"/>
                </a:solidFill>
                <a:latin typeface="Times New Roman" panose="02020603050405020304" pitchFamily="18" charset="0"/>
              </a:rPr>
              <a:t>HDFS</a:t>
            </a:r>
            <a:r>
              <a:rPr lang="zh-CN" altLang="zh-CN" sz="1600" kern="100" dirty="0">
                <a:solidFill>
                  <a:srgbClr val="7030A0"/>
                </a:solidFill>
                <a:latin typeface="Times New Roman" panose="02020603050405020304" pitchFamily="18" charset="0"/>
              </a:rPr>
              <a:t>状态的辅助后台程序，每隔一段时间获取</a:t>
            </a:r>
            <a:r>
              <a:rPr lang="en-US" altLang="zh-CN" sz="1600" kern="100" dirty="0">
                <a:solidFill>
                  <a:srgbClr val="7030A0"/>
                </a:solidFill>
                <a:latin typeface="Times New Roman" panose="02020603050405020304" pitchFamily="18" charset="0"/>
              </a:rPr>
              <a:t>HDFS</a:t>
            </a:r>
            <a:r>
              <a:rPr lang="zh-CN" altLang="zh-CN" sz="1600" kern="100" dirty="0">
                <a:solidFill>
                  <a:srgbClr val="7030A0"/>
                </a:solidFill>
                <a:latin typeface="Times New Roman" panose="02020603050405020304" pitchFamily="18" charset="0"/>
              </a:rPr>
              <a:t>元数据的快照。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animEffect transition="in" filter="fade">
                                      <p:cBhvr>
                                        <p:cTn id="28" dur="1000"/>
                                        <p:tgtEl>
                                          <p:spTgt spid="1034"/>
                                        </p:tgtEl>
                                      </p:cBhvr>
                                    </p:animEffect>
                                    <p:anim calcmode="lin" valueType="num">
                                      <p:cBhvr>
                                        <p:cTn id="29" dur="1000" fill="hold"/>
                                        <p:tgtEl>
                                          <p:spTgt spid="1034"/>
                                        </p:tgtEl>
                                        <p:attrNameLst>
                                          <p:attrName>ppt_x</p:attrName>
                                        </p:attrNameLst>
                                      </p:cBhvr>
                                      <p:tavLst>
                                        <p:tav tm="0">
                                          <p:val>
                                            <p:strVal val="#ppt_x"/>
                                          </p:val>
                                        </p:tav>
                                        <p:tav tm="100000">
                                          <p:val>
                                            <p:strVal val="#ppt_x"/>
                                          </p:val>
                                        </p:tav>
                                      </p:tavLst>
                                    </p:anim>
                                    <p:anim calcmode="lin" valueType="num">
                                      <p:cBhvr>
                                        <p:cTn id="30"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35"/>
                                        </p:tgtEl>
                                        <p:attrNameLst>
                                          <p:attrName>style.visibility</p:attrName>
                                        </p:attrNameLst>
                                      </p:cBhvr>
                                      <p:to>
                                        <p:strVal val="visible"/>
                                      </p:to>
                                    </p:set>
                                    <p:animEffect transition="in" filter="fade">
                                      <p:cBhvr>
                                        <p:cTn id="35" dur="1000"/>
                                        <p:tgtEl>
                                          <p:spTgt spid="1035"/>
                                        </p:tgtEl>
                                      </p:cBhvr>
                                    </p:animEffect>
                                    <p:anim calcmode="lin" valueType="num">
                                      <p:cBhvr>
                                        <p:cTn id="36" dur="1000" fill="hold"/>
                                        <p:tgtEl>
                                          <p:spTgt spid="1035"/>
                                        </p:tgtEl>
                                        <p:attrNameLst>
                                          <p:attrName>ppt_x</p:attrName>
                                        </p:attrNameLst>
                                      </p:cBhvr>
                                      <p:tavLst>
                                        <p:tav tm="0">
                                          <p:val>
                                            <p:strVal val="#ppt_x"/>
                                          </p:val>
                                        </p:tav>
                                        <p:tav tm="100000">
                                          <p:val>
                                            <p:strVal val="#ppt_x"/>
                                          </p:val>
                                        </p:tav>
                                      </p:tavLst>
                                    </p:anim>
                                    <p:anim calcmode="lin" valueType="num">
                                      <p:cBhvr>
                                        <p:cTn id="37" dur="1000" fill="hold"/>
                                        <p:tgtEl>
                                          <p:spTgt spid="103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36"/>
                                        </p:tgtEl>
                                        <p:attrNameLst>
                                          <p:attrName>style.visibility</p:attrName>
                                        </p:attrNameLst>
                                      </p:cBhvr>
                                      <p:to>
                                        <p:strVal val="visible"/>
                                      </p:to>
                                    </p:set>
                                    <p:animEffect transition="in" filter="fade">
                                      <p:cBhvr>
                                        <p:cTn id="42" dur="1000"/>
                                        <p:tgtEl>
                                          <p:spTgt spid="1036"/>
                                        </p:tgtEl>
                                      </p:cBhvr>
                                    </p:animEffect>
                                    <p:anim calcmode="lin" valueType="num">
                                      <p:cBhvr>
                                        <p:cTn id="43" dur="1000" fill="hold"/>
                                        <p:tgtEl>
                                          <p:spTgt spid="1036"/>
                                        </p:tgtEl>
                                        <p:attrNameLst>
                                          <p:attrName>ppt_x</p:attrName>
                                        </p:attrNameLst>
                                      </p:cBhvr>
                                      <p:tavLst>
                                        <p:tav tm="0">
                                          <p:val>
                                            <p:strVal val="#ppt_x"/>
                                          </p:val>
                                        </p:tav>
                                        <p:tav tm="100000">
                                          <p:val>
                                            <p:strVal val="#ppt_x"/>
                                          </p:val>
                                        </p:tav>
                                      </p:tavLst>
                                    </p:anim>
                                    <p:anim calcmode="lin" valueType="num">
                                      <p:cBhvr>
                                        <p:cTn id="44" dur="1000" fill="hold"/>
                                        <p:tgtEl>
                                          <p:spTgt spid="103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37"/>
                                        </p:tgtEl>
                                        <p:attrNameLst>
                                          <p:attrName>style.visibility</p:attrName>
                                        </p:attrNameLst>
                                      </p:cBhvr>
                                      <p:to>
                                        <p:strVal val="visible"/>
                                      </p:to>
                                    </p:set>
                                    <p:animEffect transition="in" filter="fade">
                                      <p:cBhvr>
                                        <p:cTn id="49" dur="1000"/>
                                        <p:tgtEl>
                                          <p:spTgt spid="1037"/>
                                        </p:tgtEl>
                                      </p:cBhvr>
                                    </p:animEffect>
                                    <p:anim calcmode="lin" valueType="num">
                                      <p:cBhvr>
                                        <p:cTn id="50" dur="1000" fill="hold"/>
                                        <p:tgtEl>
                                          <p:spTgt spid="1037"/>
                                        </p:tgtEl>
                                        <p:attrNameLst>
                                          <p:attrName>ppt_x</p:attrName>
                                        </p:attrNameLst>
                                      </p:cBhvr>
                                      <p:tavLst>
                                        <p:tav tm="0">
                                          <p:val>
                                            <p:strVal val="#ppt_x"/>
                                          </p:val>
                                        </p:tav>
                                        <p:tav tm="100000">
                                          <p:val>
                                            <p:strVal val="#ppt_x"/>
                                          </p:val>
                                        </p:tav>
                                      </p:tavLst>
                                    </p:anim>
                                    <p:anim calcmode="lin" valueType="num">
                                      <p:cBhvr>
                                        <p:cTn id="51" dur="1000" fill="hold"/>
                                        <p:tgtEl>
                                          <p:spTgt spid="10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a:off x="4415069" y="734808"/>
            <a:ext cx="2646878" cy="584647"/>
          </a:xfrm>
          <a:prstGeom prst="rect">
            <a:avLst/>
          </a:prstGeom>
        </p:spPr>
        <p:txBody>
          <a:bodyPr wrap="none">
            <a:spAutoFit/>
          </a:bodyPr>
          <a:lstStyle/>
          <a:p>
            <a:pPr lvl="0" algn="ctr"/>
            <a:r>
              <a:rPr lang="zh-CN" altLang="en-US" sz="3199" dirty="0">
                <a:solidFill>
                  <a:srgbClr val="FF0000"/>
                </a:solidFill>
              </a:rPr>
              <a:t>免密登录原理</a:t>
            </a:r>
          </a:p>
        </p:txBody>
      </p:sp>
      <p:sp>
        <p:nvSpPr>
          <p:cNvPr id="75" name="圆角矩形 74"/>
          <p:cNvSpPr/>
          <p:nvPr/>
        </p:nvSpPr>
        <p:spPr>
          <a:xfrm>
            <a:off x="719215" y="1317317"/>
            <a:ext cx="3455484" cy="5375197"/>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2133" dirty="0"/>
          </a:p>
        </p:txBody>
      </p:sp>
      <p:sp>
        <p:nvSpPr>
          <p:cNvPr id="2" name="矩形 1"/>
          <p:cNvSpPr/>
          <p:nvPr/>
        </p:nvSpPr>
        <p:spPr>
          <a:xfrm>
            <a:off x="815200" y="2476831"/>
            <a:ext cx="1439785" cy="306385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133" dirty="0"/>
              <a:t>公钥（</a:t>
            </a:r>
            <a:r>
              <a:rPr lang="en-US" altLang="zh-CN" sz="2133" dirty="0"/>
              <a:t>A</a:t>
            </a:r>
            <a:r>
              <a:rPr lang="zh-CN" altLang="en-US" sz="2133" dirty="0"/>
              <a:t>）</a:t>
            </a:r>
          </a:p>
        </p:txBody>
      </p:sp>
      <p:sp>
        <p:nvSpPr>
          <p:cNvPr id="8" name="矩形 7"/>
          <p:cNvSpPr/>
          <p:nvPr/>
        </p:nvSpPr>
        <p:spPr>
          <a:xfrm>
            <a:off x="2494950" y="2476831"/>
            <a:ext cx="1439785" cy="307371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133" dirty="0"/>
              <a:t>私钥（</a:t>
            </a:r>
            <a:r>
              <a:rPr lang="en-US" altLang="zh-CN" sz="2133" dirty="0"/>
              <a:t>A</a:t>
            </a:r>
            <a:r>
              <a:rPr lang="zh-CN" altLang="en-US" sz="2133" dirty="0"/>
              <a:t>）</a:t>
            </a:r>
          </a:p>
        </p:txBody>
      </p:sp>
      <p:sp>
        <p:nvSpPr>
          <p:cNvPr id="9" name="圆角矩形 8"/>
          <p:cNvSpPr/>
          <p:nvPr/>
        </p:nvSpPr>
        <p:spPr>
          <a:xfrm>
            <a:off x="7246240" y="1330823"/>
            <a:ext cx="3455484" cy="5375197"/>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2133"/>
          </a:p>
        </p:txBody>
      </p:sp>
      <p:sp>
        <p:nvSpPr>
          <p:cNvPr id="10" name="矩形 9"/>
          <p:cNvSpPr/>
          <p:nvPr/>
        </p:nvSpPr>
        <p:spPr>
          <a:xfrm>
            <a:off x="7486204" y="5156742"/>
            <a:ext cx="2975556" cy="86387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2133" dirty="0"/>
          </a:p>
        </p:txBody>
      </p:sp>
      <p:sp>
        <p:nvSpPr>
          <p:cNvPr id="3" name="文本框 2"/>
          <p:cNvSpPr txBox="1"/>
          <p:nvPr/>
        </p:nvSpPr>
        <p:spPr>
          <a:xfrm>
            <a:off x="1679072" y="1516540"/>
            <a:ext cx="1901483" cy="748795"/>
          </a:xfrm>
          <a:prstGeom prst="rect">
            <a:avLst/>
          </a:prstGeom>
          <a:noFill/>
        </p:spPr>
        <p:txBody>
          <a:bodyPr wrap="none" rtlCol="0">
            <a:spAutoFit/>
          </a:bodyPr>
          <a:lstStyle/>
          <a:p>
            <a:r>
              <a:rPr lang="en-US" altLang="zh-CN" sz="2133" dirty="0"/>
              <a:t>1 </a:t>
            </a:r>
            <a:r>
              <a:rPr lang="en-US" altLang="zh-CN" sz="2133" dirty="0" err="1"/>
              <a:t>ssh</a:t>
            </a:r>
            <a:r>
              <a:rPr lang="en-US" altLang="zh-CN" sz="2133" dirty="0"/>
              <a:t>-key-gen</a:t>
            </a:r>
          </a:p>
          <a:p>
            <a:r>
              <a:rPr lang="zh-CN" altLang="en-US" sz="2133" dirty="0"/>
              <a:t>生成密钥对</a:t>
            </a:r>
          </a:p>
        </p:txBody>
      </p:sp>
      <p:sp>
        <p:nvSpPr>
          <p:cNvPr id="12" name="文本框 11"/>
          <p:cNvSpPr txBox="1"/>
          <p:nvPr/>
        </p:nvSpPr>
        <p:spPr>
          <a:xfrm>
            <a:off x="7469074" y="5359889"/>
            <a:ext cx="1463862" cy="420564"/>
          </a:xfrm>
          <a:prstGeom prst="rect">
            <a:avLst/>
          </a:prstGeom>
          <a:noFill/>
        </p:spPr>
        <p:txBody>
          <a:bodyPr wrap="none" rtlCol="0">
            <a:spAutoFit/>
          </a:bodyPr>
          <a:lstStyle/>
          <a:p>
            <a:r>
              <a:rPr lang="zh-CN" altLang="en-US" sz="2133" dirty="0"/>
              <a:t>公钥（</a:t>
            </a:r>
            <a:r>
              <a:rPr lang="en-US" altLang="zh-CN" sz="2133" dirty="0"/>
              <a:t>A</a:t>
            </a:r>
            <a:r>
              <a:rPr lang="zh-CN" altLang="en-US" sz="2133" dirty="0"/>
              <a:t>）</a:t>
            </a:r>
          </a:p>
        </p:txBody>
      </p:sp>
      <p:sp>
        <p:nvSpPr>
          <p:cNvPr id="13" name="文本框 12"/>
          <p:cNvSpPr txBox="1"/>
          <p:nvPr/>
        </p:nvSpPr>
        <p:spPr>
          <a:xfrm>
            <a:off x="7817898" y="4280916"/>
            <a:ext cx="2206053" cy="748795"/>
          </a:xfrm>
          <a:prstGeom prst="rect">
            <a:avLst/>
          </a:prstGeom>
          <a:noFill/>
        </p:spPr>
        <p:txBody>
          <a:bodyPr wrap="none" rtlCol="0">
            <a:spAutoFit/>
          </a:bodyPr>
          <a:lstStyle/>
          <a:p>
            <a:r>
              <a:rPr lang="zh-CN" altLang="en-US" sz="2133" dirty="0"/>
              <a:t>授权</a:t>
            </a:r>
            <a:r>
              <a:rPr lang="en-US" altLang="zh-CN" sz="2133" dirty="0"/>
              <a:t>key</a:t>
            </a:r>
          </a:p>
          <a:p>
            <a:r>
              <a:rPr lang="en-US" altLang="zh-CN" sz="2133" dirty="0" err="1"/>
              <a:t>Authorized_keys</a:t>
            </a:r>
            <a:endParaRPr lang="zh-CN" altLang="en-US" sz="2133" dirty="0"/>
          </a:p>
        </p:txBody>
      </p:sp>
      <p:cxnSp>
        <p:nvCxnSpPr>
          <p:cNvPr id="5" name="曲线连接符 4"/>
          <p:cNvCxnSpPr>
            <a:stCxn id="2" idx="2"/>
            <a:endCxn id="12" idx="2"/>
          </p:cNvCxnSpPr>
          <p:nvPr/>
        </p:nvCxnSpPr>
        <p:spPr>
          <a:xfrm rot="16200000" flipH="1">
            <a:off x="4748165" y="2327613"/>
            <a:ext cx="239768" cy="6665912"/>
          </a:xfrm>
          <a:prstGeom prst="curvedConnector3">
            <a:avLst>
              <a:gd name="adj1" fmla="val 19534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119907" y="5690251"/>
            <a:ext cx="960519" cy="420564"/>
          </a:xfrm>
          <a:prstGeom prst="rect">
            <a:avLst/>
          </a:prstGeom>
          <a:noFill/>
        </p:spPr>
        <p:txBody>
          <a:bodyPr wrap="none" rtlCol="0">
            <a:spAutoFit/>
          </a:bodyPr>
          <a:lstStyle/>
          <a:p>
            <a:r>
              <a:rPr lang="en-US" altLang="zh-CN" sz="2133" dirty="0"/>
              <a:t>2 </a:t>
            </a:r>
            <a:r>
              <a:rPr lang="zh-CN" altLang="en-US" sz="2133" dirty="0"/>
              <a:t>拷贝</a:t>
            </a:r>
          </a:p>
        </p:txBody>
      </p:sp>
      <p:cxnSp>
        <p:nvCxnSpPr>
          <p:cNvPr id="17" name="直接箭头连接符 16"/>
          <p:cNvCxnSpPr/>
          <p:nvPr/>
        </p:nvCxnSpPr>
        <p:spPr>
          <a:xfrm>
            <a:off x="4174699" y="2469143"/>
            <a:ext cx="3054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438723" y="1593661"/>
            <a:ext cx="2330501" cy="748795"/>
          </a:xfrm>
          <a:prstGeom prst="rect">
            <a:avLst/>
          </a:prstGeom>
          <a:noFill/>
        </p:spPr>
        <p:txBody>
          <a:bodyPr wrap="square" rtlCol="0">
            <a:spAutoFit/>
          </a:bodyPr>
          <a:lstStyle/>
          <a:p>
            <a:r>
              <a:rPr lang="en-US" altLang="zh-CN" sz="2133" dirty="0"/>
              <a:t>3 </a:t>
            </a:r>
            <a:r>
              <a:rPr lang="en-US" altLang="zh-CN" sz="2133" dirty="0" err="1"/>
              <a:t>ssh</a:t>
            </a:r>
            <a:r>
              <a:rPr lang="en-US" altLang="zh-CN" sz="2133" dirty="0"/>
              <a:t> </a:t>
            </a:r>
            <a:r>
              <a:rPr lang="zh-CN" altLang="en-US" sz="2133" dirty="0"/>
              <a:t>访问</a:t>
            </a:r>
            <a:r>
              <a:rPr lang="en-US" altLang="zh-CN" sz="2133" dirty="0"/>
              <a:t>B</a:t>
            </a:r>
            <a:r>
              <a:rPr lang="zh-CN" altLang="en-US" sz="2133" dirty="0"/>
              <a:t>（数据用私钥</a:t>
            </a:r>
            <a:r>
              <a:rPr lang="en-US" altLang="zh-CN" sz="2133" dirty="0"/>
              <a:t>A</a:t>
            </a:r>
            <a:r>
              <a:rPr lang="zh-CN" altLang="en-US" sz="2133" dirty="0"/>
              <a:t>加密）</a:t>
            </a:r>
          </a:p>
        </p:txBody>
      </p:sp>
      <p:sp>
        <p:nvSpPr>
          <p:cNvPr id="25" name="文本框 24"/>
          <p:cNvSpPr txBox="1"/>
          <p:nvPr/>
        </p:nvSpPr>
        <p:spPr>
          <a:xfrm>
            <a:off x="1824210" y="877781"/>
            <a:ext cx="1189749" cy="420564"/>
          </a:xfrm>
          <a:prstGeom prst="rect">
            <a:avLst/>
          </a:prstGeom>
          <a:noFill/>
        </p:spPr>
        <p:txBody>
          <a:bodyPr wrap="none" rtlCol="0">
            <a:spAutoFit/>
          </a:bodyPr>
          <a:lstStyle/>
          <a:p>
            <a:r>
              <a:rPr lang="en-US" altLang="zh-CN" sz="2133" dirty="0"/>
              <a:t>A</a:t>
            </a:r>
            <a:r>
              <a:rPr lang="zh-CN" altLang="en-US" sz="2133" dirty="0"/>
              <a:t>服务器</a:t>
            </a:r>
          </a:p>
        </p:txBody>
      </p:sp>
      <p:sp>
        <p:nvSpPr>
          <p:cNvPr id="26" name="文本框 25"/>
          <p:cNvSpPr txBox="1"/>
          <p:nvPr/>
        </p:nvSpPr>
        <p:spPr>
          <a:xfrm>
            <a:off x="8280182" y="871137"/>
            <a:ext cx="1189749" cy="420564"/>
          </a:xfrm>
          <a:prstGeom prst="rect">
            <a:avLst/>
          </a:prstGeom>
          <a:noFill/>
        </p:spPr>
        <p:txBody>
          <a:bodyPr wrap="none" rtlCol="0">
            <a:spAutoFit/>
          </a:bodyPr>
          <a:lstStyle/>
          <a:p>
            <a:r>
              <a:rPr lang="en-US" altLang="zh-CN" sz="2133" dirty="0"/>
              <a:t>B</a:t>
            </a:r>
            <a:r>
              <a:rPr lang="zh-CN" altLang="en-US" sz="2133" dirty="0"/>
              <a:t>服务器</a:t>
            </a:r>
          </a:p>
        </p:txBody>
      </p:sp>
      <p:sp>
        <p:nvSpPr>
          <p:cNvPr id="27" name="矩形 26"/>
          <p:cNvSpPr/>
          <p:nvPr/>
        </p:nvSpPr>
        <p:spPr>
          <a:xfrm>
            <a:off x="7486204" y="2340564"/>
            <a:ext cx="3119534" cy="166435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2133" dirty="0"/>
              <a:t>4 </a:t>
            </a:r>
            <a:r>
              <a:rPr lang="zh-CN" altLang="en-US" sz="2133" dirty="0"/>
              <a:t>接收到数据后，去授权</a:t>
            </a:r>
            <a:r>
              <a:rPr lang="en-US" altLang="zh-CN" sz="2133" dirty="0"/>
              <a:t>key</a:t>
            </a:r>
            <a:r>
              <a:rPr lang="zh-CN" altLang="en-US" sz="2133" dirty="0"/>
              <a:t>中查找</a:t>
            </a:r>
            <a:r>
              <a:rPr lang="en-US" altLang="zh-CN" sz="2133" dirty="0"/>
              <a:t>A</a:t>
            </a:r>
            <a:r>
              <a:rPr lang="zh-CN" altLang="en-US" sz="2133" dirty="0"/>
              <a:t>的公钥，并解密数据。</a:t>
            </a:r>
          </a:p>
        </p:txBody>
      </p:sp>
      <p:cxnSp>
        <p:nvCxnSpPr>
          <p:cNvPr id="19" name="直接箭头连接符 18"/>
          <p:cNvCxnSpPr>
            <a:stCxn id="10" idx="0"/>
            <a:endCxn id="27" idx="2"/>
          </p:cNvCxnSpPr>
          <p:nvPr/>
        </p:nvCxnSpPr>
        <p:spPr>
          <a:xfrm flipV="1">
            <a:off x="8973982" y="4004914"/>
            <a:ext cx="71989" cy="1151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4174699" y="3812943"/>
            <a:ext cx="3054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490629" y="2937460"/>
            <a:ext cx="2330501" cy="748795"/>
          </a:xfrm>
          <a:prstGeom prst="rect">
            <a:avLst/>
          </a:prstGeom>
          <a:noFill/>
        </p:spPr>
        <p:txBody>
          <a:bodyPr wrap="square" rtlCol="0">
            <a:spAutoFit/>
          </a:bodyPr>
          <a:lstStyle/>
          <a:p>
            <a:r>
              <a:rPr lang="en-US" altLang="zh-CN" sz="2133" dirty="0"/>
              <a:t>5 </a:t>
            </a:r>
            <a:r>
              <a:rPr lang="zh-CN" altLang="en-US" sz="2133" dirty="0"/>
              <a:t>采用</a:t>
            </a:r>
            <a:r>
              <a:rPr lang="en-US" altLang="zh-CN" sz="2133" dirty="0"/>
              <a:t>A</a:t>
            </a:r>
            <a:r>
              <a:rPr lang="zh-CN" altLang="en-US" sz="2133" dirty="0"/>
              <a:t>公钥加密的数据返回给</a:t>
            </a:r>
            <a:r>
              <a:rPr lang="en-US" altLang="zh-CN" sz="2133" dirty="0"/>
              <a:t>A</a:t>
            </a:r>
            <a:endParaRPr lang="zh-CN" altLang="en-US" sz="2133" dirty="0"/>
          </a:p>
        </p:txBody>
      </p:sp>
      <p:sp>
        <p:nvSpPr>
          <p:cNvPr id="38" name="文本框 37"/>
          <p:cNvSpPr txBox="1"/>
          <p:nvPr/>
        </p:nvSpPr>
        <p:spPr>
          <a:xfrm>
            <a:off x="2459519" y="2665070"/>
            <a:ext cx="1606000" cy="953723"/>
          </a:xfrm>
          <a:prstGeom prst="rect">
            <a:avLst/>
          </a:prstGeom>
          <a:noFill/>
        </p:spPr>
        <p:txBody>
          <a:bodyPr wrap="square" rtlCol="0">
            <a:spAutoFit/>
          </a:bodyPr>
          <a:lstStyle/>
          <a:p>
            <a:r>
              <a:rPr lang="en-US" altLang="zh-CN" sz="1866" dirty="0"/>
              <a:t>6 </a:t>
            </a:r>
            <a:r>
              <a:rPr lang="zh-CN" altLang="en-US" sz="1866" dirty="0"/>
              <a:t>接收到数据后，用</a:t>
            </a:r>
            <a:r>
              <a:rPr lang="en-US" altLang="zh-CN" sz="1866" dirty="0"/>
              <a:t>A</a:t>
            </a:r>
            <a:r>
              <a:rPr lang="zh-CN" altLang="en-US" sz="1866" dirty="0"/>
              <a:t>的私钥解密数据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1000"/>
                                        <p:tgtEl>
                                          <p:spTgt spid="5"/>
                                        </p:tgtEl>
                                      </p:cBhvr>
                                    </p:animEffect>
                                    <p:anim calcmode="lin" valueType="num">
                                      <p:cBhvr>
                                        <p:cTn id="52" dur="1000" fill="hold"/>
                                        <p:tgtEl>
                                          <p:spTgt spid="5"/>
                                        </p:tgtEl>
                                        <p:attrNameLst>
                                          <p:attrName>ppt_x</p:attrName>
                                        </p:attrNameLst>
                                      </p:cBhvr>
                                      <p:tavLst>
                                        <p:tav tm="0">
                                          <p:val>
                                            <p:strVal val="#ppt_x"/>
                                          </p:val>
                                        </p:tav>
                                        <p:tav tm="100000">
                                          <p:val>
                                            <p:strVal val="#ppt_x"/>
                                          </p:val>
                                        </p:tav>
                                      </p:tavLst>
                                    </p:anim>
                                    <p:anim calcmode="lin" valueType="num">
                                      <p:cBhvr>
                                        <p:cTn id="53" dur="1000" fill="hold"/>
                                        <p:tgtEl>
                                          <p:spTgt spid="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1000"/>
                                        <p:tgtEl>
                                          <p:spTgt spid="13"/>
                                        </p:tgtEl>
                                      </p:cBhvr>
                                    </p:animEffect>
                                    <p:anim calcmode="lin" valueType="num">
                                      <p:cBhvr>
                                        <p:cTn id="67" dur="1000" fill="hold"/>
                                        <p:tgtEl>
                                          <p:spTgt spid="13"/>
                                        </p:tgtEl>
                                        <p:attrNameLst>
                                          <p:attrName>ppt_x</p:attrName>
                                        </p:attrNameLst>
                                      </p:cBhvr>
                                      <p:tavLst>
                                        <p:tav tm="0">
                                          <p:val>
                                            <p:strVal val="#ppt_x"/>
                                          </p:val>
                                        </p:tav>
                                        <p:tav tm="100000">
                                          <p:val>
                                            <p:strVal val="#ppt_x"/>
                                          </p:val>
                                        </p:tav>
                                      </p:tavLst>
                                    </p:anim>
                                    <p:anim calcmode="lin" valueType="num">
                                      <p:cBhvr>
                                        <p:cTn id="6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anim calcmode="lin" valueType="num">
                                      <p:cBhvr>
                                        <p:cTn id="74" dur="1000" fill="hold"/>
                                        <p:tgtEl>
                                          <p:spTgt spid="24"/>
                                        </p:tgtEl>
                                        <p:attrNameLst>
                                          <p:attrName>ppt_x</p:attrName>
                                        </p:attrNameLst>
                                      </p:cBhvr>
                                      <p:tavLst>
                                        <p:tav tm="0">
                                          <p:val>
                                            <p:strVal val="#ppt_x"/>
                                          </p:val>
                                        </p:tav>
                                        <p:tav tm="100000">
                                          <p:val>
                                            <p:strVal val="#ppt_x"/>
                                          </p:val>
                                        </p:tav>
                                      </p:tavLst>
                                    </p:anim>
                                    <p:anim calcmode="lin" valueType="num">
                                      <p:cBhvr>
                                        <p:cTn id="75" dur="1000" fill="hold"/>
                                        <p:tgtEl>
                                          <p:spTgt spid="2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1000"/>
                                        <p:tgtEl>
                                          <p:spTgt spid="17"/>
                                        </p:tgtEl>
                                      </p:cBhvr>
                                    </p:animEffect>
                                    <p:anim calcmode="lin" valueType="num">
                                      <p:cBhvr>
                                        <p:cTn id="79" dur="1000" fill="hold"/>
                                        <p:tgtEl>
                                          <p:spTgt spid="17"/>
                                        </p:tgtEl>
                                        <p:attrNameLst>
                                          <p:attrName>ppt_x</p:attrName>
                                        </p:attrNameLst>
                                      </p:cBhvr>
                                      <p:tavLst>
                                        <p:tav tm="0">
                                          <p:val>
                                            <p:strVal val="#ppt_x"/>
                                          </p:val>
                                        </p:tav>
                                        <p:tav tm="100000">
                                          <p:val>
                                            <p:strVal val="#ppt_x"/>
                                          </p:val>
                                        </p:tav>
                                      </p:tavLst>
                                    </p:anim>
                                    <p:anim calcmode="lin" valueType="num">
                                      <p:cBhvr>
                                        <p:cTn id="8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1000"/>
                                        <p:tgtEl>
                                          <p:spTgt spid="27"/>
                                        </p:tgtEl>
                                      </p:cBhvr>
                                    </p:animEffect>
                                    <p:anim calcmode="lin" valueType="num">
                                      <p:cBhvr>
                                        <p:cTn id="86" dur="1000" fill="hold"/>
                                        <p:tgtEl>
                                          <p:spTgt spid="27"/>
                                        </p:tgtEl>
                                        <p:attrNameLst>
                                          <p:attrName>ppt_x</p:attrName>
                                        </p:attrNameLst>
                                      </p:cBhvr>
                                      <p:tavLst>
                                        <p:tav tm="0">
                                          <p:val>
                                            <p:strVal val="#ppt_x"/>
                                          </p:val>
                                        </p:tav>
                                        <p:tav tm="100000">
                                          <p:val>
                                            <p:strVal val="#ppt_x"/>
                                          </p:val>
                                        </p:tav>
                                      </p:tavLst>
                                    </p:anim>
                                    <p:anim calcmode="lin" valueType="num">
                                      <p:cBhvr>
                                        <p:cTn id="87" dur="1000" fill="hold"/>
                                        <p:tgtEl>
                                          <p:spTgt spid="27"/>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1000"/>
                                        <p:tgtEl>
                                          <p:spTgt spid="19"/>
                                        </p:tgtEl>
                                      </p:cBhvr>
                                    </p:animEffect>
                                    <p:anim calcmode="lin" valueType="num">
                                      <p:cBhvr>
                                        <p:cTn id="91" dur="1000" fill="hold"/>
                                        <p:tgtEl>
                                          <p:spTgt spid="19"/>
                                        </p:tgtEl>
                                        <p:attrNameLst>
                                          <p:attrName>ppt_x</p:attrName>
                                        </p:attrNameLst>
                                      </p:cBhvr>
                                      <p:tavLst>
                                        <p:tav tm="0">
                                          <p:val>
                                            <p:strVal val="#ppt_x"/>
                                          </p:val>
                                        </p:tav>
                                        <p:tav tm="100000">
                                          <p:val>
                                            <p:strVal val="#ppt_x"/>
                                          </p:val>
                                        </p:tav>
                                      </p:tavLst>
                                    </p:anim>
                                    <p:anim calcmode="lin" valueType="num">
                                      <p:cBhvr>
                                        <p:cTn id="9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1000"/>
                                        <p:tgtEl>
                                          <p:spTgt spid="35"/>
                                        </p:tgtEl>
                                      </p:cBhvr>
                                    </p:animEffect>
                                    <p:anim calcmode="lin" valueType="num">
                                      <p:cBhvr>
                                        <p:cTn id="98" dur="1000" fill="hold"/>
                                        <p:tgtEl>
                                          <p:spTgt spid="35"/>
                                        </p:tgtEl>
                                        <p:attrNameLst>
                                          <p:attrName>ppt_x</p:attrName>
                                        </p:attrNameLst>
                                      </p:cBhvr>
                                      <p:tavLst>
                                        <p:tav tm="0">
                                          <p:val>
                                            <p:strVal val="#ppt_x"/>
                                          </p:val>
                                        </p:tav>
                                        <p:tav tm="100000">
                                          <p:val>
                                            <p:strVal val="#ppt_x"/>
                                          </p:val>
                                        </p:tav>
                                      </p:tavLst>
                                    </p:anim>
                                    <p:anim calcmode="lin" valueType="num">
                                      <p:cBhvr>
                                        <p:cTn id="99" dur="1000" fill="hold"/>
                                        <p:tgtEl>
                                          <p:spTgt spid="3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1000"/>
                                        <p:tgtEl>
                                          <p:spTgt spid="29"/>
                                        </p:tgtEl>
                                      </p:cBhvr>
                                    </p:animEffect>
                                    <p:anim calcmode="lin" valueType="num">
                                      <p:cBhvr>
                                        <p:cTn id="103" dur="1000" fill="hold"/>
                                        <p:tgtEl>
                                          <p:spTgt spid="29"/>
                                        </p:tgtEl>
                                        <p:attrNameLst>
                                          <p:attrName>ppt_x</p:attrName>
                                        </p:attrNameLst>
                                      </p:cBhvr>
                                      <p:tavLst>
                                        <p:tav tm="0">
                                          <p:val>
                                            <p:strVal val="#ppt_x"/>
                                          </p:val>
                                        </p:tav>
                                        <p:tav tm="100000">
                                          <p:val>
                                            <p:strVal val="#ppt_x"/>
                                          </p:val>
                                        </p:tav>
                                      </p:tavLst>
                                    </p:anim>
                                    <p:anim calcmode="lin" valueType="num">
                                      <p:cBhvr>
                                        <p:cTn id="10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1000"/>
                                        <p:tgtEl>
                                          <p:spTgt spid="38"/>
                                        </p:tgtEl>
                                      </p:cBhvr>
                                    </p:animEffect>
                                    <p:anim calcmode="lin" valueType="num">
                                      <p:cBhvr>
                                        <p:cTn id="110" dur="1000" fill="hold"/>
                                        <p:tgtEl>
                                          <p:spTgt spid="38"/>
                                        </p:tgtEl>
                                        <p:attrNameLst>
                                          <p:attrName>ppt_x</p:attrName>
                                        </p:attrNameLst>
                                      </p:cBhvr>
                                      <p:tavLst>
                                        <p:tav tm="0">
                                          <p:val>
                                            <p:strVal val="#ppt_x"/>
                                          </p:val>
                                        </p:tav>
                                        <p:tav tm="100000">
                                          <p:val>
                                            <p:strVal val="#ppt_x"/>
                                          </p:val>
                                        </p:tav>
                                      </p:tavLst>
                                    </p:anim>
                                    <p:anim calcmode="lin" valueType="num">
                                      <p:cBhvr>
                                        <p:cTn id="111"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ldLvl="0" animBg="1"/>
      <p:bldP spid="2" grpId="0" bldLvl="0" animBg="1"/>
      <p:bldP spid="8" grpId="0" bldLvl="0" animBg="1"/>
      <p:bldP spid="9" grpId="0" bldLvl="0" animBg="1"/>
      <p:bldP spid="10" grpId="0" bldLvl="0" animBg="1"/>
      <p:bldP spid="3" grpId="0"/>
      <p:bldP spid="12" grpId="0"/>
      <p:bldP spid="13" grpId="0"/>
      <p:bldP spid="21" grpId="0"/>
      <p:bldP spid="24" grpId="0"/>
      <p:bldP spid="25" grpId="0"/>
      <p:bldP spid="26" grpId="0"/>
      <p:bldP spid="27" grpId="0" bldLvl="0" animBg="1"/>
      <p:bldP spid="35"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8713" y="2181186"/>
            <a:ext cx="1823728" cy="8638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3199" dirty="0" err="1"/>
              <a:t>NameNode</a:t>
            </a:r>
            <a:endParaRPr lang="zh-CN" altLang="en-US" sz="3199" dirty="0"/>
          </a:p>
        </p:txBody>
      </p:sp>
      <p:sp>
        <p:nvSpPr>
          <p:cNvPr id="4" name="矩形 3"/>
          <p:cNvSpPr/>
          <p:nvPr/>
        </p:nvSpPr>
        <p:spPr>
          <a:xfrm>
            <a:off x="239286" y="5348713"/>
            <a:ext cx="1823728" cy="863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199" dirty="0"/>
              <a:t>DataNode1</a:t>
            </a:r>
            <a:endParaRPr lang="zh-CN" altLang="en-US" sz="3199" dirty="0"/>
          </a:p>
        </p:txBody>
      </p:sp>
      <p:sp>
        <p:nvSpPr>
          <p:cNvPr id="5" name="矩形 4"/>
          <p:cNvSpPr/>
          <p:nvPr/>
        </p:nvSpPr>
        <p:spPr>
          <a:xfrm>
            <a:off x="4078713" y="5348713"/>
            <a:ext cx="1823728" cy="863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199" dirty="0"/>
              <a:t>DataNode2</a:t>
            </a:r>
            <a:endParaRPr lang="zh-CN" altLang="en-US" sz="3199" dirty="0"/>
          </a:p>
        </p:txBody>
      </p:sp>
      <p:sp>
        <p:nvSpPr>
          <p:cNvPr id="6" name="矩形 5"/>
          <p:cNvSpPr/>
          <p:nvPr/>
        </p:nvSpPr>
        <p:spPr>
          <a:xfrm>
            <a:off x="7867199" y="5348713"/>
            <a:ext cx="1823728" cy="863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199" dirty="0"/>
              <a:t>DataNode3</a:t>
            </a:r>
            <a:endParaRPr lang="zh-CN" altLang="en-US" sz="3199" dirty="0"/>
          </a:p>
        </p:txBody>
      </p:sp>
      <p:cxnSp>
        <p:nvCxnSpPr>
          <p:cNvPr id="9" name="直接箭头连接符 8"/>
          <p:cNvCxnSpPr>
            <a:stCxn id="3" idx="1"/>
            <a:endCxn id="4" idx="0"/>
          </p:cNvCxnSpPr>
          <p:nvPr/>
        </p:nvCxnSpPr>
        <p:spPr>
          <a:xfrm flipH="1">
            <a:off x="1151150" y="2613122"/>
            <a:ext cx="2927563" cy="2735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063014" y="3077184"/>
            <a:ext cx="2015699" cy="227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902440" y="843379"/>
            <a:ext cx="6047097" cy="523220"/>
          </a:xfrm>
          <a:prstGeom prst="rect">
            <a:avLst/>
          </a:prstGeom>
        </p:spPr>
        <p:txBody>
          <a:bodyPr wrap="square">
            <a:spAutoFit/>
          </a:bodyPr>
          <a:lstStyle/>
          <a:p>
            <a:r>
              <a:rPr lang="en-US" altLang="zh-CN" sz="2800" dirty="0">
                <a:solidFill>
                  <a:srgbClr val="00B0F0"/>
                </a:solidFill>
              </a:rPr>
              <a:t>1</a:t>
            </a:r>
            <a:r>
              <a:rPr lang="zh-CN" altLang="en-US" sz="2800" dirty="0">
                <a:solidFill>
                  <a:srgbClr val="00B0F0"/>
                </a:solidFill>
              </a:rPr>
              <a:t>）第一次启动时没有问题</a:t>
            </a:r>
          </a:p>
        </p:txBody>
      </p:sp>
      <p:sp>
        <p:nvSpPr>
          <p:cNvPr id="13" name="矩形 12"/>
          <p:cNvSpPr/>
          <p:nvPr/>
        </p:nvSpPr>
        <p:spPr>
          <a:xfrm>
            <a:off x="5815173" y="1467366"/>
            <a:ext cx="6472719" cy="1815882"/>
          </a:xfrm>
          <a:prstGeom prst="rect">
            <a:avLst/>
          </a:prstGeom>
        </p:spPr>
        <p:txBody>
          <a:bodyPr wrap="square">
            <a:spAutoFit/>
          </a:bodyPr>
          <a:lstStyle/>
          <a:p>
            <a:r>
              <a:rPr lang="en-US" altLang="zh-CN" sz="2800" dirty="0">
                <a:solidFill>
                  <a:srgbClr val="7030A0"/>
                </a:solidFill>
              </a:rPr>
              <a:t>2</a:t>
            </a:r>
            <a:r>
              <a:rPr lang="zh-CN" altLang="en-US" sz="2800" dirty="0">
                <a:solidFill>
                  <a:srgbClr val="7030A0"/>
                </a:solidFill>
              </a:rPr>
              <a:t>）第二次启动时，原来的</a:t>
            </a:r>
            <a:r>
              <a:rPr lang="en-US" altLang="zh-CN" sz="2800" dirty="0" err="1">
                <a:solidFill>
                  <a:srgbClr val="7030A0"/>
                </a:solidFill>
              </a:rPr>
              <a:t>datanode</a:t>
            </a:r>
            <a:r>
              <a:rPr lang="zh-CN" altLang="en-US" sz="2800" dirty="0">
                <a:solidFill>
                  <a:srgbClr val="7030A0"/>
                </a:solidFill>
              </a:rPr>
              <a:t>数据并没有删除掉，它在与新</a:t>
            </a:r>
            <a:r>
              <a:rPr lang="en-US" altLang="zh-CN" sz="2800" dirty="0" err="1">
                <a:solidFill>
                  <a:srgbClr val="7030A0"/>
                </a:solidFill>
              </a:rPr>
              <a:t>namenode</a:t>
            </a:r>
            <a:r>
              <a:rPr lang="zh-CN" altLang="en-US" sz="2800" dirty="0">
                <a:solidFill>
                  <a:srgbClr val="7030A0"/>
                </a:solidFill>
              </a:rPr>
              <a:t>通信时连接不上。导致集群不能正常启动。</a:t>
            </a:r>
          </a:p>
        </p:txBody>
      </p:sp>
      <p:sp>
        <p:nvSpPr>
          <p:cNvPr id="16" name="矩形 15"/>
          <p:cNvSpPr/>
          <p:nvPr/>
        </p:nvSpPr>
        <p:spPr>
          <a:xfrm>
            <a:off x="5989835" y="3435685"/>
            <a:ext cx="6298058" cy="1815882"/>
          </a:xfrm>
          <a:prstGeom prst="rect">
            <a:avLst/>
          </a:prstGeom>
        </p:spPr>
        <p:txBody>
          <a:bodyPr wrap="square">
            <a:spAutoFit/>
          </a:bodyPr>
          <a:lstStyle/>
          <a:p>
            <a:r>
              <a:rPr lang="en-US" altLang="zh-CN" sz="2800" dirty="0">
                <a:solidFill>
                  <a:schemeClr val="accent2">
                    <a:lumMod val="75000"/>
                  </a:schemeClr>
                </a:solidFill>
              </a:rPr>
              <a:t>3</a:t>
            </a:r>
            <a:r>
              <a:rPr lang="zh-CN" altLang="en-US" sz="2800" dirty="0">
                <a:solidFill>
                  <a:schemeClr val="accent2">
                    <a:lumMod val="75000"/>
                  </a:schemeClr>
                </a:solidFill>
              </a:rPr>
              <a:t>）解决办法：在格式化之前，删除</a:t>
            </a:r>
            <a:r>
              <a:rPr lang="en-US" altLang="zh-CN" sz="2800" dirty="0" err="1">
                <a:solidFill>
                  <a:schemeClr val="accent2">
                    <a:lumMod val="75000"/>
                  </a:schemeClr>
                </a:solidFill>
              </a:rPr>
              <a:t>datanode</a:t>
            </a:r>
            <a:r>
              <a:rPr lang="zh-CN" altLang="en-US" sz="2800" dirty="0">
                <a:solidFill>
                  <a:schemeClr val="accent2">
                    <a:lumMod val="75000"/>
                  </a:schemeClr>
                </a:solidFill>
              </a:rPr>
              <a:t>里面的信息（默认在</a:t>
            </a:r>
            <a:r>
              <a:rPr lang="en-US" altLang="zh-CN" sz="2800" dirty="0">
                <a:solidFill>
                  <a:schemeClr val="accent2">
                    <a:lumMod val="75000"/>
                  </a:schemeClr>
                </a:solidFill>
              </a:rPr>
              <a:t>/</a:t>
            </a:r>
            <a:r>
              <a:rPr lang="en-US" altLang="zh-CN" sz="2800" dirty="0" err="1">
                <a:solidFill>
                  <a:schemeClr val="accent2">
                    <a:lumMod val="75000"/>
                  </a:schemeClr>
                </a:solidFill>
              </a:rPr>
              <a:t>tmp</a:t>
            </a:r>
            <a:r>
              <a:rPr lang="zh-CN" altLang="en-US" sz="2800" dirty="0">
                <a:solidFill>
                  <a:schemeClr val="accent2">
                    <a:lumMod val="75000"/>
                  </a:schemeClr>
                </a:solidFill>
              </a:rPr>
              <a:t>，如果配置了该目录，那就去你配置的目录下删除数据）</a:t>
            </a:r>
          </a:p>
        </p:txBody>
      </p:sp>
      <p:sp>
        <p:nvSpPr>
          <p:cNvPr id="17" name="矩形 16"/>
          <p:cNvSpPr/>
          <p:nvPr/>
        </p:nvSpPr>
        <p:spPr>
          <a:xfrm>
            <a:off x="4078713" y="3536495"/>
            <a:ext cx="1823728" cy="86387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3199" dirty="0"/>
              <a:t>新</a:t>
            </a:r>
            <a:r>
              <a:rPr lang="en-US" altLang="zh-CN" sz="3199" dirty="0" err="1"/>
              <a:t>NameNode</a:t>
            </a:r>
            <a:endParaRPr lang="zh-CN" altLang="en-US" sz="3199" dirty="0"/>
          </a:p>
        </p:txBody>
      </p:sp>
      <p:cxnSp>
        <p:nvCxnSpPr>
          <p:cNvPr id="18" name="直接箭头连接符 17"/>
          <p:cNvCxnSpPr/>
          <p:nvPr/>
        </p:nvCxnSpPr>
        <p:spPr>
          <a:xfrm flipH="1">
            <a:off x="2055707" y="4400366"/>
            <a:ext cx="2023006" cy="1500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973864" y="4612954"/>
            <a:ext cx="653031" cy="6719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022871" y="4612954"/>
            <a:ext cx="604024" cy="6719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288102" y="221326"/>
            <a:ext cx="9921306" cy="584647"/>
          </a:xfrm>
          <a:prstGeom prst="rect">
            <a:avLst/>
          </a:prstGeom>
        </p:spPr>
        <p:txBody>
          <a:bodyPr wrap="none">
            <a:spAutoFit/>
          </a:bodyPr>
          <a:lstStyle/>
          <a:p>
            <a:r>
              <a:rPr lang="en-US" altLang="zh-CN" sz="3199" kern="100" dirty="0" err="1">
                <a:latin typeface="Times New Roman" panose="02020603050405020304" pitchFamily="18" charset="0"/>
              </a:rPr>
              <a:t>datanode</a:t>
            </a:r>
            <a:r>
              <a:rPr lang="zh-CN" altLang="zh-CN" sz="3199" kern="100" dirty="0">
                <a:latin typeface="Times New Roman" panose="02020603050405020304" pitchFamily="18" charset="0"/>
                <a:cs typeface="Times New Roman" panose="02020603050405020304" pitchFamily="18" charset="0"/>
              </a:rPr>
              <a:t>和</a:t>
            </a:r>
            <a:r>
              <a:rPr lang="en-US" altLang="zh-CN" sz="3199" kern="100" dirty="0" err="1">
                <a:latin typeface="Times New Roman" panose="02020603050405020304" pitchFamily="18" charset="0"/>
              </a:rPr>
              <a:t>namenode</a:t>
            </a:r>
            <a:r>
              <a:rPr lang="zh-CN" altLang="zh-CN" sz="3199" kern="100" dirty="0">
                <a:latin typeface="Times New Roman" panose="02020603050405020304" pitchFamily="18" charset="0"/>
                <a:cs typeface="Times New Roman" panose="02020603050405020304" pitchFamily="18" charset="0"/>
              </a:rPr>
              <a:t>进程同时只能</a:t>
            </a:r>
            <a:r>
              <a:rPr lang="zh-CN" altLang="en-US" sz="3199" kern="100" dirty="0">
                <a:latin typeface="Times New Roman" panose="02020603050405020304" pitchFamily="18" charset="0"/>
                <a:cs typeface="Times New Roman" panose="02020603050405020304" pitchFamily="18" charset="0"/>
              </a:rPr>
              <a:t>有一个工作问题分析</a:t>
            </a:r>
            <a:endParaRPr lang="zh-CN" altLang="en-US" sz="3199"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1000"/>
                                        <p:tgtEl>
                                          <p:spTgt spid="22"/>
                                        </p:tgtEl>
                                      </p:cBhvr>
                                    </p:animEffect>
                                    <p:anim calcmode="lin" valueType="num">
                                      <p:cBhvr>
                                        <p:cTn id="66" dur="1000" fill="hold"/>
                                        <p:tgtEl>
                                          <p:spTgt spid="22"/>
                                        </p:tgtEl>
                                        <p:attrNameLst>
                                          <p:attrName>ppt_x</p:attrName>
                                        </p:attrNameLst>
                                      </p:cBhvr>
                                      <p:tavLst>
                                        <p:tav tm="0">
                                          <p:val>
                                            <p:strVal val="#ppt_x"/>
                                          </p:val>
                                        </p:tav>
                                        <p:tav tm="100000">
                                          <p:val>
                                            <p:strVal val="#ppt_x"/>
                                          </p:val>
                                        </p:tav>
                                      </p:tavLst>
                                    </p:anim>
                                    <p:anim calcmode="lin" valueType="num">
                                      <p:cBhvr>
                                        <p:cTn id="6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12" grpId="0"/>
      <p:bldP spid="13" grpId="0"/>
      <p:bldP spid="16" grpId="0"/>
      <p:bldP spid="1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a:off x="4004700" y="734808"/>
            <a:ext cx="3467616" cy="584647"/>
          </a:xfrm>
          <a:prstGeom prst="rect">
            <a:avLst/>
          </a:prstGeom>
        </p:spPr>
        <p:txBody>
          <a:bodyPr wrap="none">
            <a:spAutoFit/>
          </a:bodyPr>
          <a:lstStyle/>
          <a:p>
            <a:pPr lvl="0" algn="ctr"/>
            <a:r>
              <a:rPr lang="en-US" altLang="zh-CN" sz="3199" dirty="0">
                <a:solidFill>
                  <a:srgbClr val="FF0000"/>
                </a:solidFill>
              </a:rPr>
              <a:t>HDFS </a:t>
            </a:r>
            <a:r>
              <a:rPr lang="zh-CN" altLang="zh-CN" sz="3199" dirty="0">
                <a:solidFill>
                  <a:srgbClr val="FF0000"/>
                </a:solidFill>
              </a:rPr>
              <a:t>文件块大小</a:t>
            </a:r>
            <a:endParaRPr lang="zh-CN" altLang="en-US" sz="3199" dirty="0">
              <a:solidFill>
                <a:srgbClr val="FF0000"/>
              </a:solidFill>
            </a:endParaRPr>
          </a:p>
        </p:txBody>
      </p:sp>
      <p:sp>
        <p:nvSpPr>
          <p:cNvPr id="75" name="圆角矩形 74"/>
          <p:cNvSpPr/>
          <p:nvPr/>
        </p:nvSpPr>
        <p:spPr>
          <a:xfrm>
            <a:off x="8302082" y="3429001"/>
            <a:ext cx="1879804" cy="1247815"/>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r>
              <a:rPr lang="en-US" altLang="zh-CN" sz="1600" dirty="0"/>
              <a:t>block2</a:t>
            </a:r>
            <a:endParaRPr lang="zh-CN" altLang="en-US" sz="1600" dirty="0"/>
          </a:p>
        </p:txBody>
      </p:sp>
      <p:sp>
        <p:nvSpPr>
          <p:cNvPr id="4" name="文本框 3"/>
          <p:cNvSpPr txBox="1"/>
          <p:nvPr/>
        </p:nvSpPr>
        <p:spPr>
          <a:xfrm>
            <a:off x="349322" y="916621"/>
            <a:ext cx="3825378" cy="1569276"/>
          </a:xfrm>
          <a:prstGeom prst="rect">
            <a:avLst/>
          </a:prstGeom>
          <a:noFill/>
        </p:spPr>
        <p:txBody>
          <a:bodyPr wrap="square" rtlCol="0">
            <a:spAutoFit/>
          </a:bodyPr>
          <a:lstStyle/>
          <a:p>
            <a:r>
              <a:rPr lang="en-US" altLang="zh-CN" sz="3199" dirty="0"/>
              <a:t>2 </a:t>
            </a:r>
            <a:r>
              <a:rPr lang="zh-CN" altLang="en-US" sz="3199" dirty="0"/>
              <a:t>寻址时间</a:t>
            </a:r>
            <a:r>
              <a:rPr lang="en-US" altLang="zh-CN" sz="3199" dirty="0"/>
              <a:t>10ms</a:t>
            </a:r>
            <a:r>
              <a:rPr lang="zh-CN" altLang="en-US" sz="3199" dirty="0"/>
              <a:t>，即查找到目标</a:t>
            </a:r>
            <a:r>
              <a:rPr lang="en-US" altLang="zh-CN" sz="3199" dirty="0"/>
              <a:t>block</a:t>
            </a:r>
            <a:r>
              <a:rPr lang="zh-CN" altLang="en-US" sz="3199" dirty="0"/>
              <a:t>的时间为</a:t>
            </a:r>
            <a:r>
              <a:rPr lang="en-US" altLang="zh-CN" sz="3199" dirty="0"/>
              <a:t>10ms</a:t>
            </a:r>
            <a:r>
              <a:rPr lang="zh-CN" altLang="en-US" sz="3199" dirty="0"/>
              <a:t>。</a:t>
            </a:r>
          </a:p>
        </p:txBody>
      </p:sp>
      <p:sp>
        <p:nvSpPr>
          <p:cNvPr id="10" name="圆角矩形 9"/>
          <p:cNvSpPr/>
          <p:nvPr/>
        </p:nvSpPr>
        <p:spPr>
          <a:xfrm>
            <a:off x="8309004" y="1701259"/>
            <a:ext cx="1879804" cy="1247815"/>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r>
              <a:rPr lang="en-US" altLang="zh-CN" sz="1600" dirty="0"/>
              <a:t>block1</a:t>
            </a:r>
            <a:endParaRPr lang="zh-CN" altLang="en-US" sz="1600" dirty="0"/>
          </a:p>
        </p:txBody>
      </p:sp>
      <p:sp>
        <p:nvSpPr>
          <p:cNvPr id="11" name="圆角矩形 10"/>
          <p:cNvSpPr/>
          <p:nvPr/>
        </p:nvSpPr>
        <p:spPr>
          <a:xfrm>
            <a:off x="8302082" y="5348714"/>
            <a:ext cx="1879804" cy="1247815"/>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r>
              <a:rPr lang="en-US" altLang="zh-CN" sz="1600" dirty="0" err="1"/>
              <a:t>blockn</a:t>
            </a:r>
            <a:endParaRPr lang="zh-CN" altLang="en-US" sz="1600" dirty="0"/>
          </a:p>
        </p:txBody>
      </p:sp>
      <p:sp>
        <p:nvSpPr>
          <p:cNvPr id="5" name="文本框 4"/>
          <p:cNvSpPr txBox="1"/>
          <p:nvPr/>
        </p:nvSpPr>
        <p:spPr>
          <a:xfrm>
            <a:off x="221734" y="2715033"/>
            <a:ext cx="4750958" cy="2061590"/>
          </a:xfrm>
          <a:prstGeom prst="rect">
            <a:avLst/>
          </a:prstGeom>
          <a:noFill/>
        </p:spPr>
        <p:txBody>
          <a:bodyPr wrap="square" rtlCol="0">
            <a:spAutoFit/>
          </a:bodyPr>
          <a:lstStyle/>
          <a:p>
            <a:r>
              <a:rPr lang="en-US" altLang="zh-CN" sz="3199" dirty="0"/>
              <a:t>3 </a:t>
            </a:r>
            <a:r>
              <a:rPr lang="zh-CN" altLang="en-US" sz="3199" dirty="0"/>
              <a:t>寻址时间为传输时间的</a:t>
            </a:r>
            <a:r>
              <a:rPr lang="en-US" altLang="zh-CN" sz="3199" dirty="0"/>
              <a:t>1%</a:t>
            </a:r>
            <a:r>
              <a:rPr lang="zh-CN" altLang="en-US" sz="3199" dirty="0"/>
              <a:t>时，则为最佳状态。</a:t>
            </a:r>
            <a:endParaRPr lang="en-US" altLang="zh-CN" sz="3199" dirty="0"/>
          </a:p>
          <a:p>
            <a:r>
              <a:rPr lang="zh-CN" altLang="en-US" sz="3199" dirty="0"/>
              <a:t>因此，传输时间</a:t>
            </a:r>
            <a:r>
              <a:rPr lang="en-US" altLang="zh-CN" sz="3199" dirty="0"/>
              <a:t>=10ms/0.01=1000ms=1s</a:t>
            </a:r>
            <a:endParaRPr lang="zh-CN" altLang="en-US" sz="3199" dirty="0"/>
          </a:p>
        </p:txBody>
      </p:sp>
      <p:sp>
        <p:nvSpPr>
          <p:cNvPr id="13" name="文本框 12"/>
          <p:cNvSpPr txBox="1"/>
          <p:nvPr/>
        </p:nvSpPr>
        <p:spPr>
          <a:xfrm>
            <a:off x="7898790" y="528777"/>
            <a:ext cx="3176752" cy="584647"/>
          </a:xfrm>
          <a:prstGeom prst="rect">
            <a:avLst/>
          </a:prstGeom>
          <a:noFill/>
        </p:spPr>
        <p:txBody>
          <a:bodyPr wrap="square" rtlCol="0">
            <a:spAutoFit/>
          </a:bodyPr>
          <a:lstStyle/>
          <a:p>
            <a:r>
              <a:rPr lang="en-US" altLang="zh-CN" sz="3199" dirty="0"/>
              <a:t>1 </a:t>
            </a:r>
            <a:r>
              <a:rPr lang="zh-CN" altLang="en-US" sz="3199" dirty="0"/>
              <a:t>集群中的</a:t>
            </a:r>
            <a:r>
              <a:rPr lang="en-US" altLang="zh-CN" sz="3199" dirty="0"/>
              <a:t>block</a:t>
            </a:r>
            <a:endParaRPr lang="zh-CN" altLang="en-US" sz="3199" dirty="0"/>
          </a:p>
        </p:txBody>
      </p:sp>
      <p:sp>
        <p:nvSpPr>
          <p:cNvPr id="14" name="文本框 13"/>
          <p:cNvSpPr txBox="1"/>
          <p:nvPr/>
        </p:nvSpPr>
        <p:spPr>
          <a:xfrm>
            <a:off x="8494054" y="4381942"/>
            <a:ext cx="2207670" cy="912879"/>
          </a:xfrm>
          <a:prstGeom prst="rect">
            <a:avLst/>
          </a:prstGeom>
          <a:noFill/>
        </p:spPr>
        <p:txBody>
          <a:bodyPr wrap="square" rtlCol="0">
            <a:spAutoFit/>
          </a:bodyPr>
          <a:lstStyle/>
          <a:p>
            <a:r>
              <a:rPr lang="en-US" altLang="zh-CN" sz="5332" dirty="0"/>
              <a:t>… …</a:t>
            </a:r>
            <a:endParaRPr lang="zh-CN" altLang="en-US" sz="5332" dirty="0"/>
          </a:p>
        </p:txBody>
      </p:sp>
      <p:cxnSp>
        <p:nvCxnSpPr>
          <p:cNvPr id="7" name="直接箭头连接符 6"/>
          <p:cNvCxnSpPr>
            <a:cxnSpLocks/>
            <a:stCxn id="4" idx="3"/>
            <a:endCxn id="75" idx="1"/>
          </p:cNvCxnSpPr>
          <p:nvPr/>
        </p:nvCxnSpPr>
        <p:spPr>
          <a:xfrm>
            <a:off x="4174700" y="1701259"/>
            <a:ext cx="4127382" cy="235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21734" y="5540685"/>
            <a:ext cx="4127382" cy="1076961"/>
          </a:xfrm>
          <a:prstGeom prst="rect">
            <a:avLst/>
          </a:prstGeom>
          <a:noFill/>
        </p:spPr>
        <p:txBody>
          <a:bodyPr wrap="square" rtlCol="0">
            <a:spAutoFit/>
          </a:bodyPr>
          <a:lstStyle/>
          <a:p>
            <a:r>
              <a:rPr lang="en-US" altLang="zh-CN" sz="3199" dirty="0"/>
              <a:t>4 </a:t>
            </a:r>
            <a:r>
              <a:rPr lang="zh-CN" altLang="en-US" sz="3199" dirty="0"/>
              <a:t>而目前磁盘的传输速率普遍为</a:t>
            </a:r>
            <a:r>
              <a:rPr lang="en-US" altLang="zh-CN" sz="3199" dirty="0"/>
              <a:t>100MB/s</a:t>
            </a:r>
            <a:r>
              <a:rPr lang="zh-CN" altLang="en-US" sz="3199" dirty="0"/>
              <a:t>。</a:t>
            </a:r>
          </a:p>
        </p:txBody>
      </p:sp>
      <p:cxnSp>
        <p:nvCxnSpPr>
          <p:cNvPr id="9" name="直接箭头连接符 8"/>
          <p:cNvCxnSpPr>
            <a:cxnSpLocks/>
            <a:stCxn id="17" idx="3"/>
            <a:endCxn id="75" idx="1"/>
          </p:cNvCxnSpPr>
          <p:nvPr/>
        </p:nvCxnSpPr>
        <p:spPr>
          <a:xfrm flipV="1">
            <a:off x="4349116" y="4052909"/>
            <a:ext cx="3952966" cy="2026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752407" y="4679134"/>
            <a:ext cx="3146383" cy="1569276"/>
          </a:xfrm>
          <a:prstGeom prst="rect">
            <a:avLst/>
          </a:prstGeom>
          <a:noFill/>
        </p:spPr>
        <p:txBody>
          <a:bodyPr wrap="square" rtlCol="0">
            <a:spAutoFit/>
          </a:bodyPr>
          <a:lstStyle/>
          <a:p>
            <a:r>
              <a:rPr lang="en-US" altLang="zh-CN" sz="3199" dirty="0"/>
              <a:t>5 block</a:t>
            </a:r>
            <a:r>
              <a:rPr lang="zh-CN" altLang="en-US" sz="3199" dirty="0"/>
              <a:t>大小</a:t>
            </a:r>
            <a:r>
              <a:rPr lang="en-US" altLang="zh-CN" sz="3199" dirty="0"/>
              <a:t>=1s*100MB/s=100MB</a:t>
            </a:r>
            <a:endParaRPr lang="zh-CN" altLang="en-US" sz="3199"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anim calcmode="lin" valueType="num">
                                      <p:cBhvr>
                                        <p:cTn id="61" dur="1000" fill="hold"/>
                                        <p:tgtEl>
                                          <p:spTgt spid="20"/>
                                        </p:tgtEl>
                                        <p:attrNameLst>
                                          <p:attrName>ppt_x</p:attrName>
                                        </p:attrNameLst>
                                      </p:cBhvr>
                                      <p:tavLst>
                                        <p:tav tm="0">
                                          <p:val>
                                            <p:strVal val="#ppt_x"/>
                                          </p:val>
                                        </p:tav>
                                        <p:tav tm="100000">
                                          <p:val>
                                            <p:strVal val="#ppt_x"/>
                                          </p:val>
                                        </p:tav>
                                      </p:tavLst>
                                    </p:anim>
                                    <p:anim calcmode="lin" valueType="num">
                                      <p:cBhvr>
                                        <p:cTn id="62" dur="1000" fill="hold"/>
                                        <p:tgtEl>
                                          <p:spTgt spid="20"/>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1000"/>
                                        <p:tgtEl>
                                          <p:spTgt spid="9"/>
                                        </p:tgtEl>
                                      </p:cBhvr>
                                    </p:animEffect>
                                    <p:anim calcmode="lin" valueType="num">
                                      <p:cBhvr>
                                        <p:cTn id="66" dur="1000" fill="hold"/>
                                        <p:tgtEl>
                                          <p:spTgt spid="9"/>
                                        </p:tgtEl>
                                        <p:attrNameLst>
                                          <p:attrName>ppt_x</p:attrName>
                                        </p:attrNameLst>
                                      </p:cBhvr>
                                      <p:tavLst>
                                        <p:tav tm="0">
                                          <p:val>
                                            <p:strVal val="#ppt_x"/>
                                          </p:val>
                                        </p:tav>
                                        <p:tav tm="100000">
                                          <p:val>
                                            <p:strVal val="#ppt_x"/>
                                          </p:val>
                                        </p:tav>
                                      </p:tavLst>
                                    </p:anim>
                                    <p:anim calcmode="lin" valueType="num">
                                      <p:cBhvr>
                                        <p:cTn id="6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ldLvl="0" animBg="1"/>
      <p:bldP spid="4" grpId="0"/>
      <p:bldP spid="10" grpId="0" bldLvl="0" animBg="1"/>
      <p:bldP spid="11" grpId="0" bldLvl="0" animBg="1"/>
      <p:bldP spid="5" grpId="0"/>
      <p:bldP spid="13" grpId="0"/>
      <p:bldP spid="14" grpId="0"/>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圆角矩形 77"/>
          <p:cNvSpPr/>
          <p:nvPr/>
        </p:nvSpPr>
        <p:spPr>
          <a:xfrm>
            <a:off x="9185548" y="1591861"/>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79" name="文本框 9"/>
          <p:cNvSpPr txBox="1">
            <a:spLocks noChangeArrowheads="1"/>
          </p:cNvSpPr>
          <p:nvPr/>
        </p:nvSpPr>
        <p:spPr bwMode="auto">
          <a:xfrm>
            <a:off x="3518667" y="1439552"/>
            <a:ext cx="4264820" cy="32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1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向</a:t>
            </a: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namenode</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请求上传文件</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/user/</a:t>
            </a: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atguigu</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/ss.avi</a:t>
            </a:r>
            <a:endParaRPr lang="en-US" altLang="zh-CN" sz="1600" dirty="0">
              <a:latin typeface="Arial" panose="020B0604020202020204" pitchFamily="34" charset="0"/>
            </a:endParaRPr>
          </a:p>
        </p:txBody>
      </p:sp>
      <p:cxnSp>
        <p:nvCxnSpPr>
          <p:cNvPr id="80" name="直接箭头连接符 79"/>
          <p:cNvCxnSpPr/>
          <p:nvPr/>
        </p:nvCxnSpPr>
        <p:spPr>
          <a:xfrm flipH="1" flipV="1">
            <a:off x="2873530" y="2201497"/>
            <a:ext cx="6332760" cy="10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文本框 13"/>
          <p:cNvSpPr txBox="1">
            <a:spLocks noChangeArrowheads="1"/>
          </p:cNvSpPr>
          <p:nvPr/>
        </p:nvSpPr>
        <p:spPr bwMode="auto">
          <a:xfrm>
            <a:off x="7289525" y="1964618"/>
            <a:ext cx="2074624" cy="29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2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响应可以上传文件</a:t>
            </a:r>
            <a:endParaRPr lang="zh-CN" altLang="en-US" sz="1600" dirty="0">
              <a:latin typeface="Arial" panose="020B0604020202020204" pitchFamily="34" charset="0"/>
            </a:endParaRPr>
          </a:p>
        </p:txBody>
      </p:sp>
      <p:cxnSp>
        <p:nvCxnSpPr>
          <p:cNvPr id="82" name="直接箭头连接符 81"/>
          <p:cNvCxnSpPr>
            <a:stCxn id="151" idx="3"/>
          </p:cNvCxnSpPr>
          <p:nvPr/>
        </p:nvCxnSpPr>
        <p:spPr>
          <a:xfrm>
            <a:off x="2879501" y="2549822"/>
            <a:ext cx="6340646" cy="1234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3" name="文本框 15"/>
          <p:cNvSpPr txBox="1">
            <a:spLocks noChangeArrowheads="1"/>
          </p:cNvSpPr>
          <p:nvPr/>
        </p:nvSpPr>
        <p:spPr bwMode="auto">
          <a:xfrm>
            <a:off x="3515839" y="2317665"/>
            <a:ext cx="48047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spAutoFit/>
          </a:bodyPr>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3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请求上传第一个</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block</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0-128M</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），请返回</a:t>
            </a: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datanode</a:t>
            </a:r>
            <a:endParaRPr lang="en-US" altLang="zh-CN" sz="1600" dirty="0">
              <a:latin typeface="Arial" panose="020B0604020202020204" pitchFamily="34" charset="0"/>
            </a:endParaRPr>
          </a:p>
        </p:txBody>
      </p:sp>
      <p:cxnSp>
        <p:nvCxnSpPr>
          <p:cNvPr id="84" name="直接箭头连接符 83"/>
          <p:cNvCxnSpPr/>
          <p:nvPr/>
        </p:nvCxnSpPr>
        <p:spPr>
          <a:xfrm flipV="1">
            <a:off x="2883959" y="1847612"/>
            <a:ext cx="6325290" cy="305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5" name="直接箭头连接符 84"/>
          <p:cNvCxnSpPr/>
          <p:nvPr/>
        </p:nvCxnSpPr>
        <p:spPr>
          <a:xfrm flipH="1" flipV="1">
            <a:off x="2873530" y="2835108"/>
            <a:ext cx="6332760" cy="237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文本框 21"/>
          <p:cNvSpPr txBox="1">
            <a:spLocks noChangeArrowheads="1"/>
          </p:cNvSpPr>
          <p:nvPr/>
        </p:nvSpPr>
        <p:spPr bwMode="auto">
          <a:xfrm>
            <a:off x="4000097" y="2665189"/>
            <a:ext cx="56633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spAutoFit/>
          </a:bodyPr>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4</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返回</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dn1</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dn2</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dn3</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节点，表示采用这三个节点存储数据</a:t>
            </a:r>
            <a:endParaRPr lang="zh-CN" altLang="en-US" sz="1600" dirty="0">
              <a:latin typeface="Arial" panose="020B0604020202020204" pitchFamily="34" charset="0"/>
            </a:endParaRPr>
          </a:p>
        </p:txBody>
      </p:sp>
      <p:sp>
        <p:nvSpPr>
          <p:cNvPr id="87" name="文本框 22"/>
          <p:cNvSpPr txBox="1">
            <a:spLocks noChangeArrowheads="1"/>
          </p:cNvSpPr>
          <p:nvPr/>
        </p:nvSpPr>
        <p:spPr bwMode="auto">
          <a:xfrm>
            <a:off x="9352721" y="1286349"/>
            <a:ext cx="1105052" cy="45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NameNode</a:t>
            </a:r>
            <a:endParaRPr lang="en-US" altLang="zh-CN" sz="1600" dirty="0">
              <a:latin typeface="Arial" panose="020B0604020202020204" pitchFamily="34" charset="0"/>
            </a:endParaRPr>
          </a:p>
        </p:txBody>
      </p:sp>
      <p:sp>
        <p:nvSpPr>
          <p:cNvPr id="88" name="文本框 23"/>
          <p:cNvSpPr txBox="1">
            <a:spLocks noChangeArrowheads="1"/>
          </p:cNvSpPr>
          <p:nvPr/>
        </p:nvSpPr>
        <p:spPr bwMode="auto">
          <a:xfrm>
            <a:off x="1800945" y="1290737"/>
            <a:ext cx="677157"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客户端</a:t>
            </a:r>
            <a:endParaRPr lang="zh-CN" altLang="zh-CN" sz="1600" dirty="0">
              <a:latin typeface="Arial" panose="020B0604020202020204" pitchFamily="34" charset="0"/>
            </a:endParaRPr>
          </a:p>
        </p:txBody>
      </p:sp>
      <p:sp>
        <p:nvSpPr>
          <p:cNvPr id="89" name="矩形 88"/>
          <p:cNvSpPr/>
          <p:nvPr/>
        </p:nvSpPr>
        <p:spPr>
          <a:xfrm>
            <a:off x="9387644" y="2286166"/>
            <a:ext cx="922602" cy="37497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90" name="文本框 25"/>
          <p:cNvSpPr txBox="1">
            <a:spLocks noChangeArrowheads="1"/>
          </p:cNvSpPr>
          <p:nvPr/>
        </p:nvSpPr>
        <p:spPr bwMode="auto">
          <a:xfrm>
            <a:off x="9532962" y="2375608"/>
            <a:ext cx="677157"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zh-CN"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元数据</a:t>
            </a:r>
            <a:endParaRPr lang="zh-CN" altLang="zh-CN" sz="1600" dirty="0">
              <a:latin typeface="Arial" panose="020B0604020202020204" pitchFamily="34" charset="0"/>
            </a:endParaRPr>
          </a:p>
        </p:txBody>
      </p:sp>
      <p:sp>
        <p:nvSpPr>
          <p:cNvPr id="91" name="圆角矩形 90"/>
          <p:cNvSpPr/>
          <p:nvPr/>
        </p:nvSpPr>
        <p:spPr>
          <a:xfrm>
            <a:off x="10637546" y="4527779"/>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92" name="圆角矩形 91"/>
          <p:cNvSpPr/>
          <p:nvPr/>
        </p:nvSpPr>
        <p:spPr>
          <a:xfrm>
            <a:off x="4135993" y="4548094"/>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93" name="圆角矩形 92"/>
          <p:cNvSpPr/>
          <p:nvPr/>
        </p:nvSpPr>
        <p:spPr>
          <a:xfrm>
            <a:off x="7715613" y="4548940"/>
            <a:ext cx="1311992" cy="195529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94" name="文本框 30"/>
          <p:cNvSpPr txBox="1">
            <a:spLocks noChangeArrowheads="1"/>
          </p:cNvSpPr>
          <p:nvPr/>
        </p:nvSpPr>
        <p:spPr bwMode="auto">
          <a:xfrm>
            <a:off x="4341983" y="4278747"/>
            <a:ext cx="979145" cy="31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DataNode1</a:t>
            </a:r>
            <a:endParaRPr lang="en-US" altLang="zh-CN" sz="1600" dirty="0">
              <a:latin typeface="Arial" panose="020B0604020202020204" pitchFamily="34" charset="0"/>
            </a:endParaRPr>
          </a:p>
        </p:txBody>
      </p:sp>
      <p:sp>
        <p:nvSpPr>
          <p:cNvPr id="95" name="文本框 31"/>
          <p:cNvSpPr txBox="1">
            <a:spLocks noChangeArrowheads="1"/>
          </p:cNvSpPr>
          <p:nvPr/>
        </p:nvSpPr>
        <p:spPr bwMode="auto">
          <a:xfrm>
            <a:off x="7903895" y="4263387"/>
            <a:ext cx="981878" cy="30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DataNode2</a:t>
            </a:r>
            <a:endParaRPr lang="en-US" altLang="zh-CN" sz="1600" dirty="0">
              <a:latin typeface="Arial" panose="020B0604020202020204" pitchFamily="34" charset="0"/>
            </a:endParaRPr>
          </a:p>
        </p:txBody>
      </p:sp>
      <p:sp>
        <p:nvSpPr>
          <p:cNvPr id="96" name="文本框 32"/>
          <p:cNvSpPr txBox="1">
            <a:spLocks noChangeArrowheads="1"/>
          </p:cNvSpPr>
          <p:nvPr/>
        </p:nvSpPr>
        <p:spPr bwMode="auto">
          <a:xfrm>
            <a:off x="10785833" y="4209446"/>
            <a:ext cx="945480" cy="33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DataNode3</a:t>
            </a:r>
            <a:endParaRPr lang="en-US" altLang="zh-CN" sz="1600" dirty="0">
              <a:latin typeface="Arial" panose="020B0604020202020204" pitchFamily="34" charset="0"/>
            </a:endParaRPr>
          </a:p>
        </p:txBody>
      </p:sp>
      <p:cxnSp>
        <p:nvCxnSpPr>
          <p:cNvPr id="97" name="肘形连接符 96"/>
          <p:cNvCxnSpPr>
            <a:endCxn id="92" idx="1"/>
          </p:cNvCxnSpPr>
          <p:nvPr/>
        </p:nvCxnSpPr>
        <p:spPr>
          <a:xfrm rot="16200000" flipH="1">
            <a:off x="2148466" y="3538211"/>
            <a:ext cx="1978587" cy="1996468"/>
          </a:xfrm>
          <a:prstGeom prst="bentConnector2">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sp>
        <p:nvSpPr>
          <p:cNvPr id="98" name="圆柱形 97"/>
          <p:cNvSpPr/>
          <p:nvPr/>
        </p:nvSpPr>
        <p:spPr>
          <a:xfrm>
            <a:off x="244524" y="3619058"/>
            <a:ext cx="751679" cy="1120359"/>
          </a:xfrm>
          <a:prstGeom prst="can">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99" name="文本框 35"/>
          <p:cNvSpPr txBox="1">
            <a:spLocks noChangeArrowheads="1"/>
          </p:cNvSpPr>
          <p:nvPr/>
        </p:nvSpPr>
        <p:spPr bwMode="auto">
          <a:xfrm>
            <a:off x="394094" y="4836361"/>
            <a:ext cx="531364" cy="3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ss.avi</a:t>
            </a:r>
            <a:endParaRPr lang="en-US" altLang="zh-CN" sz="1600" dirty="0">
              <a:latin typeface="Arial" panose="020B0604020202020204" pitchFamily="34" charset="0"/>
            </a:endParaRPr>
          </a:p>
        </p:txBody>
      </p:sp>
      <p:sp>
        <p:nvSpPr>
          <p:cNvPr id="100" name="文本框 36"/>
          <p:cNvSpPr txBox="1">
            <a:spLocks noChangeArrowheads="1"/>
          </p:cNvSpPr>
          <p:nvPr/>
        </p:nvSpPr>
        <p:spPr bwMode="auto">
          <a:xfrm>
            <a:off x="314779" y="4154013"/>
            <a:ext cx="692393" cy="24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0-128m</a:t>
            </a:r>
            <a:endParaRPr lang="en-US" altLang="zh-CN" sz="1600" dirty="0">
              <a:latin typeface="Arial" panose="020B0604020202020204" pitchFamily="34" charset="0"/>
            </a:endParaRPr>
          </a:p>
        </p:txBody>
      </p:sp>
      <p:sp>
        <p:nvSpPr>
          <p:cNvPr id="101" name="文本框 37"/>
          <p:cNvSpPr txBox="1">
            <a:spLocks noChangeArrowheads="1"/>
          </p:cNvSpPr>
          <p:nvPr/>
        </p:nvSpPr>
        <p:spPr bwMode="auto">
          <a:xfrm>
            <a:off x="394093" y="3361347"/>
            <a:ext cx="482474"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200m</a:t>
            </a:r>
            <a:endParaRPr lang="en-US" altLang="zh-CN" sz="1600" dirty="0">
              <a:latin typeface="Arial" panose="020B0604020202020204" pitchFamily="34" charset="0"/>
            </a:endParaRPr>
          </a:p>
        </p:txBody>
      </p:sp>
      <p:cxnSp>
        <p:nvCxnSpPr>
          <p:cNvPr id="102" name="直接连接符 101"/>
          <p:cNvCxnSpPr/>
          <p:nvPr/>
        </p:nvCxnSpPr>
        <p:spPr>
          <a:xfrm flipV="1">
            <a:off x="244524" y="4047408"/>
            <a:ext cx="751679" cy="14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endCxn id="151" idx="1"/>
          </p:cNvCxnSpPr>
          <p:nvPr/>
        </p:nvCxnSpPr>
        <p:spPr>
          <a:xfrm flipV="1">
            <a:off x="244522" y="2549823"/>
            <a:ext cx="588048" cy="116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文本框 40"/>
          <p:cNvSpPr txBox="1">
            <a:spLocks noChangeArrowheads="1"/>
          </p:cNvSpPr>
          <p:nvPr/>
        </p:nvSpPr>
        <p:spPr bwMode="auto">
          <a:xfrm>
            <a:off x="2158968" y="5145214"/>
            <a:ext cx="2336565" cy="35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5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请求建立</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block</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传输通道</a:t>
            </a:r>
            <a:endParaRPr lang="zh-CN" altLang="en-US" sz="1600" dirty="0">
              <a:latin typeface="Arial" panose="020B0604020202020204" pitchFamily="34" charset="0"/>
            </a:endParaRPr>
          </a:p>
        </p:txBody>
      </p:sp>
      <p:sp>
        <p:nvSpPr>
          <p:cNvPr id="105" name="矩形 104"/>
          <p:cNvSpPr/>
          <p:nvPr/>
        </p:nvSpPr>
        <p:spPr>
          <a:xfrm>
            <a:off x="4369613" y="5732272"/>
            <a:ext cx="747412" cy="30641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06" name="文本框 42"/>
          <p:cNvSpPr txBox="1">
            <a:spLocks noChangeArrowheads="1"/>
          </p:cNvSpPr>
          <p:nvPr/>
        </p:nvSpPr>
        <p:spPr bwMode="auto">
          <a:xfrm>
            <a:off x="4382203" y="5460985"/>
            <a:ext cx="988013"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Bytebuffer</a:t>
            </a:r>
            <a:endParaRPr lang="en-US" altLang="zh-CN" sz="1600" dirty="0">
              <a:latin typeface="Arial" panose="020B0604020202020204" pitchFamily="34" charset="0"/>
            </a:endParaRPr>
          </a:p>
        </p:txBody>
      </p:sp>
      <p:sp>
        <p:nvSpPr>
          <p:cNvPr id="107" name="流程图: 联系 106"/>
          <p:cNvSpPr/>
          <p:nvPr/>
        </p:nvSpPr>
        <p:spPr>
          <a:xfrm>
            <a:off x="4444946" y="5821996"/>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08" name="流程图: 联系 107"/>
          <p:cNvSpPr/>
          <p:nvPr/>
        </p:nvSpPr>
        <p:spPr>
          <a:xfrm>
            <a:off x="4612543" y="5826228"/>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09" name="流程图: 联系 108"/>
          <p:cNvSpPr/>
          <p:nvPr/>
        </p:nvSpPr>
        <p:spPr>
          <a:xfrm>
            <a:off x="4846162" y="5826228"/>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10" name="流程图: 联系 109"/>
          <p:cNvSpPr/>
          <p:nvPr/>
        </p:nvSpPr>
        <p:spPr>
          <a:xfrm>
            <a:off x="4190166" y="5845696"/>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11" name="流程图: 联系 110"/>
          <p:cNvSpPr/>
          <p:nvPr/>
        </p:nvSpPr>
        <p:spPr>
          <a:xfrm>
            <a:off x="4306975" y="5835539"/>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12" name="矩形 111"/>
          <p:cNvSpPr/>
          <p:nvPr/>
        </p:nvSpPr>
        <p:spPr>
          <a:xfrm>
            <a:off x="8010178" y="5717882"/>
            <a:ext cx="747412" cy="30641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13" name="文本框 51"/>
          <p:cNvSpPr txBox="1">
            <a:spLocks noChangeArrowheads="1"/>
          </p:cNvSpPr>
          <p:nvPr/>
        </p:nvSpPr>
        <p:spPr bwMode="auto">
          <a:xfrm>
            <a:off x="7991526" y="5427774"/>
            <a:ext cx="932789"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Bytebuffer</a:t>
            </a:r>
            <a:endParaRPr lang="en-US" altLang="zh-CN" sz="1600" dirty="0">
              <a:latin typeface="Arial" panose="020B0604020202020204" pitchFamily="34" charset="0"/>
            </a:endParaRPr>
          </a:p>
        </p:txBody>
      </p:sp>
      <p:sp>
        <p:nvSpPr>
          <p:cNvPr id="114" name="流程图: 联系 113"/>
          <p:cNvSpPr/>
          <p:nvPr/>
        </p:nvSpPr>
        <p:spPr>
          <a:xfrm>
            <a:off x="8085511" y="5807606"/>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15" name="流程图: 联系 114"/>
          <p:cNvSpPr/>
          <p:nvPr/>
        </p:nvSpPr>
        <p:spPr>
          <a:xfrm>
            <a:off x="8253108" y="5811838"/>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16" name="流程图: 联系 115"/>
          <p:cNvSpPr/>
          <p:nvPr/>
        </p:nvSpPr>
        <p:spPr>
          <a:xfrm>
            <a:off x="8486727" y="5811838"/>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17" name="矩形 116"/>
          <p:cNvSpPr/>
          <p:nvPr/>
        </p:nvSpPr>
        <p:spPr>
          <a:xfrm>
            <a:off x="10933803" y="5718729"/>
            <a:ext cx="747412" cy="30641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18" name="文本框 56"/>
          <p:cNvSpPr txBox="1">
            <a:spLocks noChangeArrowheads="1"/>
          </p:cNvSpPr>
          <p:nvPr/>
        </p:nvSpPr>
        <p:spPr bwMode="auto">
          <a:xfrm>
            <a:off x="10879787" y="5427774"/>
            <a:ext cx="920318"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err="1">
                <a:solidFill>
                  <a:srgbClr val="000000"/>
                </a:solidFill>
                <a:latin typeface="Calibri" panose="020F0502020204030204" charset="0"/>
                <a:ea typeface="宋体" panose="02010600030101010101" pitchFamily="2" charset="-122"/>
                <a:cs typeface="Times New Roman" panose="02020603050405020304" pitchFamily="18" charset="0"/>
              </a:rPr>
              <a:t>Bytebuffer</a:t>
            </a:r>
            <a:endParaRPr lang="en-US" altLang="zh-CN" sz="1600" dirty="0">
              <a:latin typeface="Arial" panose="020B0604020202020204" pitchFamily="34" charset="0"/>
            </a:endParaRPr>
          </a:p>
        </p:txBody>
      </p:sp>
      <p:sp>
        <p:nvSpPr>
          <p:cNvPr id="119" name="流程图: 联系 118"/>
          <p:cNvSpPr/>
          <p:nvPr/>
        </p:nvSpPr>
        <p:spPr>
          <a:xfrm>
            <a:off x="11009136" y="5808453"/>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20" name="流程图: 联系 119"/>
          <p:cNvSpPr/>
          <p:nvPr/>
        </p:nvSpPr>
        <p:spPr>
          <a:xfrm>
            <a:off x="11176733" y="5812685"/>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21" name="流程图: 联系 120"/>
          <p:cNvSpPr/>
          <p:nvPr/>
        </p:nvSpPr>
        <p:spPr>
          <a:xfrm>
            <a:off x="11410352" y="5812685"/>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cxnSp>
        <p:nvCxnSpPr>
          <p:cNvPr id="122" name="直接箭头连接符 121"/>
          <p:cNvCxnSpPr/>
          <p:nvPr/>
        </p:nvCxnSpPr>
        <p:spPr>
          <a:xfrm>
            <a:off x="5451371" y="5592608"/>
            <a:ext cx="2278211" cy="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9029298" y="5617156"/>
            <a:ext cx="1608248" cy="2116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流程图: 联系 123"/>
          <p:cNvSpPr/>
          <p:nvPr/>
        </p:nvSpPr>
        <p:spPr>
          <a:xfrm>
            <a:off x="5228755" y="5845696"/>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25" name="流程图: 联系 124"/>
          <p:cNvSpPr/>
          <p:nvPr/>
        </p:nvSpPr>
        <p:spPr>
          <a:xfrm>
            <a:off x="7845967" y="5867704"/>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26" name="流程图: 联系 125"/>
          <p:cNvSpPr/>
          <p:nvPr/>
        </p:nvSpPr>
        <p:spPr>
          <a:xfrm>
            <a:off x="8869320" y="5827075"/>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27" name="流程图: 联系 126"/>
          <p:cNvSpPr/>
          <p:nvPr/>
        </p:nvSpPr>
        <p:spPr>
          <a:xfrm>
            <a:off x="10739966" y="5865165"/>
            <a:ext cx="60098" cy="6009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cxnSp>
        <p:nvCxnSpPr>
          <p:cNvPr id="128" name="直接箭头连接符 127"/>
          <p:cNvCxnSpPr/>
          <p:nvPr/>
        </p:nvCxnSpPr>
        <p:spPr>
          <a:xfrm flipH="1">
            <a:off x="9020836" y="5044290"/>
            <a:ext cx="1616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flipH="1">
            <a:off x="5470839" y="5038365"/>
            <a:ext cx="2258742" cy="6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肘形连接符 129"/>
          <p:cNvCxnSpPr/>
          <p:nvPr/>
        </p:nvCxnSpPr>
        <p:spPr>
          <a:xfrm rot="10800000">
            <a:off x="1925660" y="3547151"/>
            <a:ext cx="2210338" cy="1534063"/>
          </a:xfrm>
          <a:prstGeom prst="bentConnector3">
            <a:avLst>
              <a:gd name="adj1" fmla="val 9999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1" name="文本框 70"/>
          <p:cNvSpPr txBox="1">
            <a:spLocks noChangeArrowheads="1"/>
          </p:cNvSpPr>
          <p:nvPr/>
        </p:nvSpPr>
        <p:spPr bwMode="auto">
          <a:xfrm>
            <a:off x="2158969" y="4618407"/>
            <a:ext cx="1506470" cy="42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6 dn1</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应答成功</a:t>
            </a:r>
            <a:endParaRPr lang="zh-CN" altLang="en-US" sz="1600" dirty="0">
              <a:latin typeface="Arial" panose="020B0604020202020204" pitchFamily="34" charset="0"/>
            </a:endParaRPr>
          </a:p>
        </p:txBody>
      </p:sp>
      <p:sp>
        <p:nvSpPr>
          <p:cNvPr id="132" name="文本框 71"/>
          <p:cNvSpPr txBox="1">
            <a:spLocks noChangeArrowheads="1"/>
          </p:cNvSpPr>
          <p:nvPr/>
        </p:nvSpPr>
        <p:spPr bwMode="auto">
          <a:xfrm>
            <a:off x="9155415" y="4672926"/>
            <a:ext cx="1441303" cy="21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6 dn3</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应答成功</a:t>
            </a:r>
            <a:endParaRPr lang="zh-CN" altLang="en-US" sz="1600" dirty="0">
              <a:latin typeface="Arial" panose="020B0604020202020204" pitchFamily="34" charset="0"/>
            </a:endParaRPr>
          </a:p>
        </p:txBody>
      </p:sp>
      <p:sp>
        <p:nvSpPr>
          <p:cNvPr id="133" name="文本框 72"/>
          <p:cNvSpPr txBox="1">
            <a:spLocks noChangeArrowheads="1"/>
          </p:cNvSpPr>
          <p:nvPr/>
        </p:nvSpPr>
        <p:spPr bwMode="auto">
          <a:xfrm>
            <a:off x="5593207" y="4690150"/>
            <a:ext cx="1838536"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6 dn2</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应答成功</a:t>
            </a:r>
            <a:endParaRPr lang="zh-CN" altLang="en-US" sz="1600" dirty="0">
              <a:latin typeface="Arial" panose="020B0604020202020204" pitchFamily="34" charset="0"/>
            </a:endParaRPr>
          </a:p>
        </p:txBody>
      </p:sp>
      <p:sp>
        <p:nvSpPr>
          <p:cNvPr id="134" name="文本框 74"/>
          <p:cNvSpPr txBox="1">
            <a:spLocks noChangeArrowheads="1"/>
          </p:cNvSpPr>
          <p:nvPr/>
        </p:nvSpPr>
        <p:spPr bwMode="auto">
          <a:xfrm>
            <a:off x="5558427" y="5359030"/>
            <a:ext cx="1600843"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5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请求建立通道</a:t>
            </a:r>
            <a:endParaRPr lang="zh-CN" altLang="en-US" sz="1600" dirty="0"/>
          </a:p>
          <a:p>
            <a:pPr defTabSz="1218895" eaLnBrk="0" fontAlgn="base" hangingPunct="0">
              <a:spcBef>
                <a:spcPct val="0"/>
              </a:spcBef>
              <a:spcAft>
                <a:spcPct val="0"/>
              </a:spcAft>
            </a:pPr>
            <a:endParaRPr lang="zh-CN" altLang="en-US" sz="1600" dirty="0">
              <a:latin typeface="Arial" panose="020B0604020202020204" pitchFamily="34" charset="0"/>
            </a:endParaRPr>
          </a:p>
        </p:txBody>
      </p:sp>
      <p:sp>
        <p:nvSpPr>
          <p:cNvPr id="135" name="文本框 75"/>
          <p:cNvSpPr txBox="1">
            <a:spLocks noChangeArrowheads="1"/>
          </p:cNvSpPr>
          <p:nvPr/>
        </p:nvSpPr>
        <p:spPr bwMode="auto">
          <a:xfrm>
            <a:off x="9194566" y="5314007"/>
            <a:ext cx="1402152"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5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请求建立通道</a:t>
            </a:r>
            <a:endParaRPr lang="zh-CN" altLang="en-US" sz="1600" dirty="0"/>
          </a:p>
          <a:p>
            <a:pPr defTabSz="1218895" eaLnBrk="0" fontAlgn="base" hangingPunct="0">
              <a:spcBef>
                <a:spcPct val="0"/>
              </a:spcBef>
              <a:spcAft>
                <a:spcPct val="0"/>
              </a:spcAft>
            </a:pPr>
            <a:endParaRPr lang="zh-CN" altLang="en-US" sz="1600" dirty="0">
              <a:latin typeface="Arial" panose="020B0604020202020204" pitchFamily="34" charset="0"/>
            </a:endParaRPr>
          </a:p>
        </p:txBody>
      </p:sp>
      <p:cxnSp>
        <p:nvCxnSpPr>
          <p:cNvPr id="136" name="肘形连接符 135"/>
          <p:cNvCxnSpPr/>
          <p:nvPr/>
        </p:nvCxnSpPr>
        <p:spPr>
          <a:xfrm rot="16200000" flipH="1">
            <a:off x="1633322" y="3521622"/>
            <a:ext cx="2516507" cy="2488836"/>
          </a:xfrm>
          <a:prstGeom prst="bentConnector3">
            <a:avLst>
              <a:gd name="adj1" fmla="val 100050"/>
            </a:avLst>
          </a:prstGeom>
          <a:ln>
            <a:tailEnd type="triangle"/>
          </a:ln>
        </p:spPr>
        <p:style>
          <a:lnRef idx="3">
            <a:schemeClr val="dk1"/>
          </a:lnRef>
          <a:fillRef idx="0">
            <a:schemeClr val="dk1"/>
          </a:fillRef>
          <a:effectRef idx="2">
            <a:schemeClr val="dk1"/>
          </a:effectRef>
          <a:fontRef idx="minor">
            <a:schemeClr val="tx1"/>
          </a:fontRef>
        </p:style>
      </p:cxnSp>
      <p:cxnSp>
        <p:nvCxnSpPr>
          <p:cNvPr id="137" name="直接箭头连接符 136"/>
          <p:cNvCxnSpPr/>
          <p:nvPr/>
        </p:nvCxnSpPr>
        <p:spPr>
          <a:xfrm>
            <a:off x="5447985" y="5878746"/>
            <a:ext cx="2260858" cy="465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8" name="直接箭头连接符 137"/>
          <p:cNvCxnSpPr/>
          <p:nvPr/>
        </p:nvCxnSpPr>
        <p:spPr>
          <a:xfrm>
            <a:off x="9052153" y="5865165"/>
            <a:ext cx="1585394" cy="13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9" name="文本框 79"/>
          <p:cNvSpPr txBox="1">
            <a:spLocks noChangeArrowheads="1"/>
          </p:cNvSpPr>
          <p:nvPr/>
        </p:nvSpPr>
        <p:spPr bwMode="auto">
          <a:xfrm>
            <a:off x="2147703" y="5643183"/>
            <a:ext cx="1690341"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传输数据  </a:t>
            </a: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packet</a:t>
            </a:r>
            <a:endParaRPr lang="zh-CN" altLang="en-US" sz="1600" dirty="0">
              <a:latin typeface="Arial" panose="020B0604020202020204" pitchFamily="34" charset="0"/>
            </a:endParaRPr>
          </a:p>
        </p:txBody>
      </p:sp>
      <p:sp>
        <p:nvSpPr>
          <p:cNvPr id="140" name="矩形 139"/>
          <p:cNvSpPr/>
          <p:nvPr/>
        </p:nvSpPr>
        <p:spPr>
          <a:xfrm>
            <a:off x="4444947" y="6207975"/>
            <a:ext cx="644992" cy="21584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41" name="文本框 81"/>
          <p:cNvSpPr txBox="1">
            <a:spLocks noChangeArrowheads="1"/>
          </p:cNvSpPr>
          <p:nvPr/>
        </p:nvSpPr>
        <p:spPr bwMode="auto">
          <a:xfrm>
            <a:off x="4463481" y="6192739"/>
            <a:ext cx="693150" cy="325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sp>
        <p:nvSpPr>
          <p:cNvPr id="142" name="矩形 141"/>
          <p:cNvSpPr/>
          <p:nvPr/>
        </p:nvSpPr>
        <p:spPr>
          <a:xfrm>
            <a:off x="8010177" y="6198664"/>
            <a:ext cx="737255" cy="21584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43" name="文本框 83"/>
          <p:cNvSpPr txBox="1">
            <a:spLocks noChangeArrowheads="1"/>
          </p:cNvSpPr>
          <p:nvPr/>
        </p:nvSpPr>
        <p:spPr bwMode="auto">
          <a:xfrm>
            <a:off x="8123572" y="6178305"/>
            <a:ext cx="740416"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sp>
        <p:nvSpPr>
          <p:cNvPr id="144" name="矩形 143"/>
          <p:cNvSpPr/>
          <p:nvPr/>
        </p:nvSpPr>
        <p:spPr>
          <a:xfrm>
            <a:off x="10933803" y="6192739"/>
            <a:ext cx="747411" cy="21584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p>
        </p:txBody>
      </p:sp>
      <p:sp>
        <p:nvSpPr>
          <p:cNvPr id="145" name="文本框 85"/>
          <p:cNvSpPr txBox="1">
            <a:spLocks noChangeArrowheads="1"/>
          </p:cNvSpPr>
          <p:nvPr/>
        </p:nvSpPr>
        <p:spPr bwMode="auto">
          <a:xfrm>
            <a:off x="11115904" y="6182267"/>
            <a:ext cx="625294" cy="2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7 blk_1</a:t>
            </a:r>
            <a:endParaRPr lang="en-US" altLang="zh-CN" sz="1600" dirty="0">
              <a:latin typeface="Arial" panose="020B0604020202020204" pitchFamily="34" charset="0"/>
            </a:endParaRPr>
          </a:p>
        </p:txBody>
      </p:sp>
      <p:cxnSp>
        <p:nvCxnSpPr>
          <p:cNvPr id="146" name="直接箭头连接符 145"/>
          <p:cNvCxnSpPr/>
          <p:nvPr/>
        </p:nvCxnSpPr>
        <p:spPr>
          <a:xfrm>
            <a:off x="4735278" y="6048843"/>
            <a:ext cx="158285" cy="15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8410546" y="6037839"/>
            <a:ext cx="126967" cy="176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a:off x="11337557" y="6037840"/>
            <a:ext cx="88877" cy="181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9" name="矩形 148"/>
          <p:cNvSpPr/>
          <p:nvPr/>
        </p:nvSpPr>
        <p:spPr>
          <a:xfrm>
            <a:off x="5018702" y="799352"/>
            <a:ext cx="2255746" cy="379463"/>
          </a:xfrm>
          <a:prstGeom prst="rect">
            <a:avLst/>
          </a:prstGeom>
        </p:spPr>
        <p:txBody>
          <a:bodyPr wrap="none">
            <a:spAutoFit/>
          </a:bodyPr>
          <a:lstStyle/>
          <a:p>
            <a:r>
              <a:rPr lang="en-US" altLang="zh-CN" sz="1866" b="1" kern="100" dirty="0">
                <a:solidFill>
                  <a:srgbClr val="FF0000"/>
                </a:solidFill>
                <a:latin typeface="Times New Roman" panose="02020603050405020304" pitchFamily="18" charset="0"/>
              </a:rPr>
              <a:t>HDFS</a:t>
            </a:r>
            <a:r>
              <a:rPr lang="zh-CN" altLang="zh-CN" sz="1866" b="1" kern="100" dirty="0">
                <a:solidFill>
                  <a:srgbClr val="FF0000"/>
                </a:solidFill>
                <a:latin typeface="Times New Roman" panose="02020603050405020304" pitchFamily="18" charset="0"/>
                <a:cs typeface="Times New Roman" panose="02020603050405020304" pitchFamily="18" charset="0"/>
              </a:rPr>
              <a:t>的写数据流程</a:t>
            </a:r>
            <a:endParaRPr lang="zh-CN" altLang="en-US" sz="1866" b="1" dirty="0">
              <a:solidFill>
                <a:srgbClr val="FF0000"/>
              </a:solidFill>
            </a:endParaRPr>
          </a:p>
        </p:txBody>
      </p:sp>
      <p:cxnSp>
        <p:nvCxnSpPr>
          <p:cNvPr id="75" name="直接箭头连接符 74"/>
          <p:cNvCxnSpPr/>
          <p:nvPr/>
        </p:nvCxnSpPr>
        <p:spPr>
          <a:xfrm>
            <a:off x="2882243" y="2902701"/>
            <a:ext cx="6440398" cy="6050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0" name="文本框 79"/>
          <p:cNvSpPr txBox="1">
            <a:spLocks noChangeArrowheads="1"/>
          </p:cNvSpPr>
          <p:nvPr/>
        </p:nvSpPr>
        <p:spPr bwMode="auto">
          <a:xfrm>
            <a:off x="3524436" y="3201653"/>
            <a:ext cx="1451655" cy="28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600" dirty="0">
                <a:solidFill>
                  <a:srgbClr val="000000"/>
                </a:solidFill>
                <a:latin typeface="Calibri" panose="020F0502020204030204" charset="0"/>
                <a:ea typeface="宋体" panose="02010600030101010101" pitchFamily="2" charset="-122"/>
                <a:cs typeface="Times New Roman" panose="02020603050405020304" pitchFamily="18" charset="0"/>
              </a:rPr>
              <a:t>8 </a:t>
            </a:r>
            <a:r>
              <a:rPr lang="zh-CN" altLang="en-US" sz="1600" dirty="0">
                <a:solidFill>
                  <a:srgbClr val="000000"/>
                </a:solidFill>
                <a:latin typeface="Calibri" panose="020F0502020204030204" charset="0"/>
                <a:ea typeface="宋体" panose="02010600030101010101" pitchFamily="2" charset="-122"/>
                <a:cs typeface="Times New Roman" panose="02020603050405020304" pitchFamily="18" charset="0"/>
              </a:rPr>
              <a:t>传输数据完成</a:t>
            </a:r>
            <a:endParaRPr lang="zh-CN" altLang="en-US" sz="1600" dirty="0">
              <a:latin typeface="Arial" panose="020B0604020202020204" pitchFamily="34" charset="0"/>
            </a:endParaRPr>
          </a:p>
        </p:txBody>
      </p:sp>
      <p:sp>
        <p:nvSpPr>
          <p:cNvPr id="3" name="矩形 2"/>
          <p:cNvSpPr/>
          <p:nvPr/>
        </p:nvSpPr>
        <p:spPr>
          <a:xfrm>
            <a:off x="1833970" y="1804957"/>
            <a:ext cx="1024680" cy="9998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a:t>Distributed </a:t>
            </a:r>
            <a:r>
              <a:rPr lang="en-US" altLang="zh-CN" sz="1333" dirty="0" err="1"/>
              <a:t>FileSystem</a:t>
            </a:r>
            <a:endParaRPr lang="zh-CN" altLang="en-US" sz="1333" dirty="0"/>
          </a:p>
        </p:txBody>
      </p:sp>
      <p:sp>
        <p:nvSpPr>
          <p:cNvPr id="151" name="圆角矩形 150"/>
          <p:cNvSpPr/>
          <p:nvPr/>
        </p:nvSpPr>
        <p:spPr>
          <a:xfrm>
            <a:off x="832569" y="1572177"/>
            <a:ext cx="2046931" cy="1955291"/>
          </a:xfrm>
          <a:prstGeom prst="roundRect">
            <a:avLst/>
          </a:prstGeom>
          <a:noFill/>
        </p:spPr>
        <p:style>
          <a:lnRef idx="2">
            <a:schemeClr val="accent6"/>
          </a:lnRef>
          <a:fillRef idx="1">
            <a:schemeClr val="lt1"/>
          </a:fillRef>
          <a:effectRef idx="0">
            <a:schemeClr val="accent6"/>
          </a:effectRef>
          <a:fontRef idx="minor">
            <a:schemeClr val="dk1"/>
          </a:fontRef>
        </p:style>
        <p:txBody>
          <a:bodyPr rot="0" spcFirstLastPara="0" vert="horz" wrap="square" lIns="121888" tIns="60944" rIns="121888" bIns="60944" numCol="1" spcCol="0" rtlCol="0" fromWordArt="0" anchor="ctr" anchorCtr="0" forceAA="0" compatLnSpc="1">
            <a:noAutofit/>
          </a:bodyPr>
          <a:lstStyle/>
          <a:p>
            <a:endParaRPr lang="zh-CN" altLang="en-US" sz="1600">
              <a:noFill/>
            </a:endParaRPr>
          </a:p>
        </p:txBody>
      </p:sp>
      <p:sp>
        <p:nvSpPr>
          <p:cNvPr id="152" name="矩形 151"/>
          <p:cNvSpPr/>
          <p:nvPr/>
        </p:nvSpPr>
        <p:spPr>
          <a:xfrm>
            <a:off x="1571969" y="3037616"/>
            <a:ext cx="1014193" cy="4644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33" dirty="0" err="1"/>
              <a:t>FSDataOutputStream</a:t>
            </a:r>
            <a:endParaRPr lang="zh-CN" altLang="en-US" sz="1333" dirty="0"/>
          </a:p>
        </p:txBody>
      </p:sp>
      <p:sp>
        <p:nvSpPr>
          <p:cNvPr id="153" name="矩形 152"/>
          <p:cNvSpPr/>
          <p:nvPr/>
        </p:nvSpPr>
        <p:spPr>
          <a:xfrm>
            <a:off x="876568" y="1804957"/>
            <a:ext cx="605217" cy="4644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66" dirty="0"/>
              <a:t>HDFS</a:t>
            </a:r>
          </a:p>
          <a:p>
            <a:pPr algn="ctr"/>
            <a:r>
              <a:rPr lang="en-US" altLang="zh-CN" sz="1066" dirty="0"/>
              <a:t>client</a:t>
            </a:r>
            <a:endParaRPr lang="zh-CN" altLang="en-US" sz="1066" dirty="0"/>
          </a:p>
        </p:txBody>
      </p:sp>
      <p:sp>
        <p:nvSpPr>
          <p:cNvPr id="154" name="文本框 23"/>
          <p:cNvSpPr txBox="1">
            <a:spLocks noChangeArrowheads="1"/>
          </p:cNvSpPr>
          <p:nvPr/>
        </p:nvSpPr>
        <p:spPr bwMode="auto">
          <a:xfrm>
            <a:off x="1481811" y="1653801"/>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create</a:t>
            </a:r>
            <a:endParaRPr lang="zh-CN" altLang="zh-CN" sz="1066" dirty="0">
              <a:latin typeface="Arial" panose="020B0604020202020204" pitchFamily="34" charset="0"/>
            </a:endParaRPr>
          </a:p>
        </p:txBody>
      </p:sp>
      <p:cxnSp>
        <p:nvCxnSpPr>
          <p:cNvPr id="9" name="直接箭头连接符 8"/>
          <p:cNvCxnSpPr>
            <a:stCxn id="153" idx="3"/>
            <a:endCxn id="3" idx="1"/>
          </p:cNvCxnSpPr>
          <p:nvPr/>
        </p:nvCxnSpPr>
        <p:spPr>
          <a:xfrm>
            <a:off x="1481784" y="2037184"/>
            <a:ext cx="352186" cy="267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153" idx="2"/>
          </p:cNvCxnSpPr>
          <p:nvPr/>
        </p:nvCxnSpPr>
        <p:spPr>
          <a:xfrm>
            <a:off x="1179176" y="2269410"/>
            <a:ext cx="581587" cy="748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53" idx="2"/>
            <a:endCxn id="152" idx="1"/>
          </p:cNvCxnSpPr>
          <p:nvPr/>
        </p:nvCxnSpPr>
        <p:spPr>
          <a:xfrm>
            <a:off x="1179177" y="2269410"/>
            <a:ext cx="392792" cy="100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文本框 23"/>
          <p:cNvSpPr txBox="1">
            <a:spLocks noChangeArrowheads="1"/>
          </p:cNvSpPr>
          <p:nvPr/>
        </p:nvSpPr>
        <p:spPr bwMode="auto">
          <a:xfrm>
            <a:off x="1468908" y="2463657"/>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write</a:t>
            </a:r>
            <a:endParaRPr lang="zh-CN" altLang="zh-CN" sz="1066" dirty="0">
              <a:latin typeface="Arial" panose="020B0604020202020204" pitchFamily="34" charset="0"/>
            </a:endParaRPr>
          </a:p>
        </p:txBody>
      </p:sp>
      <p:sp>
        <p:nvSpPr>
          <p:cNvPr id="156" name="文本框 23"/>
          <p:cNvSpPr txBox="1">
            <a:spLocks noChangeArrowheads="1"/>
          </p:cNvSpPr>
          <p:nvPr/>
        </p:nvSpPr>
        <p:spPr bwMode="auto">
          <a:xfrm>
            <a:off x="985464" y="2676663"/>
            <a:ext cx="677157" cy="2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lstStyle/>
          <a:p>
            <a:pPr defTabSz="1218895" eaLnBrk="0" fontAlgn="base" hangingPunct="0">
              <a:spcBef>
                <a:spcPct val="0"/>
              </a:spcBef>
              <a:spcAft>
                <a:spcPct val="0"/>
              </a:spcAft>
            </a:pPr>
            <a:r>
              <a:rPr lang="en-US" altLang="zh-CN" sz="1066" dirty="0">
                <a:solidFill>
                  <a:srgbClr val="000000"/>
                </a:solidFill>
                <a:latin typeface="Calibri" panose="020F0502020204030204" charset="0"/>
                <a:ea typeface="宋体" panose="02010600030101010101" pitchFamily="2" charset="-122"/>
                <a:cs typeface="Times New Roman" panose="02020603050405020304" pitchFamily="18" charset="0"/>
              </a:rPr>
              <a:t>close</a:t>
            </a:r>
            <a:endParaRPr lang="zh-CN" altLang="zh-CN" sz="1066"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1000"/>
                                        <p:tgtEl>
                                          <p:spTgt spid="98"/>
                                        </p:tgtEl>
                                      </p:cBhvr>
                                    </p:animEffect>
                                    <p:anim calcmode="lin" valueType="num">
                                      <p:cBhvr>
                                        <p:cTn id="13" dur="1000" fill="hold"/>
                                        <p:tgtEl>
                                          <p:spTgt spid="98"/>
                                        </p:tgtEl>
                                        <p:attrNameLst>
                                          <p:attrName>ppt_x</p:attrName>
                                        </p:attrNameLst>
                                      </p:cBhvr>
                                      <p:tavLst>
                                        <p:tav tm="0">
                                          <p:val>
                                            <p:strVal val="#ppt_x"/>
                                          </p:val>
                                        </p:tav>
                                        <p:tav tm="100000">
                                          <p:val>
                                            <p:strVal val="#ppt_x"/>
                                          </p:val>
                                        </p:tav>
                                      </p:tavLst>
                                    </p:anim>
                                    <p:anim calcmode="lin" valueType="num">
                                      <p:cBhvr>
                                        <p:cTn id="14" dur="1000" fill="hold"/>
                                        <p:tgtEl>
                                          <p:spTgt spid="9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1000"/>
                                        <p:tgtEl>
                                          <p:spTgt spid="99"/>
                                        </p:tgtEl>
                                      </p:cBhvr>
                                    </p:animEffect>
                                    <p:anim calcmode="lin" valueType="num">
                                      <p:cBhvr>
                                        <p:cTn id="18" dur="1000" fill="hold"/>
                                        <p:tgtEl>
                                          <p:spTgt spid="99"/>
                                        </p:tgtEl>
                                        <p:attrNameLst>
                                          <p:attrName>ppt_x</p:attrName>
                                        </p:attrNameLst>
                                      </p:cBhvr>
                                      <p:tavLst>
                                        <p:tav tm="0">
                                          <p:val>
                                            <p:strVal val="#ppt_x"/>
                                          </p:val>
                                        </p:tav>
                                        <p:tav tm="100000">
                                          <p:val>
                                            <p:strVal val="#ppt_x"/>
                                          </p:val>
                                        </p:tav>
                                      </p:tavLst>
                                    </p:anim>
                                    <p:anim calcmode="lin" valueType="num">
                                      <p:cBhvr>
                                        <p:cTn id="19" dur="1000" fill="hold"/>
                                        <p:tgtEl>
                                          <p:spTgt spid="9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anim calcmode="lin" valueType="num">
                                      <p:cBhvr>
                                        <p:cTn id="23" dur="1000" fill="hold"/>
                                        <p:tgtEl>
                                          <p:spTgt spid="100"/>
                                        </p:tgtEl>
                                        <p:attrNameLst>
                                          <p:attrName>ppt_x</p:attrName>
                                        </p:attrNameLst>
                                      </p:cBhvr>
                                      <p:tavLst>
                                        <p:tav tm="0">
                                          <p:val>
                                            <p:strVal val="#ppt_x"/>
                                          </p:val>
                                        </p:tav>
                                        <p:tav tm="100000">
                                          <p:val>
                                            <p:strVal val="#ppt_x"/>
                                          </p:val>
                                        </p:tav>
                                      </p:tavLst>
                                    </p:anim>
                                    <p:anim calcmode="lin" valueType="num">
                                      <p:cBhvr>
                                        <p:cTn id="24" dur="1000" fill="hold"/>
                                        <p:tgtEl>
                                          <p:spTgt spid="10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1000"/>
                                        <p:tgtEl>
                                          <p:spTgt spid="101"/>
                                        </p:tgtEl>
                                      </p:cBhvr>
                                    </p:animEffect>
                                    <p:anim calcmode="lin" valueType="num">
                                      <p:cBhvr>
                                        <p:cTn id="28" dur="1000" fill="hold"/>
                                        <p:tgtEl>
                                          <p:spTgt spid="101"/>
                                        </p:tgtEl>
                                        <p:attrNameLst>
                                          <p:attrName>ppt_x</p:attrName>
                                        </p:attrNameLst>
                                      </p:cBhvr>
                                      <p:tavLst>
                                        <p:tav tm="0">
                                          <p:val>
                                            <p:strVal val="#ppt_x"/>
                                          </p:val>
                                        </p:tav>
                                        <p:tav tm="100000">
                                          <p:val>
                                            <p:strVal val="#ppt_x"/>
                                          </p:val>
                                        </p:tav>
                                      </p:tavLst>
                                    </p:anim>
                                    <p:anim calcmode="lin" valueType="num">
                                      <p:cBhvr>
                                        <p:cTn id="29" dur="1000" fill="hold"/>
                                        <p:tgtEl>
                                          <p:spTgt spid="10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anim calcmode="lin" valueType="num">
                                      <p:cBhvr>
                                        <p:cTn id="33" dur="1000" fill="hold"/>
                                        <p:tgtEl>
                                          <p:spTgt spid="102"/>
                                        </p:tgtEl>
                                        <p:attrNameLst>
                                          <p:attrName>ppt_x</p:attrName>
                                        </p:attrNameLst>
                                      </p:cBhvr>
                                      <p:tavLst>
                                        <p:tav tm="0">
                                          <p:val>
                                            <p:strVal val="#ppt_x"/>
                                          </p:val>
                                        </p:tav>
                                        <p:tav tm="100000">
                                          <p:val>
                                            <p:strVal val="#ppt_x"/>
                                          </p:val>
                                        </p:tav>
                                      </p:tavLst>
                                    </p:anim>
                                    <p:anim calcmode="lin" valueType="num">
                                      <p:cBhvr>
                                        <p:cTn id="34" dur="1000" fill="hold"/>
                                        <p:tgtEl>
                                          <p:spTgt spid="10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1000"/>
                                        <p:tgtEl>
                                          <p:spTgt spid="103"/>
                                        </p:tgtEl>
                                      </p:cBhvr>
                                    </p:animEffect>
                                    <p:anim calcmode="lin" valueType="num">
                                      <p:cBhvr>
                                        <p:cTn id="38" dur="1000" fill="hold"/>
                                        <p:tgtEl>
                                          <p:spTgt spid="103"/>
                                        </p:tgtEl>
                                        <p:attrNameLst>
                                          <p:attrName>ppt_x</p:attrName>
                                        </p:attrNameLst>
                                      </p:cBhvr>
                                      <p:tavLst>
                                        <p:tav tm="0">
                                          <p:val>
                                            <p:strVal val="#ppt_x"/>
                                          </p:val>
                                        </p:tav>
                                        <p:tav tm="100000">
                                          <p:val>
                                            <p:strVal val="#ppt_x"/>
                                          </p:val>
                                        </p:tav>
                                      </p:tavLst>
                                    </p:anim>
                                    <p:anim calcmode="lin" valueType="num">
                                      <p:cBhvr>
                                        <p:cTn id="39" dur="1000" fill="hold"/>
                                        <p:tgtEl>
                                          <p:spTgt spid="10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fade">
                                      <p:cBhvr>
                                        <p:cTn id="47" dur="1000"/>
                                        <p:tgtEl>
                                          <p:spTgt spid="152"/>
                                        </p:tgtEl>
                                      </p:cBhvr>
                                    </p:animEffect>
                                    <p:anim calcmode="lin" valueType="num">
                                      <p:cBhvr>
                                        <p:cTn id="48" dur="1000" fill="hold"/>
                                        <p:tgtEl>
                                          <p:spTgt spid="152"/>
                                        </p:tgtEl>
                                        <p:attrNameLst>
                                          <p:attrName>ppt_x</p:attrName>
                                        </p:attrNameLst>
                                      </p:cBhvr>
                                      <p:tavLst>
                                        <p:tav tm="0">
                                          <p:val>
                                            <p:strVal val="#ppt_x"/>
                                          </p:val>
                                        </p:tav>
                                        <p:tav tm="100000">
                                          <p:val>
                                            <p:strVal val="#ppt_x"/>
                                          </p:val>
                                        </p:tav>
                                      </p:tavLst>
                                    </p:anim>
                                    <p:anim calcmode="lin" valueType="num">
                                      <p:cBhvr>
                                        <p:cTn id="49" dur="1000" fill="hold"/>
                                        <p:tgtEl>
                                          <p:spTgt spid="15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1"/>
                                        </p:tgtEl>
                                        <p:attrNameLst>
                                          <p:attrName>style.visibility</p:attrName>
                                        </p:attrNameLst>
                                      </p:cBhvr>
                                      <p:to>
                                        <p:strVal val="visible"/>
                                      </p:to>
                                    </p:set>
                                    <p:animEffect transition="in" filter="fade">
                                      <p:cBhvr>
                                        <p:cTn id="52" dur="1000"/>
                                        <p:tgtEl>
                                          <p:spTgt spid="151"/>
                                        </p:tgtEl>
                                      </p:cBhvr>
                                    </p:animEffect>
                                    <p:anim calcmode="lin" valueType="num">
                                      <p:cBhvr>
                                        <p:cTn id="53" dur="1000" fill="hold"/>
                                        <p:tgtEl>
                                          <p:spTgt spid="151"/>
                                        </p:tgtEl>
                                        <p:attrNameLst>
                                          <p:attrName>ppt_x</p:attrName>
                                        </p:attrNameLst>
                                      </p:cBhvr>
                                      <p:tavLst>
                                        <p:tav tm="0">
                                          <p:val>
                                            <p:strVal val="#ppt_x"/>
                                          </p:val>
                                        </p:tav>
                                        <p:tav tm="100000">
                                          <p:val>
                                            <p:strVal val="#ppt_x"/>
                                          </p:val>
                                        </p:tav>
                                      </p:tavLst>
                                    </p:anim>
                                    <p:anim calcmode="lin" valueType="num">
                                      <p:cBhvr>
                                        <p:cTn id="54" dur="1000" fill="hold"/>
                                        <p:tgtEl>
                                          <p:spTgt spid="15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3"/>
                                        </p:tgtEl>
                                        <p:attrNameLst>
                                          <p:attrName>style.visibility</p:attrName>
                                        </p:attrNameLst>
                                      </p:cBhvr>
                                      <p:to>
                                        <p:strVal val="visible"/>
                                      </p:to>
                                    </p:set>
                                    <p:animEffect transition="in" filter="fade">
                                      <p:cBhvr>
                                        <p:cTn id="57" dur="1000"/>
                                        <p:tgtEl>
                                          <p:spTgt spid="153"/>
                                        </p:tgtEl>
                                      </p:cBhvr>
                                    </p:animEffect>
                                    <p:anim calcmode="lin" valueType="num">
                                      <p:cBhvr>
                                        <p:cTn id="58" dur="1000" fill="hold"/>
                                        <p:tgtEl>
                                          <p:spTgt spid="153"/>
                                        </p:tgtEl>
                                        <p:attrNameLst>
                                          <p:attrName>ppt_x</p:attrName>
                                        </p:attrNameLst>
                                      </p:cBhvr>
                                      <p:tavLst>
                                        <p:tav tm="0">
                                          <p:val>
                                            <p:strVal val="#ppt_x"/>
                                          </p:val>
                                        </p:tav>
                                        <p:tav tm="100000">
                                          <p:val>
                                            <p:strVal val="#ppt_x"/>
                                          </p:val>
                                        </p:tav>
                                      </p:tavLst>
                                    </p:anim>
                                    <p:anim calcmode="lin" valueType="num">
                                      <p:cBhvr>
                                        <p:cTn id="59"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1000"/>
                                        <p:tgtEl>
                                          <p:spTgt spid="78"/>
                                        </p:tgtEl>
                                      </p:cBhvr>
                                    </p:animEffect>
                                    <p:anim calcmode="lin" valueType="num">
                                      <p:cBhvr>
                                        <p:cTn id="65" dur="1000" fill="hold"/>
                                        <p:tgtEl>
                                          <p:spTgt spid="78"/>
                                        </p:tgtEl>
                                        <p:attrNameLst>
                                          <p:attrName>ppt_x</p:attrName>
                                        </p:attrNameLst>
                                      </p:cBhvr>
                                      <p:tavLst>
                                        <p:tav tm="0">
                                          <p:val>
                                            <p:strVal val="#ppt_x"/>
                                          </p:val>
                                        </p:tav>
                                        <p:tav tm="100000">
                                          <p:val>
                                            <p:strVal val="#ppt_x"/>
                                          </p:val>
                                        </p:tav>
                                      </p:tavLst>
                                    </p:anim>
                                    <p:anim calcmode="lin" valueType="num">
                                      <p:cBhvr>
                                        <p:cTn id="66" dur="1000" fill="hold"/>
                                        <p:tgtEl>
                                          <p:spTgt spid="7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1000"/>
                                        <p:tgtEl>
                                          <p:spTgt spid="87"/>
                                        </p:tgtEl>
                                      </p:cBhvr>
                                    </p:animEffect>
                                    <p:anim calcmode="lin" valueType="num">
                                      <p:cBhvr>
                                        <p:cTn id="70" dur="1000" fill="hold"/>
                                        <p:tgtEl>
                                          <p:spTgt spid="87"/>
                                        </p:tgtEl>
                                        <p:attrNameLst>
                                          <p:attrName>ppt_x</p:attrName>
                                        </p:attrNameLst>
                                      </p:cBhvr>
                                      <p:tavLst>
                                        <p:tav tm="0">
                                          <p:val>
                                            <p:strVal val="#ppt_x"/>
                                          </p:val>
                                        </p:tav>
                                        <p:tav tm="100000">
                                          <p:val>
                                            <p:strVal val="#ppt_x"/>
                                          </p:val>
                                        </p:tav>
                                      </p:tavLst>
                                    </p:anim>
                                    <p:anim calcmode="lin" valueType="num">
                                      <p:cBhvr>
                                        <p:cTn id="71" dur="1000" fill="hold"/>
                                        <p:tgtEl>
                                          <p:spTgt spid="8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1000"/>
                                        <p:tgtEl>
                                          <p:spTgt spid="89"/>
                                        </p:tgtEl>
                                      </p:cBhvr>
                                    </p:animEffect>
                                    <p:anim calcmode="lin" valueType="num">
                                      <p:cBhvr>
                                        <p:cTn id="75" dur="1000" fill="hold"/>
                                        <p:tgtEl>
                                          <p:spTgt spid="89"/>
                                        </p:tgtEl>
                                        <p:attrNameLst>
                                          <p:attrName>ppt_x</p:attrName>
                                        </p:attrNameLst>
                                      </p:cBhvr>
                                      <p:tavLst>
                                        <p:tav tm="0">
                                          <p:val>
                                            <p:strVal val="#ppt_x"/>
                                          </p:val>
                                        </p:tav>
                                        <p:tav tm="100000">
                                          <p:val>
                                            <p:strVal val="#ppt_x"/>
                                          </p:val>
                                        </p:tav>
                                      </p:tavLst>
                                    </p:anim>
                                    <p:anim calcmode="lin" valueType="num">
                                      <p:cBhvr>
                                        <p:cTn id="76" dur="1000" fill="hold"/>
                                        <p:tgtEl>
                                          <p:spTgt spid="8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fade">
                                      <p:cBhvr>
                                        <p:cTn id="79" dur="1000"/>
                                        <p:tgtEl>
                                          <p:spTgt spid="90"/>
                                        </p:tgtEl>
                                      </p:cBhvr>
                                    </p:animEffect>
                                    <p:anim calcmode="lin" valueType="num">
                                      <p:cBhvr>
                                        <p:cTn id="80" dur="1000" fill="hold"/>
                                        <p:tgtEl>
                                          <p:spTgt spid="90"/>
                                        </p:tgtEl>
                                        <p:attrNameLst>
                                          <p:attrName>ppt_x</p:attrName>
                                        </p:attrNameLst>
                                      </p:cBhvr>
                                      <p:tavLst>
                                        <p:tav tm="0">
                                          <p:val>
                                            <p:strVal val="#ppt_x"/>
                                          </p:val>
                                        </p:tav>
                                        <p:tav tm="100000">
                                          <p:val>
                                            <p:strVal val="#ppt_x"/>
                                          </p:val>
                                        </p:tav>
                                      </p:tavLst>
                                    </p:anim>
                                    <p:anim calcmode="lin" valueType="num">
                                      <p:cBhvr>
                                        <p:cTn id="81" dur="1000" fill="hold"/>
                                        <p:tgtEl>
                                          <p:spTgt spid="90"/>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fade">
                                      <p:cBhvr>
                                        <p:cTn id="84" dur="1000"/>
                                        <p:tgtEl>
                                          <p:spTgt spid="94"/>
                                        </p:tgtEl>
                                      </p:cBhvr>
                                    </p:animEffect>
                                    <p:anim calcmode="lin" valueType="num">
                                      <p:cBhvr>
                                        <p:cTn id="85" dur="1000" fill="hold"/>
                                        <p:tgtEl>
                                          <p:spTgt spid="94"/>
                                        </p:tgtEl>
                                        <p:attrNameLst>
                                          <p:attrName>ppt_x</p:attrName>
                                        </p:attrNameLst>
                                      </p:cBhvr>
                                      <p:tavLst>
                                        <p:tav tm="0">
                                          <p:val>
                                            <p:strVal val="#ppt_x"/>
                                          </p:val>
                                        </p:tav>
                                        <p:tav tm="100000">
                                          <p:val>
                                            <p:strVal val="#ppt_x"/>
                                          </p:val>
                                        </p:tav>
                                      </p:tavLst>
                                    </p:anim>
                                    <p:anim calcmode="lin" valueType="num">
                                      <p:cBhvr>
                                        <p:cTn id="86" dur="1000" fill="hold"/>
                                        <p:tgtEl>
                                          <p:spTgt spid="94"/>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1000"/>
                                        <p:tgtEl>
                                          <p:spTgt spid="92"/>
                                        </p:tgtEl>
                                      </p:cBhvr>
                                    </p:animEffect>
                                    <p:anim calcmode="lin" valueType="num">
                                      <p:cBhvr>
                                        <p:cTn id="90" dur="1000" fill="hold"/>
                                        <p:tgtEl>
                                          <p:spTgt spid="92"/>
                                        </p:tgtEl>
                                        <p:attrNameLst>
                                          <p:attrName>ppt_x</p:attrName>
                                        </p:attrNameLst>
                                      </p:cBhvr>
                                      <p:tavLst>
                                        <p:tav tm="0">
                                          <p:val>
                                            <p:strVal val="#ppt_x"/>
                                          </p:val>
                                        </p:tav>
                                        <p:tav tm="100000">
                                          <p:val>
                                            <p:strVal val="#ppt_x"/>
                                          </p:val>
                                        </p:tav>
                                      </p:tavLst>
                                    </p:anim>
                                    <p:anim calcmode="lin" valueType="num">
                                      <p:cBhvr>
                                        <p:cTn id="91" dur="1000" fill="hold"/>
                                        <p:tgtEl>
                                          <p:spTgt spid="92"/>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95"/>
                                        </p:tgtEl>
                                        <p:attrNameLst>
                                          <p:attrName>style.visibility</p:attrName>
                                        </p:attrNameLst>
                                      </p:cBhvr>
                                      <p:to>
                                        <p:strVal val="visible"/>
                                      </p:to>
                                    </p:set>
                                    <p:animEffect transition="in" filter="fade">
                                      <p:cBhvr>
                                        <p:cTn id="94" dur="1000"/>
                                        <p:tgtEl>
                                          <p:spTgt spid="95"/>
                                        </p:tgtEl>
                                      </p:cBhvr>
                                    </p:animEffect>
                                    <p:anim calcmode="lin" valueType="num">
                                      <p:cBhvr>
                                        <p:cTn id="95" dur="1000" fill="hold"/>
                                        <p:tgtEl>
                                          <p:spTgt spid="95"/>
                                        </p:tgtEl>
                                        <p:attrNameLst>
                                          <p:attrName>ppt_x</p:attrName>
                                        </p:attrNameLst>
                                      </p:cBhvr>
                                      <p:tavLst>
                                        <p:tav tm="0">
                                          <p:val>
                                            <p:strVal val="#ppt_x"/>
                                          </p:val>
                                        </p:tav>
                                        <p:tav tm="100000">
                                          <p:val>
                                            <p:strVal val="#ppt_x"/>
                                          </p:val>
                                        </p:tav>
                                      </p:tavLst>
                                    </p:anim>
                                    <p:anim calcmode="lin" valueType="num">
                                      <p:cBhvr>
                                        <p:cTn id="96" dur="1000" fill="hold"/>
                                        <p:tgtEl>
                                          <p:spTgt spid="95"/>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93"/>
                                        </p:tgtEl>
                                        <p:attrNameLst>
                                          <p:attrName>style.visibility</p:attrName>
                                        </p:attrNameLst>
                                      </p:cBhvr>
                                      <p:to>
                                        <p:strVal val="visible"/>
                                      </p:to>
                                    </p:set>
                                    <p:animEffect transition="in" filter="fade">
                                      <p:cBhvr>
                                        <p:cTn id="99" dur="1000"/>
                                        <p:tgtEl>
                                          <p:spTgt spid="93"/>
                                        </p:tgtEl>
                                      </p:cBhvr>
                                    </p:animEffect>
                                    <p:anim calcmode="lin" valueType="num">
                                      <p:cBhvr>
                                        <p:cTn id="100" dur="1000" fill="hold"/>
                                        <p:tgtEl>
                                          <p:spTgt spid="93"/>
                                        </p:tgtEl>
                                        <p:attrNameLst>
                                          <p:attrName>ppt_x</p:attrName>
                                        </p:attrNameLst>
                                      </p:cBhvr>
                                      <p:tavLst>
                                        <p:tav tm="0">
                                          <p:val>
                                            <p:strVal val="#ppt_x"/>
                                          </p:val>
                                        </p:tav>
                                        <p:tav tm="100000">
                                          <p:val>
                                            <p:strVal val="#ppt_x"/>
                                          </p:val>
                                        </p:tav>
                                      </p:tavLst>
                                    </p:anim>
                                    <p:anim calcmode="lin" valueType="num">
                                      <p:cBhvr>
                                        <p:cTn id="101" dur="1000" fill="hold"/>
                                        <p:tgtEl>
                                          <p:spTgt spid="93"/>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96"/>
                                        </p:tgtEl>
                                        <p:attrNameLst>
                                          <p:attrName>style.visibility</p:attrName>
                                        </p:attrNameLst>
                                      </p:cBhvr>
                                      <p:to>
                                        <p:strVal val="visible"/>
                                      </p:to>
                                    </p:set>
                                    <p:animEffect transition="in" filter="fade">
                                      <p:cBhvr>
                                        <p:cTn id="104" dur="1000"/>
                                        <p:tgtEl>
                                          <p:spTgt spid="96"/>
                                        </p:tgtEl>
                                      </p:cBhvr>
                                    </p:animEffect>
                                    <p:anim calcmode="lin" valueType="num">
                                      <p:cBhvr>
                                        <p:cTn id="105" dur="1000" fill="hold"/>
                                        <p:tgtEl>
                                          <p:spTgt spid="96"/>
                                        </p:tgtEl>
                                        <p:attrNameLst>
                                          <p:attrName>ppt_x</p:attrName>
                                        </p:attrNameLst>
                                      </p:cBhvr>
                                      <p:tavLst>
                                        <p:tav tm="0">
                                          <p:val>
                                            <p:strVal val="#ppt_x"/>
                                          </p:val>
                                        </p:tav>
                                        <p:tav tm="100000">
                                          <p:val>
                                            <p:strVal val="#ppt_x"/>
                                          </p:val>
                                        </p:tav>
                                      </p:tavLst>
                                    </p:anim>
                                    <p:anim calcmode="lin" valueType="num">
                                      <p:cBhvr>
                                        <p:cTn id="106" dur="1000" fill="hold"/>
                                        <p:tgtEl>
                                          <p:spTgt spid="96"/>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91"/>
                                        </p:tgtEl>
                                        <p:attrNameLst>
                                          <p:attrName>style.visibility</p:attrName>
                                        </p:attrNameLst>
                                      </p:cBhvr>
                                      <p:to>
                                        <p:strVal val="visible"/>
                                      </p:to>
                                    </p:set>
                                    <p:animEffect transition="in" filter="fade">
                                      <p:cBhvr>
                                        <p:cTn id="109" dur="1000"/>
                                        <p:tgtEl>
                                          <p:spTgt spid="91"/>
                                        </p:tgtEl>
                                      </p:cBhvr>
                                    </p:animEffect>
                                    <p:anim calcmode="lin" valueType="num">
                                      <p:cBhvr>
                                        <p:cTn id="110" dur="1000" fill="hold"/>
                                        <p:tgtEl>
                                          <p:spTgt spid="91"/>
                                        </p:tgtEl>
                                        <p:attrNameLst>
                                          <p:attrName>ppt_x</p:attrName>
                                        </p:attrNameLst>
                                      </p:cBhvr>
                                      <p:tavLst>
                                        <p:tav tm="0">
                                          <p:val>
                                            <p:strVal val="#ppt_x"/>
                                          </p:val>
                                        </p:tav>
                                        <p:tav tm="100000">
                                          <p:val>
                                            <p:strVal val="#ppt_x"/>
                                          </p:val>
                                        </p:tav>
                                      </p:tavLst>
                                    </p:anim>
                                    <p:anim calcmode="lin" valueType="num">
                                      <p:cBhvr>
                                        <p:cTn id="111"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fade">
                                      <p:cBhvr>
                                        <p:cTn id="116" dur="1000"/>
                                        <p:tgtEl>
                                          <p:spTgt spid="79"/>
                                        </p:tgtEl>
                                      </p:cBhvr>
                                    </p:animEffect>
                                    <p:anim calcmode="lin" valueType="num">
                                      <p:cBhvr>
                                        <p:cTn id="117" dur="1000" fill="hold"/>
                                        <p:tgtEl>
                                          <p:spTgt spid="79"/>
                                        </p:tgtEl>
                                        <p:attrNameLst>
                                          <p:attrName>ppt_x</p:attrName>
                                        </p:attrNameLst>
                                      </p:cBhvr>
                                      <p:tavLst>
                                        <p:tav tm="0">
                                          <p:val>
                                            <p:strVal val="#ppt_x"/>
                                          </p:val>
                                        </p:tav>
                                        <p:tav tm="100000">
                                          <p:val>
                                            <p:strVal val="#ppt_x"/>
                                          </p:val>
                                        </p:tav>
                                      </p:tavLst>
                                    </p:anim>
                                    <p:anim calcmode="lin" valueType="num">
                                      <p:cBhvr>
                                        <p:cTn id="118" dur="1000" fill="hold"/>
                                        <p:tgtEl>
                                          <p:spTgt spid="79"/>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fade">
                                      <p:cBhvr>
                                        <p:cTn id="121" dur="1000"/>
                                        <p:tgtEl>
                                          <p:spTgt spid="84"/>
                                        </p:tgtEl>
                                      </p:cBhvr>
                                    </p:animEffect>
                                    <p:anim calcmode="lin" valueType="num">
                                      <p:cBhvr>
                                        <p:cTn id="122" dur="1000" fill="hold"/>
                                        <p:tgtEl>
                                          <p:spTgt spid="84"/>
                                        </p:tgtEl>
                                        <p:attrNameLst>
                                          <p:attrName>ppt_x</p:attrName>
                                        </p:attrNameLst>
                                      </p:cBhvr>
                                      <p:tavLst>
                                        <p:tav tm="0">
                                          <p:val>
                                            <p:strVal val="#ppt_x"/>
                                          </p:val>
                                        </p:tav>
                                        <p:tav tm="100000">
                                          <p:val>
                                            <p:strVal val="#ppt_x"/>
                                          </p:val>
                                        </p:tav>
                                      </p:tavLst>
                                    </p:anim>
                                    <p:anim calcmode="lin" valueType="num">
                                      <p:cBhvr>
                                        <p:cTn id="12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81"/>
                                        </p:tgtEl>
                                        <p:attrNameLst>
                                          <p:attrName>style.visibility</p:attrName>
                                        </p:attrNameLst>
                                      </p:cBhvr>
                                      <p:to>
                                        <p:strVal val="visible"/>
                                      </p:to>
                                    </p:set>
                                    <p:animEffect transition="in" filter="fade">
                                      <p:cBhvr>
                                        <p:cTn id="128" dur="1000"/>
                                        <p:tgtEl>
                                          <p:spTgt spid="81"/>
                                        </p:tgtEl>
                                      </p:cBhvr>
                                    </p:animEffect>
                                    <p:anim calcmode="lin" valueType="num">
                                      <p:cBhvr>
                                        <p:cTn id="129" dur="1000" fill="hold"/>
                                        <p:tgtEl>
                                          <p:spTgt spid="81"/>
                                        </p:tgtEl>
                                        <p:attrNameLst>
                                          <p:attrName>ppt_x</p:attrName>
                                        </p:attrNameLst>
                                      </p:cBhvr>
                                      <p:tavLst>
                                        <p:tav tm="0">
                                          <p:val>
                                            <p:strVal val="#ppt_x"/>
                                          </p:val>
                                        </p:tav>
                                        <p:tav tm="100000">
                                          <p:val>
                                            <p:strVal val="#ppt_x"/>
                                          </p:val>
                                        </p:tav>
                                      </p:tavLst>
                                    </p:anim>
                                    <p:anim calcmode="lin" valueType="num">
                                      <p:cBhvr>
                                        <p:cTn id="130" dur="1000" fill="hold"/>
                                        <p:tgtEl>
                                          <p:spTgt spid="81"/>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80"/>
                                        </p:tgtEl>
                                        <p:attrNameLst>
                                          <p:attrName>style.visibility</p:attrName>
                                        </p:attrNameLst>
                                      </p:cBhvr>
                                      <p:to>
                                        <p:strVal val="visible"/>
                                      </p:to>
                                    </p:set>
                                    <p:animEffect transition="in" filter="fade">
                                      <p:cBhvr>
                                        <p:cTn id="133" dur="1000"/>
                                        <p:tgtEl>
                                          <p:spTgt spid="80"/>
                                        </p:tgtEl>
                                      </p:cBhvr>
                                    </p:animEffect>
                                    <p:anim calcmode="lin" valueType="num">
                                      <p:cBhvr>
                                        <p:cTn id="134" dur="1000" fill="hold"/>
                                        <p:tgtEl>
                                          <p:spTgt spid="80"/>
                                        </p:tgtEl>
                                        <p:attrNameLst>
                                          <p:attrName>ppt_x</p:attrName>
                                        </p:attrNameLst>
                                      </p:cBhvr>
                                      <p:tavLst>
                                        <p:tav tm="0">
                                          <p:val>
                                            <p:strVal val="#ppt_x"/>
                                          </p:val>
                                        </p:tav>
                                        <p:tav tm="100000">
                                          <p:val>
                                            <p:strVal val="#ppt_x"/>
                                          </p:val>
                                        </p:tav>
                                      </p:tavLst>
                                    </p:anim>
                                    <p:anim calcmode="lin" valueType="num">
                                      <p:cBhvr>
                                        <p:cTn id="135"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83"/>
                                        </p:tgtEl>
                                        <p:attrNameLst>
                                          <p:attrName>style.visibility</p:attrName>
                                        </p:attrNameLst>
                                      </p:cBhvr>
                                      <p:to>
                                        <p:strVal val="visible"/>
                                      </p:to>
                                    </p:set>
                                    <p:animEffect transition="in" filter="fade">
                                      <p:cBhvr>
                                        <p:cTn id="140" dur="1000"/>
                                        <p:tgtEl>
                                          <p:spTgt spid="83"/>
                                        </p:tgtEl>
                                      </p:cBhvr>
                                    </p:animEffect>
                                    <p:anim calcmode="lin" valueType="num">
                                      <p:cBhvr>
                                        <p:cTn id="141" dur="1000" fill="hold"/>
                                        <p:tgtEl>
                                          <p:spTgt spid="83"/>
                                        </p:tgtEl>
                                        <p:attrNameLst>
                                          <p:attrName>ppt_x</p:attrName>
                                        </p:attrNameLst>
                                      </p:cBhvr>
                                      <p:tavLst>
                                        <p:tav tm="0">
                                          <p:val>
                                            <p:strVal val="#ppt_x"/>
                                          </p:val>
                                        </p:tav>
                                        <p:tav tm="100000">
                                          <p:val>
                                            <p:strVal val="#ppt_x"/>
                                          </p:val>
                                        </p:tav>
                                      </p:tavLst>
                                    </p:anim>
                                    <p:anim calcmode="lin" valueType="num">
                                      <p:cBhvr>
                                        <p:cTn id="142" dur="1000" fill="hold"/>
                                        <p:tgtEl>
                                          <p:spTgt spid="83"/>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82"/>
                                        </p:tgtEl>
                                        <p:attrNameLst>
                                          <p:attrName>style.visibility</p:attrName>
                                        </p:attrNameLst>
                                      </p:cBhvr>
                                      <p:to>
                                        <p:strVal val="visible"/>
                                      </p:to>
                                    </p:set>
                                    <p:animEffect transition="in" filter="fade">
                                      <p:cBhvr>
                                        <p:cTn id="145" dur="1000"/>
                                        <p:tgtEl>
                                          <p:spTgt spid="82"/>
                                        </p:tgtEl>
                                      </p:cBhvr>
                                    </p:animEffect>
                                    <p:anim calcmode="lin" valueType="num">
                                      <p:cBhvr>
                                        <p:cTn id="146" dur="1000" fill="hold"/>
                                        <p:tgtEl>
                                          <p:spTgt spid="82"/>
                                        </p:tgtEl>
                                        <p:attrNameLst>
                                          <p:attrName>ppt_x</p:attrName>
                                        </p:attrNameLst>
                                      </p:cBhvr>
                                      <p:tavLst>
                                        <p:tav tm="0">
                                          <p:val>
                                            <p:strVal val="#ppt_x"/>
                                          </p:val>
                                        </p:tav>
                                        <p:tav tm="100000">
                                          <p:val>
                                            <p:strVal val="#ppt_x"/>
                                          </p:val>
                                        </p:tav>
                                      </p:tavLst>
                                    </p:anim>
                                    <p:anim calcmode="lin" valueType="num">
                                      <p:cBhvr>
                                        <p:cTn id="147"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86"/>
                                        </p:tgtEl>
                                        <p:attrNameLst>
                                          <p:attrName>style.visibility</p:attrName>
                                        </p:attrNameLst>
                                      </p:cBhvr>
                                      <p:to>
                                        <p:strVal val="visible"/>
                                      </p:to>
                                    </p:set>
                                    <p:animEffect transition="in" filter="fade">
                                      <p:cBhvr>
                                        <p:cTn id="152" dur="1000"/>
                                        <p:tgtEl>
                                          <p:spTgt spid="86"/>
                                        </p:tgtEl>
                                      </p:cBhvr>
                                    </p:animEffect>
                                    <p:anim calcmode="lin" valueType="num">
                                      <p:cBhvr>
                                        <p:cTn id="153" dur="1000" fill="hold"/>
                                        <p:tgtEl>
                                          <p:spTgt spid="86"/>
                                        </p:tgtEl>
                                        <p:attrNameLst>
                                          <p:attrName>ppt_x</p:attrName>
                                        </p:attrNameLst>
                                      </p:cBhvr>
                                      <p:tavLst>
                                        <p:tav tm="0">
                                          <p:val>
                                            <p:strVal val="#ppt_x"/>
                                          </p:val>
                                        </p:tav>
                                        <p:tav tm="100000">
                                          <p:val>
                                            <p:strVal val="#ppt_x"/>
                                          </p:val>
                                        </p:tav>
                                      </p:tavLst>
                                    </p:anim>
                                    <p:anim calcmode="lin" valueType="num">
                                      <p:cBhvr>
                                        <p:cTn id="154" dur="1000" fill="hold"/>
                                        <p:tgtEl>
                                          <p:spTgt spid="86"/>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85"/>
                                        </p:tgtEl>
                                        <p:attrNameLst>
                                          <p:attrName>style.visibility</p:attrName>
                                        </p:attrNameLst>
                                      </p:cBhvr>
                                      <p:to>
                                        <p:strVal val="visible"/>
                                      </p:to>
                                    </p:set>
                                    <p:animEffect transition="in" filter="fade">
                                      <p:cBhvr>
                                        <p:cTn id="157" dur="1000"/>
                                        <p:tgtEl>
                                          <p:spTgt spid="85"/>
                                        </p:tgtEl>
                                      </p:cBhvr>
                                    </p:animEffect>
                                    <p:anim calcmode="lin" valueType="num">
                                      <p:cBhvr>
                                        <p:cTn id="158" dur="1000" fill="hold"/>
                                        <p:tgtEl>
                                          <p:spTgt spid="85"/>
                                        </p:tgtEl>
                                        <p:attrNameLst>
                                          <p:attrName>ppt_x</p:attrName>
                                        </p:attrNameLst>
                                      </p:cBhvr>
                                      <p:tavLst>
                                        <p:tav tm="0">
                                          <p:val>
                                            <p:strVal val="#ppt_x"/>
                                          </p:val>
                                        </p:tav>
                                        <p:tav tm="100000">
                                          <p:val>
                                            <p:strVal val="#ppt_x"/>
                                          </p:val>
                                        </p:tav>
                                      </p:tavLst>
                                    </p:anim>
                                    <p:anim calcmode="lin" valueType="num">
                                      <p:cBhvr>
                                        <p:cTn id="159"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104"/>
                                        </p:tgtEl>
                                        <p:attrNameLst>
                                          <p:attrName>style.visibility</p:attrName>
                                        </p:attrNameLst>
                                      </p:cBhvr>
                                      <p:to>
                                        <p:strVal val="visible"/>
                                      </p:to>
                                    </p:set>
                                    <p:animEffect transition="in" filter="fade">
                                      <p:cBhvr>
                                        <p:cTn id="164" dur="1000"/>
                                        <p:tgtEl>
                                          <p:spTgt spid="104"/>
                                        </p:tgtEl>
                                      </p:cBhvr>
                                    </p:animEffect>
                                    <p:anim calcmode="lin" valueType="num">
                                      <p:cBhvr>
                                        <p:cTn id="165" dur="1000" fill="hold"/>
                                        <p:tgtEl>
                                          <p:spTgt spid="104"/>
                                        </p:tgtEl>
                                        <p:attrNameLst>
                                          <p:attrName>ppt_x</p:attrName>
                                        </p:attrNameLst>
                                      </p:cBhvr>
                                      <p:tavLst>
                                        <p:tav tm="0">
                                          <p:val>
                                            <p:strVal val="#ppt_x"/>
                                          </p:val>
                                        </p:tav>
                                        <p:tav tm="100000">
                                          <p:val>
                                            <p:strVal val="#ppt_x"/>
                                          </p:val>
                                        </p:tav>
                                      </p:tavLst>
                                    </p:anim>
                                    <p:anim calcmode="lin" valueType="num">
                                      <p:cBhvr>
                                        <p:cTn id="166" dur="1000" fill="hold"/>
                                        <p:tgtEl>
                                          <p:spTgt spid="104"/>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0"/>
                                  </p:stCondLst>
                                  <p:childTnLst>
                                    <p:set>
                                      <p:cBhvr>
                                        <p:cTn id="168" dur="1" fill="hold">
                                          <p:stCondLst>
                                            <p:cond delay="0"/>
                                          </p:stCondLst>
                                        </p:cTn>
                                        <p:tgtEl>
                                          <p:spTgt spid="97"/>
                                        </p:tgtEl>
                                        <p:attrNameLst>
                                          <p:attrName>style.visibility</p:attrName>
                                        </p:attrNameLst>
                                      </p:cBhvr>
                                      <p:to>
                                        <p:strVal val="visible"/>
                                      </p:to>
                                    </p:set>
                                    <p:animEffect transition="in" filter="fade">
                                      <p:cBhvr>
                                        <p:cTn id="169" dur="1000"/>
                                        <p:tgtEl>
                                          <p:spTgt spid="97"/>
                                        </p:tgtEl>
                                      </p:cBhvr>
                                    </p:animEffect>
                                    <p:anim calcmode="lin" valueType="num">
                                      <p:cBhvr>
                                        <p:cTn id="170" dur="1000" fill="hold"/>
                                        <p:tgtEl>
                                          <p:spTgt spid="97"/>
                                        </p:tgtEl>
                                        <p:attrNameLst>
                                          <p:attrName>ppt_x</p:attrName>
                                        </p:attrNameLst>
                                      </p:cBhvr>
                                      <p:tavLst>
                                        <p:tav tm="0">
                                          <p:val>
                                            <p:strVal val="#ppt_x"/>
                                          </p:val>
                                        </p:tav>
                                        <p:tav tm="100000">
                                          <p:val>
                                            <p:strVal val="#ppt_x"/>
                                          </p:val>
                                        </p:tav>
                                      </p:tavLst>
                                    </p:anim>
                                    <p:anim calcmode="lin" valueType="num">
                                      <p:cBhvr>
                                        <p:cTn id="171" dur="1000" fill="hold"/>
                                        <p:tgtEl>
                                          <p:spTgt spid="97"/>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134"/>
                                        </p:tgtEl>
                                        <p:attrNameLst>
                                          <p:attrName>style.visibility</p:attrName>
                                        </p:attrNameLst>
                                      </p:cBhvr>
                                      <p:to>
                                        <p:strVal val="visible"/>
                                      </p:to>
                                    </p:set>
                                    <p:animEffect transition="in" filter="fade">
                                      <p:cBhvr>
                                        <p:cTn id="174" dur="1000"/>
                                        <p:tgtEl>
                                          <p:spTgt spid="134"/>
                                        </p:tgtEl>
                                      </p:cBhvr>
                                    </p:animEffect>
                                    <p:anim calcmode="lin" valueType="num">
                                      <p:cBhvr>
                                        <p:cTn id="175" dur="1000" fill="hold"/>
                                        <p:tgtEl>
                                          <p:spTgt spid="134"/>
                                        </p:tgtEl>
                                        <p:attrNameLst>
                                          <p:attrName>ppt_x</p:attrName>
                                        </p:attrNameLst>
                                      </p:cBhvr>
                                      <p:tavLst>
                                        <p:tav tm="0">
                                          <p:val>
                                            <p:strVal val="#ppt_x"/>
                                          </p:val>
                                        </p:tav>
                                        <p:tav tm="100000">
                                          <p:val>
                                            <p:strVal val="#ppt_x"/>
                                          </p:val>
                                        </p:tav>
                                      </p:tavLst>
                                    </p:anim>
                                    <p:anim calcmode="lin" valueType="num">
                                      <p:cBhvr>
                                        <p:cTn id="176" dur="1000" fill="hold"/>
                                        <p:tgtEl>
                                          <p:spTgt spid="134"/>
                                        </p:tgtEl>
                                        <p:attrNameLst>
                                          <p:attrName>ppt_y</p:attrName>
                                        </p:attrNameLst>
                                      </p:cBhvr>
                                      <p:tavLst>
                                        <p:tav tm="0">
                                          <p:val>
                                            <p:strVal val="#ppt_y+.1"/>
                                          </p:val>
                                        </p:tav>
                                        <p:tav tm="100000">
                                          <p:val>
                                            <p:strVal val="#ppt_y"/>
                                          </p:val>
                                        </p:tav>
                                      </p:tavLst>
                                    </p:anim>
                                  </p:childTnLst>
                                </p:cTn>
                              </p:par>
                              <p:par>
                                <p:cTn id="177" presetID="42" presetClass="entr" presetSubtype="0" fill="hold" nodeType="withEffect">
                                  <p:stCondLst>
                                    <p:cond delay="0"/>
                                  </p:stCondLst>
                                  <p:childTnLst>
                                    <p:set>
                                      <p:cBhvr>
                                        <p:cTn id="178" dur="1" fill="hold">
                                          <p:stCondLst>
                                            <p:cond delay="0"/>
                                          </p:stCondLst>
                                        </p:cTn>
                                        <p:tgtEl>
                                          <p:spTgt spid="122"/>
                                        </p:tgtEl>
                                        <p:attrNameLst>
                                          <p:attrName>style.visibility</p:attrName>
                                        </p:attrNameLst>
                                      </p:cBhvr>
                                      <p:to>
                                        <p:strVal val="visible"/>
                                      </p:to>
                                    </p:set>
                                    <p:animEffect transition="in" filter="fade">
                                      <p:cBhvr>
                                        <p:cTn id="179" dur="1000"/>
                                        <p:tgtEl>
                                          <p:spTgt spid="122"/>
                                        </p:tgtEl>
                                      </p:cBhvr>
                                    </p:animEffect>
                                    <p:anim calcmode="lin" valueType="num">
                                      <p:cBhvr>
                                        <p:cTn id="180" dur="1000" fill="hold"/>
                                        <p:tgtEl>
                                          <p:spTgt spid="122"/>
                                        </p:tgtEl>
                                        <p:attrNameLst>
                                          <p:attrName>ppt_x</p:attrName>
                                        </p:attrNameLst>
                                      </p:cBhvr>
                                      <p:tavLst>
                                        <p:tav tm="0">
                                          <p:val>
                                            <p:strVal val="#ppt_x"/>
                                          </p:val>
                                        </p:tav>
                                        <p:tav tm="100000">
                                          <p:val>
                                            <p:strVal val="#ppt_x"/>
                                          </p:val>
                                        </p:tav>
                                      </p:tavLst>
                                    </p:anim>
                                    <p:anim calcmode="lin" valueType="num">
                                      <p:cBhvr>
                                        <p:cTn id="181" dur="1000" fill="hold"/>
                                        <p:tgtEl>
                                          <p:spTgt spid="122"/>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135"/>
                                        </p:tgtEl>
                                        <p:attrNameLst>
                                          <p:attrName>style.visibility</p:attrName>
                                        </p:attrNameLst>
                                      </p:cBhvr>
                                      <p:to>
                                        <p:strVal val="visible"/>
                                      </p:to>
                                    </p:set>
                                    <p:animEffect transition="in" filter="fade">
                                      <p:cBhvr>
                                        <p:cTn id="184" dur="1000"/>
                                        <p:tgtEl>
                                          <p:spTgt spid="135"/>
                                        </p:tgtEl>
                                      </p:cBhvr>
                                    </p:animEffect>
                                    <p:anim calcmode="lin" valueType="num">
                                      <p:cBhvr>
                                        <p:cTn id="185" dur="1000" fill="hold"/>
                                        <p:tgtEl>
                                          <p:spTgt spid="135"/>
                                        </p:tgtEl>
                                        <p:attrNameLst>
                                          <p:attrName>ppt_x</p:attrName>
                                        </p:attrNameLst>
                                      </p:cBhvr>
                                      <p:tavLst>
                                        <p:tav tm="0">
                                          <p:val>
                                            <p:strVal val="#ppt_x"/>
                                          </p:val>
                                        </p:tav>
                                        <p:tav tm="100000">
                                          <p:val>
                                            <p:strVal val="#ppt_x"/>
                                          </p:val>
                                        </p:tav>
                                      </p:tavLst>
                                    </p:anim>
                                    <p:anim calcmode="lin" valueType="num">
                                      <p:cBhvr>
                                        <p:cTn id="186" dur="1000" fill="hold"/>
                                        <p:tgtEl>
                                          <p:spTgt spid="135"/>
                                        </p:tgtEl>
                                        <p:attrNameLst>
                                          <p:attrName>ppt_y</p:attrName>
                                        </p:attrNameLst>
                                      </p:cBhvr>
                                      <p:tavLst>
                                        <p:tav tm="0">
                                          <p:val>
                                            <p:strVal val="#ppt_y+.1"/>
                                          </p:val>
                                        </p:tav>
                                        <p:tav tm="100000">
                                          <p:val>
                                            <p:strVal val="#ppt_y"/>
                                          </p:val>
                                        </p:tav>
                                      </p:tavLst>
                                    </p:anim>
                                  </p:childTnLst>
                                </p:cTn>
                              </p:par>
                              <p:par>
                                <p:cTn id="187" presetID="42" presetClass="entr" presetSubtype="0" fill="hold" nodeType="withEffect">
                                  <p:stCondLst>
                                    <p:cond delay="0"/>
                                  </p:stCondLst>
                                  <p:childTnLst>
                                    <p:set>
                                      <p:cBhvr>
                                        <p:cTn id="188" dur="1" fill="hold">
                                          <p:stCondLst>
                                            <p:cond delay="0"/>
                                          </p:stCondLst>
                                        </p:cTn>
                                        <p:tgtEl>
                                          <p:spTgt spid="123"/>
                                        </p:tgtEl>
                                        <p:attrNameLst>
                                          <p:attrName>style.visibility</p:attrName>
                                        </p:attrNameLst>
                                      </p:cBhvr>
                                      <p:to>
                                        <p:strVal val="visible"/>
                                      </p:to>
                                    </p:set>
                                    <p:animEffect transition="in" filter="fade">
                                      <p:cBhvr>
                                        <p:cTn id="189" dur="1000"/>
                                        <p:tgtEl>
                                          <p:spTgt spid="123"/>
                                        </p:tgtEl>
                                      </p:cBhvr>
                                    </p:animEffect>
                                    <p:anim calcmode="lin" valueType="num">
                                      <p:cBhvr>
                                        <p:cTn id="190" dur="1000" fill="hold"/>
                                        <p:tgtEl>
                                          <p:spTgt spid="123"/>
                                        </p:tgtEl>
                                        <p:attrNameLst>
                                          <p:attrName>ppt_x</p:attrName>
                                        </p:attrNameLst>
                                      </p:cBhvr>
                                      <p:tavLst>
                                        <p:tav tm="0">
                                          <p:val>
                                            <p:strVal val="#ppt_x"/>
                                          </p:val>
                                        </p:tav>
                                        <p:tav tm="100000">
                                          <p:val>
                                            <p:strVal val="#ppt_x"/>
                                          </p:val>
                                        </p:tav>
                                      </p:tavLst>
                                    </p:anim>
                                    <p:anim calcmode="lin" valueType="num">
                                      <p:cBhvr>
                                        <p:cTn id="191"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130"/>
                                        </p:tgtEl>
                                        <p:attrNameLst>
                                          <p:attrName>style.visibility</p:attrName>
                                        </p:attrNameLst>
                                      </p:cBhvr>
                                      <p:to>
                                        <p:strVal val="visible"/>
                                      </p:to>
                                    </p:set>
                                    <p:animEffect transition="in" filter="fade">
                                      <p:cBhvr>
                                        <p:cTn id="196" dur="1000"/>
                                        <p:tgtEl>
                                          <p:spTgt spid="130"/>
                                        </p:tgtEl>
                                      </p:cBhvr>
                                    </p:animEffect>
                                    <p:anim calcmode="lin" valueType="num">
                                      <p:cBhvr>
                                        <p:cTn id="197" dur="1000" fill="hold"/>
                                        <p:tgtEl>
                                          <p:spTgt spid="130"/>
                                        </p:tgtEl>
                                        <p:attrNameLst>
                                          <p:attrName>ppt_x</p:attrName>
                                        </p:attrNameLst>
                                      </p:cBhvr>
                                      <p:tavLst>
                                        <p:tav tm="0">
                                          <p:val>
                                            <p:strVal val="#ppt_x"/>
                                          </p:val>
                                        </p:tav>
                                        <p:tav tm="100000">
                                          <p:val>
                                            <p:strVal val="#ppt_x"/>
                                          </p:val>
                                        </p:tav>
                                      </p:tavLst>
                                    </p:anim>
                                    <p:anim calcmode="lin" valueType="num">
                                      <p:cBhvr>
                                        <p:cTn id="198" dur="1000" fill="hold"/>
                                        <p:tgtEl>
                                          <p:spTgt spid="130"/>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131"/>
                                        </p:tgtEl>
                                        <p:attrNameLst>
                                          <p:attrName>style.visibility</p:attrName>
                                        </p:attrNameLst>
                                      </p:cBhvr>
                                      <p:to>
                                        <p:strVal val="visible"/>
                                      </p:to>
                                    </p:set>
                                    <p:animEffect transition="in" filter="fade">
                                      <p:cBhvr>
                                        <p:cTn id="201" dur="1000"/>
                                        <p:tgtEl>
                                          <p:spTgt spid="131"/>
                                        </p:tgtEl>
                                      </p:cBhvr>
                                    </p:animEffect>
                                    <p:anim calcmode="lin" valueType="num">
                                      <p:cBhvr>
                                        <p:cTn id="202" dur="1000" fill="hold"/>
                                        <p:tgtEl>
                                          <p:spTgt spid="131"/>
                                        </p:tgtEl>
                                        <p:attrNameLst>
                                          <p:attrName>ppt_x</p:attrName>
                                        </p:attrNameLst>
                                      </p:cBhvr>
                                      <p:tavLst>
                                        <p:tav tm="0">
                                          <p:val>
                                            <p:strVal val="#ppt_x"/>
                                          </p:val>
                                        </p:tav>
                                        <p:tav tm="100000">
                                          <p:val>
                                            <p:strVal val="#ppt_x"/>
                                          </p:val>
                                        </p:tav>
                                      </p:tavLst>
                                    </p:anim>
                                    <p:anim calcmode="lin" valueType="num">
                                      <p:cBhvr>
                                        <p:cTn id="203" dur="1000" fill="hold"/>
                                        <p:tgtEl>
                                          <p:spTgt spid="131"/>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133"/>
                                        </p:tgtEl>
                                        <p:attrNameLst>
                                          <p:attrName>style.visibility</p:attrName>
                                        </p:attrNameLst>
                                      </p:cBhvr>
                                      <p:to>
                                        <p:strVal val="visible"/>
                                      </p:to>
                                    </p:set>
                                    <p:animEffect transition="in" filter="fade">
                                      <p:cBhvr>
                                        <p:cTn id="206" dur="1000"/>
                                        <p:tgtEl>
                                          <p:spTgt spid="133"/>
                                        </p:tgtEl>
                                      </p:cBhvr>
                                    </p:animEffect>
                                    <p:anim calcmode="lin" valueType="num">
                                      <p:cBhvr>
                                        <p:cTn id="207" dur="1000" fill="hold"/>
                                        <p:tgtEl>
                                          <p:spTgt spid="133"/>
                                        </p:tgtEl>
                                        <p:attrNameLst>
                                          <p:attrName>ppt_x</p:attrName>
                                        </p:attrNameLst>
                                      </p:cBhvr>
                                      <p:tavLst>
                                        <p:tav tm="0">
                                          <p:val>
                                            <p:strVal val="#ppt_x"/>
                                          </p:val>
                                        </p:tav>
                                        <p:tav tm="100000">
                                          <p:val>
                                            <p:strVal val="#ppt_x"/>
                                          </p:val>
                                        </p:tav>
                                      </p:tavLst>
                                    </p:anim>
                                    <p:anim calcmode="lin" valueType="num">
                                      <p:cBhvr>
                                        <p:cTn id="208" dur="1000" fill="hold"/>
                                        <p:tgtEl>
                                          <p:spTgt spid="133"/>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1000"/>
                                        <p:tgtEl>
                                          <p:spTgt spid="129"/>
                                        </p:tgtEl>
                                      </p:cBhvr>
                                    </p:animEffect>
                                    <p:anim calcmode="lin" valueType="num">
                                      <p:cBhvr>
                                        <p:cTn id="212" dur="1000" fill="hold"/>
                                        <p:tgtEl>
                                          <p:spTgt spid="129"/>
                                        </p:tgtEl>
                                        <p:attrNameLst>
                                          <p:attrName>ppt_x</p:attrName>
                                        </p:attrNameLst>
                                      </p:cBhvr>
                                      <p:tavLst>
                                        <p:tav tm="0">
                                          <p:val>
                                            <p:strVal val="#ppt_x"/>
                                          </p:val>
                                        </p:tav>
                                        <p:tav tm="100000">
                                          <p:val>
                                            <p:strVal val="#ppt_x"/>
                                          </p:val>
                                        </p:tav>
                                      </p:tavLst>
                                    </p:anim>
                                    <p:anim calcmode="lin" valueType="num">
                                      <p:cBhvr>
                                        <p:cTn id="213" dur="1000" fill="hold"/>
                                        <p:tgtEl>
                                          <p:spTgt spid="129"/>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132"/>
                                        </p:tgtEl>
                                        <p:attrNameLst>
                                          <p:attrName>style.visibility</p:attrName>
                                        </p:attrNameLst>
                                      </p:cBhvr>
                                      <p:to>
                                        <p:strVal val="visible"/>
                                      </p:to>
                                    </p:set>
                                    <p:animEffect transition="in" filter="fade">
                                      <p:cBhvr>
                                        <p:cTn id="216" dur="1000"/>
                                        <p:tgtEl>
                                          <p:spTgt spid="132"/>
                                        </p:tgtEl>
                                      </p:cBhvr>
                                    </p:animEffect>
                                    <p:anim calcmode="lin" valueType="num">
                                      <p:cBhvr>
                                        <p:cTn id="217" dur="1000" fill="hold"/>
                                        <p:tgtEl>
                                          <p:spTgt spid="132"/>
                                        </p:tgtEl>
                                        <p:attrNameLst>
                                          <p:attrName>ppt_x</p:attrName>
                                        </p:attrNameLst>
                                      </p:cBhvr>
                                      <p:tavLst>
                                        <p:tav tm="0">
                                          <p:val>
                                            <p:strVal val="#ppt_x"/>
                                          </p:val>
                                        </p:tav>
                                        <p:tav tm="100000">
                                          <p:val>
                                            <p:strVal val="#ppt_x"/>
                                          </p:val>
                                        </p:tav>
                                      </p:tavLst>
                                    </p:anim>
                                    <p:anim calcmode="lin" valueType="num">
                                      <p:cBhvr>
                                        <p:cTn id="218" dur="1000" fill="hold"/>
                                        <p:tgtEl>
                                          <p:spTgt spid="132"/>
                                        </p:tgtEl>
                                        <p:attrNameLst>
                                          <p:attrName>ppt_y</p:attrName>
                                        </p:attrNameLst>
                                      </p:cBhvr>
                                      <p:tavLst>
                                        <p:tav tm="0">
                                          <p:val>
                                            <p:strVal val="#ppt_y+.1"/>
                                          </p:val>
                                        </p:tav>
                                        <p:tav tm="100000">
                                          <p:val>
                                            <p:strVal val="#ppt_y"/>
                                          </p:val>
                                        </p:tav>
                                      </p:tavLst>
                                    </p:anim>
                                  </p:childTnLst>
                                </p:cTn>
                              </p:par>
                              <p:par>
                                <p:cTn id="219" presetID="42" presetClass="entr" presetSubtype="0" fill="hold" nodeType="withEffect">
                                  <p:stCondLst>
                                    <p:cond delay="0"/>
                                  </p:stCondLst>
                                  <p:childTnLst>
                                    <p:set>
                                      <p:cBhvr>
                                        <p:cTn id="220" dur="1" fill="hold">
                                          <p:stCondLst>
                                            <p:cond delay="0"/>
                                          </p:stCondLst>
                                        </p:cTn>
                                        <p:tgtEl>
                                          <p:spTgt spid="128"/>
                                        </p:tgtEl>
                                        <p:attrNameLst>
                                          <p:attrName>style.visibility</p:attrName>
                                        </p:attrNameLst>
                                      </p:cBhvr>
                                      <p:to>
                                        <p:strVal val="visible"/>
                                      </p:to>
                                    </p:set>
                                    <p:animEffect transition="in" filter="fade">
                                      <p:cBhvr>
                                        <p:cTn id="221" dur="1000"/>
                                        <p:tgtEl>
                                          <p:spTgt spid="128"/>
                                        </p:tgtEl>
                                      </p:cBhvr>
                                    </p:animEffect>
                                    <p:anim calcmode="lin" valueType="num">
                                      <p:cBhvr>
                                        <p:cTn id="222" dur="1000" fill="hold"/>
                                        <p:tgtEl>
                                          <p:spTgt spid="128"/>
                                        </p:tgtEl>
                                        <p:attrNameLst>
                                          <p:attrName>ppt_x</p:attrName>
                                        </p:attrNameLst>
                                      </p:cBhvr>
                                      <p:tavLst>
                                        <p:tav tm="0">
                                          <p:val>
                                            <p:strVal val="#ppt_x"/>
                                          </p:val>
                                        </p:tav>
                                        <p:tav tm="100000">
                                          <p:val>
                                            <p:strVal val="#ppt_x"/>
                                          </p:val>
                                        </p:tav>
                                      </p:tavLst>
                                    </p:anim>
                                    <p:anim calcmode="lin" valueType="num">
                                      <p:cBhvr>
                                        <p:cTn id="223"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2" presetClass="entr" presetSubtype="0" fill="hold" grpId="0" nodeType="clickEffect">
                                  <p:stCondLst>
                                    <p:cond delay="0"/>
                                  </p:stCondLst>
                                  <p:childTnLst>
                                    <p:set>
                                      <p:cBhvr>
                                        <p:cTn id="227" dur="1" fill="hold">
                                          <p:stCondLst>
                                            <p:cond delay="0"/>
                                          </p:stCondLst>
                                        </p:cTn>
                                        <p:tgtEl>
                                          <p:spTgt spid="105"/>
                                        </p:tgtEl>
                                        <p:attrNameLst>
                                          <p:attrName>style.visibility</p:attrName>
                                        </p:attrNameLst>
                                      </p:cBhvr>
                                      <p:to>
                                        <p:strVal val="visible"/>
                                      </p:to>
                                    </p:set>
                                    <p:animEffect transition="in" filter="fade">
                                      <p:cBhvr>
                                        <p:cTn id="228" dur="1000"/>
                                        <p:tgtEl>
                                          <p:spTgt spid="105"/>
                                        </p:tgtEl>
                                      </p:cBhvr>
                                    </p:animEffect>
                                    <p:anim calcmode="lin" valueType="num">
                                      <p:cBhvr>
                                        <p:cTn id="229" dur="1000" fill="hold"/>
                                        <p:tgtEl>
                                          <p:spTgt spid="105"/>
                                        </p:tgtEl>
                                        <p:attrNameLst>
                                          <p:attrName>ppt_x</p:attrName>
                                        </p:attrNameLst>
                                      </p:cBhvr>
                                      <p:tavLst>
                                        <p:tav tm="0">
                                          <p:val>
                                            <p:strVal val="#ppt_x"/>
                                          </p:val>
                                        </p:tav>
                                        <p:tav tm="100000">
                                          <p:val>
                                            <p:strVal val="#ppt_x"/>
                                          </p:val>
                                        </p:tav>
                                      </p:tavLst>
                                    </p:anim>
                                    <p:anim calcmode="lin" valueType="num">
                                      <p:cBhvr>
                                        <p:cTn id="230" dur="1000" fill="hold"/>
                                        <p:tgtEl>
                                          <p:spTgt spid="105"/>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107"/>
                                        </p:tgtEl>
                                        <p:attrNameLst>
                                          <p:attrName>style.visibility</p:attrName>
                                        </p:attrNameLst>
                                      </p:cBhvr>
                                      <p:to>
                                        <p:strVal val="visible"/>
                                      </p:to>
                                    </p:set>
                                    <p:animEffect transition="in" filter="fade">
                                      <p:cBhvr>
                                        <p:cTn id="233" dur="1000"/>
                                        <p:tgtEl>
                                          <p:spTgt spid="107"/>
                                        </p:tgtEl>
                                      </p:cBhvr>
                                    </p:animEffect>
                                    <p:anim calcmode="lin" valueType="num">
                                      <p:cBhvr>
                                        <p:cTn id="234" dur="1000" fill="hold"/>
                                        <p:tgtEl>
                                          <p:spTgt spid="107"/>
                                        </p:tgtEl>
                                        <p:attrNameLst>
                                          <p:attrName>ppt_x</p:attrName>
                                        </p:attrNameLst>
                                      </p:cBhvr>
                                      <p:tavLst>
                                        <p:tav tm="0">
                                          <p:val>
                                            <p:strVal val="#ppt_x"/>
                                          </p:val>
                                        </p:tav>
                                        <p:tav tm="100000">
                                          <p:val>
                                            <p:strVal val="#ppt_x"/>
                                          </p:val>
                                        </p:tav>
                                      </p:tavLst>
                                    </p:anim>
                                    <p:anim calcmode="lin" valueType="num">
                                      <p:cBhvr>
                                        <p:cTn id="235" dur="1000" fill="hold"/>
                                        <p:tgtEl>
                                          <p:spTgt spid="107"/>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108"/>
                                        </p:tgtEl>
                                        <p:attrNameLst>
                                          <p:attrName>style.visibility</p:attrName>
                                        </p:attrNameLst>
                                      </p:cBhvr>
                                      <p:to>
                                        <p:strVal val="visible"/>
                                      </p:to>
                                    </p:set>
                                    <p:animEffect transition="in" filter="fade">
                                      <p:cBhvr>
                                        <p:cTn id="238" dur="1000"/>
                                        <p:tgtEl>
                                          <p:spTgt spid="108"/>
                                        </p:tgtEl>
                                      </p:cBhvr>
                                    </p:animEffect>
                                    <p:anim calcmode="lin" valueType="num">
                                      <p:cBhvr>
                                        <p:cTn id="239" dur="1000" fill="hold"/>
                                        <p:tgtEl>
                                          <p:spTgt spid="108"/>
                                        </p:tgtEl>
                                        <p:attrNameLst>
                                          <p:attrName>ppt_x</p:attrName>
                                        </p:attrNameLst>
                                      </p:cBhvr>
                                      <p:tavLst>
                                        <p:tav tm="0">
                                          <p:val>
                                            <p:strVal val="#ppt_x"/>
                                          </p:val>
                                        </p:tav>
                                        <p:tav tm="100000">
                                          <p:val>
                                            <p:strVal val="#ppt_x"/>
                                          </p:val>
                                        </p:tav>
                                      </p:tavLst>
                                    </p:anim>
                                    <p:anim calcmode="lin" valueType="num">
                                      <p:cBhvr>
                                        <p:cTn id="240" dur="1000" fill="hold"/>
                                        <p:tgtEl>
                                          <p:spTgt spid="108"/>
                                        </p:tgtEl>
                                        <p:attrNameLst>
                                          <p:attrName>ppt_y</p:attrName>
                                        </p:attrNameLst>
                                      </p:cBhvr>
                                      <p:tavLst>
                                        <p:tav tm="0">
                                          <p:val>
                                            <p:strVal val="#ppt_y+.1"/>
                                          </p:val>
                                        </p:tav>
                                        <p:tav tm="100000">
                                          <p:val>
                                            <p:strVal val="#ppt_y"/>
                                          </p:val>
                                        </p:tav>
                                      </p:tavLst>
                                    </p:anim>
                                  </p:childTnLst>
                                </p:cTn>
                              </p:par>
                              <p:par>
                                <p:cTn id="241" presetID="42" presetClass="entr" presetSubtype="0" fill="hold" grpId="0" nodeType="withEffect">
                                  <p:stCondLst>
                                    <p:cond delay="0"/>
                                  </p:stCondLst>
                                  <p:childTnLst>
                                    <p:set>
                                      <p:cBhvr>
                                        <p:cTn id="242" dur="1" fill="hold">
                                          <p:stCondLst>
                                            <p:cond delay="0"/>
                                          </p:stCondLst>
                                        </p:cTn>
                                        <p:tgtEl>
                                          <p:spTgt spid="109"/>
                                        </p:tgtEl>
                                        <p:attrNameLst>
                                          <p:attrName>style.visibility</p:attrName>
                                        </p:attrNameLst>
                                      </p:cBhvr>
                                      <p:to>
                                        <p:strVal val="visible"/>
                                      </p:to>
                                    </p:set>
                                    <p:animEffect transition="in" filter="fade">
                                      <p:cBhvr>
                                        <p:cTn id="243" dur="1000"/>
                                        <p:tgtEl>
                                          <p:spTgt spid="109"/>
                                        </p:tgtEl>
                                      </p:cBhvr>
                                    </p:animEffect>
                                    <p:anim calcmode="lin" valueType="num">
                                      <p:cBhvr>
                                        <p:cTn id="244" dur="1000" fill="hold"/>
                                        <p:tgtEl>
                                          <p:spTgt spid="109"/>
                                        </p:tgtEl>
                                        <p:attrNameLst>
                                          <p:attrName>ppt_x</p:attrName>
                                        </p:attrNameLst>
                                      </p:cBhvr>
                                      <p:tavLst>
                                        <p:tav tm="0">
                                          <p:val>
                                            <p:strVal val="#ppt_x"/>
                                          </p:val>
                                        </p:tav>
                                        <p:tav tm="100000">
                                          <p:val>
                                            <p:strVal val="#ppt_x"/>
                                          </p:val>
                                        </p:tav>
                                      </p:tavLst>
                                    </p:anim>
                                    <p:anim calcmode="lin" valueType="num">
                                      <p:cBhvr>
                                        <p:cTn id="245" dur="1000" fill="hold"/>
                                        <p:tgtEl>
                                          <p:spTgt spid="109"/>
                                        </p:tgtEl>
                                        <p:attrNameLst>
                                          <p:attrName>ppt_y</p:attrName>
                                        </p:attrNameLst>
                                      </p:cBhvr>
                                      <p:tavLst>
                                        <p:tav tm="0">
                                          <p:val>
                                            <p:strVal val="#ppt_y+.1"/>
                                          </p:val>
                                        </p:tav>
                                        <p:tav tm="100000">
                                          <p:val>
                                            <p:strVal val="#ppt_y"/>
                                          </p:val>
                                        </p:tav>
                                      </p:tavLst>
                                    </p:anim>
                                  </p:childTnLst>
                                </p:cTn>
                              </p:par>
                              <p:par>
                                <p:cTn id="246" presetID="42" presetClass="entr" presetSubtype="0" fill="hold" grpId="0" nodeType="withEffect">
                                  <p:stCondLst>
                                    <p:cond delay="0"/>
                                  </p:stCondLst>
                                  <p:childTnLst>
                                    <p:set>
                                      <p:cBhvr>
                                        <p:cTn id="247" dur="1" fill="hold">
                                          <p:stCondLst>
                                            <p:cond delay="0"/>
                                          </p:stCondLst>
                                        </p:cTn>
                                        <p:tgtEl>
                                          <p:spTgt spid="110"/>
                                        </p:tgtEl>
                                        <p:attrNameLst>
                                          <p:attrName>style.visibility</p:attrName>
                                        </p:attrNameLst>
                                      </p:cBhvr>
                                      <p:to>
                                        <p:strVal val="visible"/>
                                      </p:to>
                                    </p:set>
                                    <p:animEffect transition="in" filter="fade">
                                      <p:cBhvr>
                                        <p:cTn id="248" dur="1000"/>
                                        <p:tgtEl>
                                          <p:spTgt spid="110"/>
                                        </p:tgtEl>
                                      </p:cBhvr>
                                    </p:animEffect>
                                    <p:anim calcmode="lin" valueType="num">
                                      <p:cBhvr>
                                        <p:cTn id="249" dur="1000" fill="hold"/>
                                        <p:tgtEl>
                                          <p:spTgt spid="110"/>
                                        </p:tgtEl>
                                        <p:attrNameLst>
                                          <p:attrName>ppt_x</p:attrName>
                                        </p:attrNameLst>
                                      </p:cBhvr>
                                      <p:tavLst>
                                        <p:tav tm="0">
                                          <p:val>
                                            <p:strVal val="#ppt_x"/>
                                          </p:val>
                                        </p:tav>
                                        <p:tav tm="100000">
                                          <p:val>
                                            <p:strVal val="#ppt_x"/>
                                          </p:val>
                                        </p:tav>
                                      </p:tavLst>
                                    </p:anim>
                                    <p:anim calcmode="lin" valueType="num">
                                      <p:cBhvr>
                                        <p:cTn id="250" dur="1000" fill="hold"/>
                                        <p:tgtEl>
                                          <p:spTgt spid="110"/>
                                        </p:tgtEl>
                                        <p:attrNameLst>
                                          <p:attrName>ppt_y</p:attrName>
                                        </p:attrNameLst>
                                      </p:cBhvr>
                                      <p:tavLst>
                                        <p:tav tm="0">
                                          <p:val>
                                            <p:strVal val="#ppt_y+.1"/>
                                          </p:val>
                                        </p:tav>
                                        <p:tav tm="100000">
                                          <p:val>
                                            <p:strVal val="#ppt_y"/>
                                          </p:val>
                                        </p:tav>
                                      </p:tavLst>
                                    </p:anim>
                                  </p:childTnLst>
                                </p:cTn>
                              </p:par>
                              <p:par>
                                <p:cTn id="251" presetID="42" presetClass="entr" presetSubtype="0" fill="hold" grpId="0" nodeType="withEffect">
                                  <p:stCondLst>
                                    <p:cond delay="0"/>
                                  </p:stCondLst>
                                  <p:childTnLst>
                                    <p:set>
                                      <p:cBhvr>
                                        <p:cTn id="252" dur="1" fill="hold">
                                          <p:stCondLst>
                                            <p:cond delay="0"/>
                                          </p:stCondLst>
                                        </p:cTn>
                                        <p:tgtEl>
                                          <p:spTgt spid="111"/>
                                        </p:tgtEl>
                                        <p:attrNameLst>
                                          <p:attrName>style.visibility</p:attrName>
                                        </p:attrNameLst>
                                      </p:cBhvr>
                                      <p:to>
                                        <p:strVal val="visible"/>
                                      </p:to>
                                    </p:set>
                                    <p:animEffect transition="in" filter="fade">
                                      <p:cBhvr>
                                        <p:cTn id="253" dur="1000"/>
                                        <p:tgtEl>
                                          <p:spTgt spid="111"/>
                                        </p:tgtEl>
                                      </p:cBhvr>
                                    </p:animEffect>
                                    <p:anim calcmode="lin" valueType="num">
                                      <p:cBhvr>
                                        <p:cTn id="254" dur="1000" fill="hold"/>
                                        <p:tgtEl>
                                          <p:spTgt spid="111"/>
                                        </p:tgtEl>
                                        <p:attrNameLst>
                                          <p:attrName>ppt_x</p:attrName>
                                        </p:attrNameLst>
                                      </p:cBhvr>
                                      <p:tavLst>
                                        <p:tav tm="0">
                                          <p:val>
                                            <p:strVal val="#ppt_x"/>
                                          </p:val>
                                        </p:tav>
                                        <p:tav tm="100000">
                                          <p:val>
                                            <p:strVal val="#ppt_x"/>
                                          </p:val>
                                        </p:tav>
                                      </p:tavLst>
                                    </p:anim>
                                    <p:anim calcmode="lin" valueType="num">
                                      <p:cBhvr>
                                        <p:cTn id="255" dur="1000" fill="hold"/>
                                        <p:tgtEl>
                                          <p:spTgt spid="111"/>
                                        </p:tgtEl>
                                        <p:attrNameLst>
                                          <p:attrName>ppt_y</p:attrName>
                                        </p:attrNameLst>
                                      </p:cBhvr>
                                      <p:tavLst>
                                        <p:tav tm="0">
                                          <p:val>
                                            <p:strVal val="#ppt_y+.1"/>
                                          </p:val>
                                        </p:tav>
                                        <p:tav tm="100000">
                                          <p:val>
                                            <p:strVal val="#ppt_y"/>
                                          </p:val>
                                        </p:tav>
                                      </p:tavLst>
                                    </p:anim>
                                  </p:childTnLst>
                                </p:cTn>
                              </p:par>
                              <p:par>
                                <p:cTn id="256" presetID="42" presetClass="entr" presetSubtype="0" fill="hold" grpId="0" nodeType="withEffect">
                                  <p:stCondLst>
                                    <p:cond delay="0"/>
                                  </p:stCondLst>
                                  <p:childTnLst>
                                    <p:set>
                                      <p:cBhvr>
                                        <p:cTn id="257" dur="1" fill="hold">
                                          <p:stCondLst>
                                            <p:cond delay="0"/>
                                          </p:stCondLst>
                                        </p:cTn>
                                        <p:tgtEl>
                                          <p:spTgt spid="124"/>
                                        </p:tgtEl>
                                        <p:attrNameLst>
                                          <p:attrName>style.visibility</p:attrName>
                                        </p:attrNameLst>
                                      </p:cBhvr>
                                      <p:to>
                                        <p:strVal val="visible"/>
                                      </p:to>
                                    </p:set>
                                    <p:animEffect transition="in" filter="fade">
                                      <p:cBhvr>
                                        <p:cTn id="258" dur="1000"/>
                                        <p:tgtEl>
                                          <p:spTgt spid="124"/>
                                        </p:tgtEl>
                                      </p:cBhvr>
                                    </p:animEffect>
                                    <p:anim calcmode="lin" valueType="num">
                                      <p:cBhvr>
                                        <p:cTn id="259" dur="1000" fill="hold"/>
                                        <p:tgtEl>
                                          <p:spTgt spid="124"/>
                                        </p:tgtEl>
                                        <p:attrNameLst>
                                          <p:attrName>ppt_x</p:attrName>
                                        </p:attrNameLst>
                                      </p:cBhvr>
                                      <p:tavLst>
                                        <p:tav tm="0">
                                          <p:val>
                                            <p:strVal val="#ppt_x"/>
                                          </p:val>
                                        </p:tav>
                                        <p:tav tm="100000">
                                          <p:val>
                                            <p:strVal val="#ppt_x"/>
                                          </p:val>
                                        </p:tav>
                                      </p:tavLst>
                                    </p:anim>
                                    <p:anim calcmode="lin" valueType="num">
                                      <p:cBhvr>
                                        <p:cTn id="260" dur="1000" fill="hold"/>
                                        <p:tgtEl>
                                          <p:spTgt spid="124"/>
                                        </p:tgtEl>
                                        <p:attrNameLst>
                                          <p:attrName>ppt_y</p:attrName>
                                        </p:attrNameLst>
                                      </p:cBhvr>
                                      <p:tavLst>
                                        <p:tav tm="0">
                                          <p:val>
                                            <p:strVal val="#ppt_y+.1"/>
                                          </p:val>
                                        </p:tav>
                                        <p:tav tm="100000">
                                          <p:val>
                                            <p:strVal val="#ppt_y"/>
                                          </p:val>
                                        </p:tav>
                                      </p:tavLst>
                                    </p:anim>
                                  </p:childTnLst>
                                </p:cTn>
                              </p:par>
                              <p:par>
                                <p:cTn id="261" presetID="42" presetClass="entr" presetSubtype="0" fill="hold" grpId="0" nodeType="withEffect">
                                  <p:stCondLst>
                                    <p:cond delay="0"/>
                                  </p:stCondLst>
                                  <p:childTnLst>
                                    <p:set>
                                      <p:cBhvr>
                                        <p:cTn id="262" dur="1" fill="hold">
                                          <p:stCondLst>
                                            <p:cond delay="0"/>
                                          </p:stCondLst>
                                        </p:cTn>
                                        <p:tgtEl>
                                          <p:spTgt spid="140"/>
                                        </p:tgtEl>
                                        <p:attrNameLst>
                                          <p:attrName>style.visibility</p:attrName>
                                        </p:attrNameLst>
                                      </p:cBhvr>
                                      <p:to>
                                        <p:strVal val="visible"/>
                                      </p:to>
                                    </p:set>
                                    <p:animEffect transition="in" filter="fade">
                                      <p:cBhvr>
                                        <p:cTn id="263" dur="1000"/>
                                        <p:tgtEl>
                                          <p:spTgt spid="140"/>
                                        </p:tgtEl>
                                      </p:cBhvr>
                                    </p:animEffect>
                                    <p:anim calcmode="lin" valueType="num">
                                      <p:cBhvr>
                                        <p:cTn id="264" dur="1000" fill="hold"/>
                                        <p:tgtEl>
                                          <p:spTgt spid="140"/>
                                        </p:tgtEl>
                                        <p:attrNameLst>
                                          <p:attrName>ppt_x</p:attrName>
                                        </p:attrNameLst>
                                      </p:cBhvr>
                                      <p:tavLst>
                                        <p:tav tm="0">
                                          <p:val>
                                            <p:strVal val="#ppt_x"/>
                                          </p:val>
                                        </p:tav>
                                        <p:tav tm="100000">
                                          <p:val>
                                            <p:strVal val="#ppt_x"/>
                                          </p:val>
                                        </p:tav>
                                      </p:tavLst>
                                    </p:anim>
                                    <p:anim calcmode="lin" valueType="num">
                                      <p:cBhvr>
                                        <p:cTn id="265" dur="1000" fill="hold"/>
                                        <p:tgtEl>
                                          <p:spTgt spid="140"/>
                                        </p:tgtEl>
                                        <p:attrNameLst>
                                          <p:attrName>ppt_y</p:attrName>
                                        </p:attrNameLst>
                                      </p:cBhvr>
                                      <p:tavLst>
                                        <p:tav tm="0">
                                          <p:val>
                                            <p:strVal val="#ppt_y+.1"/>
                                          </p:val>
                                        </p:tav>
                                        <p:tav tm="100000">
                                          <p:val>
                                            <p:strVal val="#ppt_y"/>
                                          </p:val>
                                        </p:tav>
                                      </p:tavLst>
                                    </p:anim>
                                  </p:childTnLst>
                                </p:cTn>
                              </p:par>
                              <p:par>
                                <p:cTn id="266" presetID="42" presetClass="entr" presetSubtype="0" fill="hold" grpId="0" nodeType="withEffect">
                                  <p:stCondLst>
                                    <p:cond delay="0"/>
                                  </p:stCondLst>
                                  <p:childTnLst>
                                    <p:set>
                                      <p:cBhvr>
                                        <p:cTn id="267" dur="1" fill="hold">
                                          <p:stCondLst>
                                            <p:cond delay="0"/>
                                          </p:stCondLst>
                                        </p:cTn>
                                        <p:tgtEl>
                                          <p:spTgt spid="141"/>
                                        </p:tgtEl>
                                        <p:attrNameLst>
                                          <p:attrName>style.visibility</p:attrName>
                                        </p:attrNameLst>
                                      </p:cBhvr>
                                      <p:to>
                                        <p:strVal val="visible"/>
                                      </p:to>
                                    </p:set>
                                    <p:animEffect transition="in" filter="fade">
                                      <p:cBhvr>
                                        <p:cTn id="268" dur="1000"/>
                                        <p:tgtEl>
                                          <p:spTgt spid="141"/>
                                        </p:tgtEl>
                                      </p:cBhvr>
                                    </p:animEffect>
                                    <p:anim calcmode="lin" valueType="num">
                                      <p:cBhvr>
                                        <p:cTn id="269" dur="1000" fill="hold"/>
                                        <p:tgtEl>
                                          <p:spTgt spid="141"/>
                                        </p:tgtEl>
                                        <p:attrNameLst>
                                          <p:attrName>ppt_x</p:attrName>
                                        </p:attrNameLst>
                                      </p:cBhvr>
                                      <p:tavLst>
                                        <p:tav tm="0">
                                          <p:val>
                                            <p:strVal val="#ppt_x"/>
                                          </p:val>
                                        </p:tav>
                                        <p:tav tm="100000">
                                          <p:val>
                                            <p:strVal val="#ppt_x"/>
                                          </p:val>
                                        </p:tav>
                                      </p:tavLst>
                                    </p:anim>
                                    <p:anim calcmode="lin" valueType="num">
                                      <p:cBhvr>
                                        <p:cTn id="270" dur="1000" fill="hold"/>
                                        <p:tgtEl>
                                          <p:spTgt spid="141"/>
                                        </p:tgtEl>
                                        <p:attrNameLst>
                                          <p:attrName>ppt_y</p:attrName>
                                        </p:attrNameLst>
                                      </p:cBhvr>
                                      <p:tavLst>
                                        <p:tav tm="0">
                                          <p:val>
                                            <p:strVal val="#ppt_y+.1"/>
                                          </p:val>
                                        </p:tav>
                                        <p:tav tm="100000">
                                          <p:val>
                                            <p:strVal val="#ppt_y"/>
                                          </p:val>
                                        </p:tav>
                                      </p:tavLst>
                                    </p:anim>
                                  </p:childTnLst>
                                </p:cTn>
                              </p:par>
                              <p:par>
                                <p:cTn id="271" presetID="42" presetClass="entr" presetSubtype="0" fill="hold" nodeType="withEffect">
                                  <p:stCondLst>
                                    <p:cond delay="0"/>
                                  </p:stCondLst>
                                  <p:childTnLst>
                                    <p:set>
                                      <p:cBhvr>
                                        <p:cTn id="272" dur="1" fill="hold">
                                          <p:stCondLst>
                                            <p:cond delay="0"/>
                                          </p:stCondLst>
                                        </p:cTn>
                                        <p:tgtEl>
                                          <p:spTgt spid="146"/>
                                        </p:tgtEl>
                                        <p:attrNameLst>
                                          <p:attrName>style.visibility</p:attrName>
                                        </p:attrNameLst>
                                      </p:cBhvr>
                                      <p:to>
                                        <p:strVal val="visible"/>
                                      </p:to>
                                    </p:set>
                                    <p:animEffect transition="in" filter="fade">
                                      <p:cBhvr>
                                        <p:cTn id="273" dur="1000"/>
                                        <p:tgtEl>
                                          <p:spTgt spid="146"/>
                                        </p:tgtEl>
                                      </p:cBhvr>
                                    </p:animEffect>
                                    <p:anim calcmode="lin" valueType="num">
                                      <p:cBhvr>
                                        <p:cTn id="274" dur="1000" fill="hold"/>
                                        <p:tgtEl>
                                          <p:spTgt spid="146"/>
                                        </p:tgtEl>
                                        <p:attrNameLst>
                                          <p:attrName>ppt_x</p:attrName>
                                        </p:attrNameLst>
                                      </p:cBhvr>
                                      <p:tavLst>
                                        <p:tav tm="0">
                                          <p:val>
                                            <p:strVal val="#ppt_x"/>
                                          </p:val>
                                        </p:tav>
                                        <p:tav tm="100000">
                                          <p:val>
                                            <p:strVal val="#ppt_x"/>
                                          </p:val>
                                        </p:tav>
                                      </p:tavLst>
                                    </p:anim>
                                    <p:anim calcmode="lin" valueType="num">
                                      <p:cBhvr>
                                        <p:cTn id="275" dur="1000" fill="hold"/>
                                        <p:tgtEl>
                                          <p:spTgt spid="146"/>
                                        </p:tgtEl>
                                        <p:attrNameLst>
                                          <p:attrName>ppt_y</p:attrName>
                                        </p:attrNameLst>
                                      </p:cBhvr>
                                      <p:tavLst>
                                        <p:tav tm="0">
                                          <p:val>
                                            <p:strVal val="#ppt_y+.1"/>
                                          </p:val>
                                        </p:tav>
                                        <p:tav tm="100000">
                                          <p:val>
                                            <p:strVal val="#ppt_y"/>
                                          </p:val>
                                        </p:tav>
                                      </p:tavLst>
                                    </p:anim>
                                  </p:childTnLst>
                                </p:cTn>
                              </p:par>
                              <p:par>
                                <p:cTn id="276" presetID="42" presetClass="entr" presetSubtype="0" fill="hold" grpId="0" nodeType="withEffect">
                                  <p:stCondLst>
                                    <p:cond delay="0"/>
                                  </p:stCondLst>
                                  <p:childTnLst>
                                    <p:set>
                                      <p:cBhvr>
                                        <p:cTn id="277" dur="1" fill="hold">
                                          <p:stCondLst>
                                            <p:cond delay="0"/>
                                          </p:stCondLst>
                                        </p:cTn>
                                        <p:tgtEl>
                                          <p:spTgt spid="106"/>
                                        </p:tgtEl>
                                        <p:attrNameLst>
                                          <p:attrName>style.visibility</p:attrName>
                                        </p:attrNameLst>
                                      </p:cBhvr>
                                      <p:to>
                                        <p:strVal val="visible"/>
                                      </p:to>
                                    </p:set>
                                    <p:animEffect transition="in" filter="fade">
                                      <p:cBhvr>
                                        <p:cTn id="278" dur="1000"/>
                                        <p:tgtEl>
                                          <p:spTgt spid="106"/>
                                        </p:tgtEl>
                                      </p:cBhvr>
                                    </p:animEffect>
                                    <p:anim calcmode="lin" valueType="num">
                                      <p:cBhvr>
                                        <p:cTn id="279" dur="1000" fill="hold"/>
                                        <p:tgtEl>
                                          <p:spTgt spid="106"/>
                                        </p:tgtEl>
                                        <p:attrNameLst>
                                          <p:attrName>ppt_x</p:attrName>
                                        </p:attrNameLst>
                                      </p:cBhvr>
                                      <p:tavLst>
                                        <p:tav tm="0">
                                          <p:val>
                                            <p:strVal val="#ppt_x"/>
                                          </p:val>
                                        </p:tav>
                                        <p:tav tm="100000">
                                          <p:val>
                                            <p:strVal val="#ppt_x"/>
                                          </p:val>
                                        </p:tav>
                                      </p:tavLst>
                                    </p:anim>
                                    <p:anim calcmode="lin" valueType="num">
                                      <p:cBhvr>
                                        <p:cTn id="280" dur="1000" fill="hold"/>
                                        <p:tgtEl>
                                          <p:spTgt spid="106"/>
                                        </p:tgtEl>
                                        <p:attrNameLst>
                                          <p:attrName>ppt_y</p:attrName>
                                        </p:attrNameLst>
                                      </p:cBhvr>
                                      <p:tavLst>
                                        <p:tav tm="0">
                                          <p:val>
                                            <p:strVal val="#ppt_y+.1"/>
                                          </p:val>
                                        </p:tav>
                                        <p:tav tm="100000">
                                          <p:val>
                                            <p:strVal val="#ppt_y"/>
                                          </p:val>
                                        </p:tav>
                                      </p:tavLst>
                                    </p:anim>
                                  </p:childTnLst>
                                </p:cTn>
                              </p:par>
                              <p:par>
                                <p:cTn id="281" presetID="42" presetClass="entr" presetSubtype="0" fill="hold" grpId="0" nodeType="withEffect">
                                  <p:stCondLst>
                                    <p:cond delay="0"/>
                                  </p:stCondLst>
                                  <p:childTnLst>
                                    <p:set>
                                      <p:cBhvr>
                                        <p:cTn id="282" dur="1" fill="hold">
                                          <p:stCondLst>
                                            <p:cond delay="0"/>
                                          </p:stCondLst>
                                        </p:cTn>
                                        <p:tgtEl>
                                          <p:spTgt spid="112"/>
                                        </p:tgtEl>
                                        <p:attrNameLst>
                                          <p:attrName>style.visibility</p:attrName>
                                        </p:attrNameLst>
                                      </p:cBhvr>
                                      <p:to>
                                        <p:strVal val="visible"/>
                                      </p:to>
                                    </p:set>
                                    <p:animEffect transition="in" filter="fade">
                                      <p:cBhvr>
                                        <p:cTn id="283" dur="1000"/>
                                        <p:tgtEl>
                                          <p:spTgt spid="112"/>
                                        </p:tgtEl>
                                      </p:cBhvr>
                                    </p:animEffect>
                                    <p:anim calcmode="lin" valueType="num">
                                      <p:cBhvr>
                                        <p:cTn id="284" dur="1000" fill="hold"/>
                                        <p:tgtEl>
                                          <p:spTgt spid="112"/>
                                        </p:tgtEl>
                                        <p:attrNameLst>
                                          <p:attrName>ppt_x</p:attrName>
                                        </p:attrNameLst>
                                      </p:cBhvr>
                                      <p:tavLst>
                                        <p:tav tm="0">
                                          <p:val>
                                            <p:strVal val="#ppt_x"/>
                                          </p:val>
                                        </p:tav>
                                        <p:tav tm="100000">
                                          <p:val>
                                            <p:strVal val="#ppt_x"/>
                                          </p:val>
                                        </p:tav>
                                      </p:tavLst>
                                    </p:anim>
                                    <p:anim calcmode="lin" valueType="num">
                                      <p:cBhvr>
                                        <p:cTn id="285" dur="1000" fill="hold"/>
                                        <p:tgtEl>
                                          <p:spTgt spid="112"/>
                                        </p:tgtEl>
                                        <p:attrNameLst>
                                          <p:attrName>ppt_y</p:attrName>
                                        </p:attrNameLst>
                                      </p:cBhvr>
                                      <p:tavLst>
                                        <p:tav tm="0">
                                          <p:val>
                                            <p:strVal val="#ppt_y+.1"/>
                                          </p:val>
                                        </p:tav>
                                        <p:tav tm="100000">
                                          <p:val>
                                            <p:strVal val="#ppt_y"/>
                                          </p:val>
                                        </p:tav>
                                      </p:tavLst>
                                    </p:anim>
                                  </p:childTnLst>
                                </p:cTn>
                              </p:par>
                              <p:par>
                                <p:cTn id="286" presetID="42" presetClass="entr" presetSubtype="0" fill="hold" grpId="0" nodeType="withEffect">
                                  <p:stCondLst>
                                    <p:cond delay="0"/>
                                  </p:stCondLst>
                                  <p:childTnLst>
                                    <p:set>
                                      <p:cBhvr>
                                        <p:cTn id="287" dur="1" fill="hold">
                                          <p:stCondLst>
                                            <p:cond delay="0"/>
                                          </p:stCondLst>
                                        </p:cTn>
                                        <p:tgtEl>
                                          <p:spTgt spid="113"/>
                                        </p:tgtEl>
                                        <p:attrNameLst>
                                          <p:attrName>style.visibility</p:attrName>
                                        </p:attrNameLst>
                                      </p:cBhvr>
                                      <p:to>
                                        <p:strVal val="visible"/>
                                      </p:to>
                                    </p:set>
                                    <p:animEffect transition="in" filter="fade">
                                      <p:cBhvr>
                                        <p:cTn id="288" dur="1000"/>
                                        <p:tgtEl>
                                          <p:spTgt spid="113"/>
                                        </p:tgtEl>
                                      </p:cBhvr>
                                    </p:animEffect>
                                    <p:anim calcmode="lin" valueType="num">
                                      <p:cBhvr>
                                        <p:cTn id="289" dur="1000" fill="hold"/>
                                        <p:tgtEl>
                                          <p:spTgt spid="113"/>
                                        </p:tgtEl>
                                        <p:attrNameLst>
                                          <p:attrName>ppt_x</p:attrName>
                                        </p:attrNameLst>
                                      </p:cBhvr>
                                      <p:tavLst>
                                        <p:tav tm="0">
                                          <p:val>
                                            <p:strVal val="#ppt_x"/>
                                          </p:val>
                                        </p:tav>
                                        <p:tav tm="100000">
                                          <p:val>
                                            <p:strVal val="#ppt_x"/>
                                          </p:val>
                                        </p:tav>
                                      </p:tavLst>
                                    </p:anim>
                                    <p:anim calcmode="lin" valueType="num">
                                      <p:cBhvr>
                                        <p:cTn id="290" dur="1000" fill="hold"/>
                                        <p:tgtEl>
                                          <p:spTgt spid="113"/>
                                        </p:tgtEl>
                                        <p:attrNameLst>
                                          <p:attrName>ppt_y</p:attrName>
                                        </p:attrNameLst>
                                      </p:cBhvr>
                                      <p:tavLst>
                                        <p:tav tm="0">
                                          <p:val>
                                            <p:strVal val="#ppt_y+.1"/>
                                          </p:val>
                                        </p:tav>
                                        <p:tav tm="100000">
                                          <p:val>
                                            <p:strVal val="#ppt_y"/>
                                          </p:val>
                                        </p:tav>
                                      </p:tavLst>
                                    </p:anim>
                                  </p:childTnLst>
                                </p:cTn>
                              </p:par>
                              <p:par>
                                <p:cTn id="291" presetID="42"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fade">
                                      <p:cBhvr>
                                        <p:cTn id="293" dur="1000"/>
                                        <p:tgtEl>
                                          <p:spTgt spid="114"/>
                                        </p:tgtEl>
                                      </p:cBhvr>
                                    </p:animEffect>
                                    <p:anim calcmode="lin" valueType="num">
                                      <p:cBhvr>
                                        <p:cTn id="294" dur="1000" fill="hold"/>
                                        <p:tgtEl>
                                          <p:spTgt spid="114"/>
                                        </p:tgtEl>
                                        <p:attrNameLst>
                                          <p:attrName>ppt_x</p:attrName>
                                        </p:attrNameLst>
                                      </p:cBhvr>
                                      <p:tavLst>
                                        <p:tav tm="0">
                                          <p:val>
                                            <p:strVal val="#ppt_x"/>
                                          </p:val>
                                        </p:tav>
                                        <p:tav tm="100000">
                                          <p:val>
                                            <p:strVal val="#ppt_x"/>
                                          </p:val>
                                        </p:tav>
                                      </p:tavLst>
                                    </p:anim>
                                    <p:anim calcmode="lin" valueType="num">
                                      <p:cBhvr>
                                        <p:cTn id="295" dur="1000" fill="hold"/>
                                        <p:tgtEl>
                                          <p:spTgt spid="114"/>
                                        </p:tgtEl>
                                        <p:attrNameLst>
                                          <p:attrName>ppt_y</p:attrName>
                                        </p:attrNameLst>
                                      </p:cBhvr>
                                      <p:tavLst>
                                        <p:tav tm="0">
                                          <p:val>
                                            <p:strVal val="#ppt_y+.1"/>
                                          </p:val>
                                        </p:tav>
                                        <p:tav tm="100000">
                                          <p:val>
                                            <p:strVal val="#ppt_y"/>
                                          </p:val>
                                        </p:tav>
                                      </p:tavLst>
                                    </p:anim>
                                  </p:childTnLst>
                                </p:cTn>
                              </p:par>
                              <p:par>
                                <p:cTn id="296" presetID="42" presetClass="entr" presetSubtype="0" fill="hold" grpId="0" nodeType="withEffect">
                                  <p:stCondLst>
                                    <p:cond delay="0"/>
                                  </p:stCondLst>
                                  <p:childTnLst>
                                    <p:set>
                                      <p:cBhvr>
                                        <p:cTn id="297" dur="1" fill="hold">
                                          <p:stCondLst>
                                            <p:cond delay="0"/>
                                          </p:stCondLst>
                                        </p:cTn>
                                        <p:tgtEl>
                                          <p:spTgt spid="115"/>
                                        </p:tgtEl>
                                        <p:attrNameLst>
                                          <p:attrName>style.visibility</p:attrName>
                                        </p:attrNameLst>
                                      </p:cBhvr>
                                      <p:to>
                                        <p:strVal val="visible"/>
                                      </p:to>
                                    </p:set>
                                    <p:animEffect transition="in" filter="fade">
                                      <p:cBhvr>
                                        <p:cTn id="298" dur="1000"/>
                                        <p:tgtEl>
                                          <p:spTgt spid="115"/>
                                        </p:tgtEl>
                                      </p:cBhvr>
                                    </p:animEffect>
                                    <p:anim calcmode="lin" valueType="num">
                                      <p:cBhvr>
                                        <p:cTn id="299" dur="1000" fill="hold"/>
                                        <p:tgtEl>
                                          <p:spTgt spid="115"/>
                                        </p:tgtEl>
                                        <p:attrNameLst>
                                          <p:attrName>ppt_x</p:attrName>
                                        </p:attrNameLst>
                                      </p:cBhvr>
                                      <p:tavLst>
                                        <p:tav tm="0">
                                          <p:val>
                                            <p:strVal val="#ppt_x"/>
                                          </p:val>
                                        </p:tav>
                                        <p:tav tm="100000">
                                          <p:val>
                                            <p:strVal val="#ppt_x"/>
                                          </p:val>
                                        </p:tav>
                                      </p:tavLst>
                                    </p:anim>
                                    <p:anim calcmode="lin" valueType="num">
                                      <p:cBhvr>
                                        <p:cTn id="300" dur="1000" fill="hold"/>
                                        <p:tgtEl>
                                          <p:spTgt spid="115"/>
                                        </p:tgtEl>
                                        <p:attrNameLst>
                                          <p:attrName>ppt_y</p:attrName>
                                        </p:attrNameLst>
                                      </p:cBhvr>
                                      <p:tavLst>
                                        <p:tav tm="0">
                                          <p:val>
                                            <p:strVal val="#ppt_y+.1"/>
                                          </p:val>
                                        </p:tav>
                                        <p:tav tm="100000">
                                          <p:val>
                                            <p:strVal val="#ppt_y"/>
                                          </p:val>
                                        </p:tav>
                                      </p:tavLst>
                                    </p:anim>
                                  </p:childTnLst>
                                </p:cTn>
                              </p:par>
                              <p:par>
                                <p:cTn id="301" presetID="42" presetClass="entr" presetSubtype="0" fill="hold" grpId="0" nodeType="withEffect">
                                  <p:stCondLst>
                                    <p:cond delay="0"/>
                                  </p:stCondLst>
                                  <p:childTnLst>
                                    <p:set>
                                      <p:cBhvr>
                                        <p:cTn id="302" dur="1" fill="hold">
                                          <p:stCondLst>
                                            <p:cond delay="0"/>
                                          </p:stCondLst>
                                        </p:cTn>
                                        <p:tgtEl>
                                          <p:spTgt spid="116"/>
                                        </p:tgtEl>
                                        <p:attrNameLst>
                                          <p:attrName>style.visibility</p:attrName>
                                        </p:attrNameLst>
                                      </p:cBhvr>
                                      <p:to>
                                        <p:strVal val="visible"/>
                                      </p:to>
                                    </p:set>
                                    <p:animEffect transition="in" filter="fade">
                                      <p:cBhvr>
                                        <p:cTn id="303" dur="1000"/>
                                        <p:tgtEl>
                                          <p:spTgt spid="116"/>
                                        </p:tgtEl>
                                      </p:cBhvr>
                                    </p:animEffect>
                                    <p:anim calcmode="lin" valueType="num">
                                      <p:cBhvr>
                                        <p:cTn id="304" dur="1000" fill="hold"/>
                                        <p:tgtEl>
                                          <p:spTgt spid="116"/>
                                        </p:tgtEl>
                                        <p:attrNameLst>
                                          <p:attrName>ppt_x</p:attrName>
                                        </p:attrNameLst>
                                      </p:cBhvr>
                                      <p:tavLst>
                                        <p:tav tm="0">
                                          <p:val>
                                            <p:strVal val="#ppt_x"/>
                                          </p:val>
                                        </p:tav>
                                        <p:tav tm="100000">
                                          <p:val>
                                            <p:strVal val="#ppt_x"/>
                                          </p:val>
                                        </p:tav>
                                      </p:tavLst>
                                    </p:anim>
                                    <p:anim calcmode="lin" valueType="num">
                                      <p:cBhvr>
                                        <p:cTn id="305" dur="1000" fill="hold"/>
                                        <p:tgtEl>
                                          <p:spTgt spid="116"/>
                                        </p:tgtEl>
                                        <p:attrNameLst>
                                          <p:attrName>ppt_y</p:attrName>
                                        </p:attrNameLst>
                                      </p:cBhvr>
                                      <p:tavLst>
                                        <p:tav tm="0">
                                          <p:val>
                                            <p:strVal val="#ppt_y+.1"/>
                                          </p:val>
                                        </p:tav>
                                        <p:tav tm="100000">
                                          <p:val>
                                            <p:strVal val="#ppt_y"/>
                                          </p:val>
                                        </p:tav>
                                      </p:tavLst>
                                    </p:anim>
                                  </p:childTnLst>
                                </p:cTn>
                              </p:par>
                              <p:par>
                                <p:cTn id="306" presetID="42" presetClass="entr" presetSubtype="0" fill="hold" grpId="0" nodeType="withEffect">
                                  <p:stCondLst>
                                    <p:cond delay="0"/>
                                  </p:stCondLst>
                                  <p:childTnLst>
                                    <p:set>
                                      <p:cBhvr>
                                        <p:cTn id="307" dur="1" fill="hold">
                                          <p:stCondLst>
                                            <p:cond delay="0"/>
                                          </p:stCondLst>
                                        </p:cTn>
                                        <p:tgtEl>
                                          <p:spTgt spid="125"/>
                                        </p:tgtEl>
                                        <p:attrNameLst>
                                          <p:attrName>style.visibility</p:attrName>
                                        </p:attrNameLst>
                                      </p:cBhvr>
                                      <p:to>
                                        <p:strVal val="visible"/>
                                      </p:to>
                                    </p:set>
                                    <p:animEffect transition="in" filter="fade">
                                      <p:cBhvr>
                                        <p:cTn id="308" dur="1000"/>
                                        <p:tgtEl>
                                          <p:spTgt spid="125"/>
                                        </p:tgtEl>
                                      </p:cBhvr>
                                    </p:animEffect>
                                    <p:anim calcmode="lin" valueType="num">
                                      <p:cBhvr>
                                        <p:cTn id="309" dur="1000" fill="hold"/>
                                        <p:tgtEl>
                                          <p:spTgt spid="125"/>
                                        </p:tgtEl>
                                        <p:attrNameLst>
                                          <p:attrName>ppt_x</p:attrName>
                                        </p:attrNameLst>
                                      </p:cBhvr>
                                      <p:tavLst>
                                        <p:tav tm="0">
                                          <p:val>
                                            <p:strVal val="#ppt_x"/>
                                          </p:val>
                                        </p:tav>
                                        <p:tav tm="100000">
                                          <p:val>
                                            <p:strVal val="#ppt_x"/>
                                          </p:val>
                                        </p:tav>
                                      </p:tavLst>
                                    </p:anim>
                                    <p:anim calcmode="lin" valueType="num">
                                      <p:cBhvr>
                                        <p:cTn id="310" dur="1000" fill="hold"/>
                                        <p:tgtEl>
                                          <p:spTgt spid="125"/>
                                        </p:tgtEl>
                                        <p:attrNameLst>
                                          <p:attrName>ppt_y</p:attrName>
                                        </p:attrNameLst>
                                      </p:cBhvr>
                                      <p:tavLst>
                                        <p:tav tm="0">
                                          <p:val>
                                            <p:strVal val="#ppt_y+.1"/>
                                          </p:val>
                                        </p:tav>
                                        <p:tav tm="100000">
                                          <p:val>
                                            <p:strVal val="#ppt_y"/>
                                          </p:val>
                                        </p:tav>
                                      </p:tavLst>
                                    </p:anim>
                                  </p:childTnLst>
                                </p:cTn>
                              </p:par>
                              <p:par>
                                <p:cTn id="311" presetID="42" presetClass="entr" presetSubtype="0" fill="hold" grpId="0" nodeType="withEffect">
                                  <p:stCondLst>
                                    <p:cond delay="0"/>
                                  </p:stCondLst>
                                  <p:childTnLst>
                                    <p:set>
                                      <p:cBhvr>
                                        <p:cTn id="312" dur="1" fill="hold">
                                          <p:stCondLst>
                                            <p:cond delay="0"/>
                                          </p:stCondLst>
                                        </p:cTn>
                                        <p:tgtEl>
                                          <p:spTgt spid="126"/>
                                        </p:tgtEl>
                                        <p:attrNameLst>
                                          <p:attrName>style.visibility</p:attrName>
                                        </p:attrNameLst>
                                      </p:cBhvr>
                                      <p:to>
                                        <p:strVal val="visible"/>
                                      </p:to>
                                    </p:set>
                                    <p:animEffect transition="in" filter="fade">
                                      <p:cBhvr>
                                        <p:cTn id="313" dur="1000"/>
                                        <p:tgtEl>
                                          <p:spTgt spid="126"/>
                                        </p:tgtEl>
                                      </p:cBhvr>
                                    </p:animEffect>
                                    <p:anim calcmode="lin" valueType="num">
                                      <p:cBhvr>
                                        <p:cTn id="314" dur="1000" fill="hold"/>
                                        <p:tgtEl>
                                          <p:spTgt spid="126"/>
                                        </p:tgtEl>
                                        <p:attrNameLst>
                                          <p:attrName>ppt_x</p:attrName>
                                        </p:attrNameLst>
                                      </p:cBhvr>
                                      <p:tavLst>
                                        <p:tav tm="0">
                                          <p:val>
                                            <p:strVal val="#ppt_x"/>
                                          </p:val>
                                        </p:tav>
                                        <p:tav tm="100000">
                                          <p:val>
                                            <p:strVal val="#ppt_x"/>
                                          </p:val>
                                        </p:tav>
                                      </p:tavLst>
                                    </p:anim>
                                    <p:anim calcmode="lin" valueType="num">
                                      <p:cBhvr>
                                        <p:cTn id="315" dur="1000" fill="hold"/>
                                        <p:tgtEl>
                                          <p:spTgt spid="126"/>
                                        </p:tgtEl>
                                        <p:attrNameLst>
                                          <p:attrName>ppt_y</p:attrName>
                                        </p:attrNameLst>
                                      </p:cBhvr>
                                      <p:tavLst>
                                        <p:tav tm="0">
                                          <p:val>
                                            <p:strVal val="#ppt_y+.1"/>
                                          </p:val>
                                        </p:tav>
                                        <p:tav tm="100000">
                                          <p:val>
                                            <p:strVal val="#ppt_y"/>
                                          </p:val>
                                        </p:tav>
                                      </p:tavLst>
                                    </p:anim>
                                  </p:childTnLst>
                                </p:cTn>
                              </p:par>
                              <p:par>
                                <p:cTn id="316" presetID="42" presetClass="entr" presetSubtype="0" fill="hold" grpId="0" nodeType="withEffect">
                                  <p:stCondLst>
                                    <p:cond delay="0"/>
                                  </p:stCondLst>
                                  <p:childTnLst>
                                    <p:set>
                                      <p:cBhvr>
                                        <p:cTn id="317" dur="1" fill="hold">
                                          <p:stCondLst>
                                            <p:cond delay="0"/>
                                          </p:stCondLst>
                                        </p:cTn>
                                        <p:tgtEl>
                                          <p:spTgt spid="142"/>
                                        </p:tgtEl>
                                        <p:attrNameLst>
                                          <p:attrName>style.visibility</p:attrName>
                                        </p:attrNameLst>
                                      </p:cBhvr>
                                      <p:to>
                                        <p:strVal val="visible"/>
                                      </p:to>
                                    </p:set>
                                    <p:animEffect transition="in" filter="fade">
                                      <p:cBhvr>
                                        <p:cTn id="318" dur="1000"/>
                                        <p:tgtEl>
                                          <p:spTgt spid="142"/>
                                        </p:tgtEl>
                                      </p:cBhvr>
                                    </p:animEffect>
                                    <p:anim calcmode="lin" valueType="num">
                                      <p:cBhvr>
                                        <p:cTn id="319" dur="1000" fill="hold"/>
                                        <p:tgtEl>
                                          <p:spTgt spid="142"/>
                                        </p:tgtEl>
                                        <p:attrNameLst>
                                          <p:attrName>ppt_x</p:attrName>
                                        </p:attrNameLst>
                                      </p:cBhvr>
                                      <p:tavLst>
                                        <p:tav tm="0">
                                          <p:val>
                                            <p:strVal val="#ppt_x"/>
                                          </p:val>
                                        </p:tav>
                                        <p:tav tm="100000">
                                          <p:val>
                                            <p:strVal val="#ppt_x"/>
                                          </p:val>
                                        </p:tav>
                                      </p:tavLst>
                                    </p:anim>
                                    <p:anim calcmode="lin" valueType="num">
                                      <p:cBhvr>
                                        <p:cTn id="320" dur="1000" fill="hold"/>
                                        <p:tgtEl>
                                          <p:spTgt spid="142"/>
                                        </p:tgtEl>
                                        <p:attrNameLst>
                                          <p:attrName>ppt_y</p:attrName>
                                        </p:attrNameLst>
                                      </p:cBhvr>
                                      <p:tavLst>
                                        <p:tav tm="0">
                                          <p:val>
                                            <p:strVal val="#ppt_y+.1"/>
                                          </p:val>
                                        </p:tav>
                                        <p:tav tm="100000">
                                          <p:val>
                                            <p:strVal val="#ppt_y"/>
                                          </p:val>
                                        </p:tav>
                                      </p:tavLst>
                                    </p:anim>
                                  </p:childTnLst>
                                </p:cTn>
                              </p:par>
                              <p:par>
                                <p:cTn id="321" presetID="42" presetClass="entr" presetSubtype="0" fill="hold" grpId="0" nodeType="withEffect">
                                  <p:stCondLst>
                                    <p:cond delay="0"/>
                                  </p:stCondLst>
                                  <p:childTnLst>
                                    <p:set>
                                      <p:cBhvr>
                                        <p:cTn id="322" dur="1" fill="hold">
                                          <p:stCondLst>
                                            <p:cond delay="0"/>
                                          </p:stCondLst>
                                        </p:cTn>
                                        <p:tgtEl>
                                          <p:spTgt spid="143"/>
                                        </p:tgtEl>
                                        <p:attrNameLst>
                                          <p:attrName>style.visibility</p:attrName>
                                        </p:attrNameLst>
                                      </p:cBhvr>
                                      <p:to>
                                        <p:strVal val="visible"/>
                                      </p:to>
                                    </p:set>
                                    <p:animEffect transition="in" filter="fade">
                                      <p:cBhvr>
                                        <p:cTn id="323" dur="1000"/>
                                        <p:tgtEl>
                                          <p:spTgt spid="143"/>
                                        </p:tgtEl>
                                      </p:cBhvr>
                                    </p:animEffect>
                                    <p:anim calcmode="lin" valueType="num">
                                      <p:cBhvr>
                                        <p:cTn id="324" dur="1000" fill="hold"/>
                                        <p:tgtEl>
                                          <p:spTgt spid="143"/>
                                        </p:tgtEl>
                                        <p:attrNameLst>
                                          <p:attrName>ppt_x</p:attrName>
                                        </p:attrNameLst>
                                      </p:cBhvr>
                                      <p:tavLst>
                                        <p:tav tm="0">
                                          <p:val>
                                            <p:strVal val="#ppt_x"/>
                                          </p:val>
                                        </p:tav>
                                        <p:tav tm="100000">
                                          <p:val>
                                            <p:strVal val="#ppt_x"/>
                                          </p:val>
                                        </p:tav>
                                      </p:tavLst>
                                    </p:anim>
                                    <p:anim calcmode="lin" valueType="num">
                                      <p:cBhvr>
                                        <p:cTn id="325" dur="1000" fill="hold"/>
                                        <p:tgtEl>
                                          <p:spTgt spid="143"/>
                                        </p:tgtEl>
                                        <p:attrNameLst>
                                          <p:attrName>ppt_y</p:attrName>
                                        </p:attrNameLst>
                                      </p:cBhvr>
                                      <p:tavLst>
                                        <p:tav tm="0">
                                          <p:val>
                                            <p:strVal val="#ppt_y+.1"/>
                                          </p:val>
                                        </p:tav>
                                        <p:tav tm="100000">
                                          <p:val>
                                            <p:strVal val="#ppt_y"/>
                                          </p:val>
                                        </p:tav>
                                      </p:tavLst>
                                    </p:anim>
                                  </p:childTnLst>
                                </p:cTn>
                              </p:par>
                              <p:par>
                                <p:cTn id="326" presetID="42" presetClass="entr" presetSubtype="0" fill="hold" nodeType="withEffect">
                                  <p:stCondLst>
                                    <p:cond delay="0"/>
                                  </p:stCondLst>
                                  <p:childTnLst>
                                    <p:set>
                                      <p:cBhvr>
                                        <p:cTn id="327" dur="1" fill="hold">
                                          <p:stCondLst>
                                            <p:cond delay="0"/>
                                          </p:stCondLst>
                                        </p:cTn>
                                        <p:tgtEl>
                                          <p:spTgt spid="147"/>
                                        </p:tgtEl>
                                        <p:attrNameLst>
                                          <p:attrName>style.visibility</p:attrName>
                                        </p:attrNameLst>
                                      </p:cBhvr>
                                      <p:to>
                                        <p:strVal val="visible"/>
                                      </p:to>
                                    </p:set>
                                    <p:animEffect transition="in" filter="fade">
                                      <p:cBhvr>
                                        <p:cTn id="328" dur="1000"/>
                                        <p:tgtEl>
                                          <p:spTgt spid="147"/>
                                        </p:tgtEl>
                                      </p:cBhvr>
                                    </p:animEffect>
                                    <p:anim calcmode="lin" valueType="num">
                                      <p:cBhvr>
                                        <p:cTn id="329" dur="1000" fill="hold"/>
                                        <p:tgtEl>
                                          <p:spTgt spid="147"/>
                                        </p:tgtEl>
                                        <p:attrNameLst>
                                          <p:attrName>ppt_x</p:attrName>
                                        </p:attrNameLst>
                                      </p:cBhvr>
                                      <p:tavLst>
                                        <p:tav tm="0">
                                          <p:val>
                                            <p:strVal val="#ppt_x"/>
                                          </p:val>
                                        </p:tav>
                                        <p:tav tm="100000">
                                          <p:val>
                                            <p:strVal val="#ppt_x"/>
                                          </p:val>
                                        </p:tav>
                                      </p:tavLst>
                                    </p:anim>
                                    <p:anim calcmode="lin" valueType="num">
                                      <p:cBhvr>
                                        <p:cTn id="330" dur="1000" fill="hold"/>
                                        <p:tgtEl>
                                          <p:spTgt spid="147"/>
                                        </p:tgtEl>
                                        <p:attrNameLst>
                                          <p:attrName>ppt_y</p:attrName>
                                        </p:attrNameLst>
                                      </p:cBhvr>
                                      <p:tavLst>
                                        <p:tav tm="0">
                                          <p:val>
                                            <p:strVal val="#ppt_y+.1"/>
                                          </p:val>
                                        </p:tav>
                                        <p:tav tm="100000">
                                          <p:val>
                                            <p:strVal val="#ppt_y"/>
                                          </p:val>
                                        </p:tav>
                                      </p:tavLst>
                                    </p:anim>
                                  </p:childTnLst>
                                </p:cTn>
                              </p:par>
                              <p:par>
                                <p:cTn id="331" presetID="42" presetClass="entr" presetSubtype="0" fill="hold" grpId="0" nodeType="withEffect">
                                  <p:stCondLst>
                                    <p:cond delay="0"/>
                                  </p:stCondLst>
                                  <p:childTnLst>
                                    <p:set>
                                      <p:cBhvr>
                                        <p:cTn id="332" dur="1" fill="hold">
                                          <p:stCondLst>
                                            <p:cond delay="0"/>
                                          </p:stCondLst>
                                        </p:cTn>
                                        <p:tgtEl>
                                          <p:spTgt spid="117"/>
                                        </p:tgtEl>
                                        <p:attrNameLst>
                                          <p:attrName>style.visibility</p:attrName>
                                        </p:attrNameLst>
                                      </p:cBhvr>
                                      <p:to>
                                        <p:strVal val="visible"/>
                                      </p:to>
                                    </p:set>
                                    <p:animEffect transition="in" filter="fade">
                                      <p:cBhvr>
                                        <p:cTn id="333" dur="1000"/>
                                        <p:tgtEl>
                                          <p:spTgt spid="117"/>
                                        </p:tgtEl>
                                      </p:cBhvr>
                                    </p:animEffect>
                                    <p:anim calcmode="lin" valueType="num">
                                      <p:cBhvr>
                                        <p:cTn id="334" dur="1000" fill="hold"/>
                                        <p:tgtEl>
                                          <p:spTgt spid="117"/>
                                        </p:tgtEl>
                                        <p:attrNameLst>
                                          <p:attrName>ppt_x</p:attrName>
                                        </p:attrNameLst>
                                      </p:cBhvr>
                                      <p:tavLst>
                                        <p:tav tm="0">
                                          <p:val>
                                            <p:strVal val="#ppt_x"/>
                                          </p:val>
                                        </p:tav>
                                        <p:tav tm="100000">
                                          <p:val>
                                            <p:strVal val="#ppt_x"/>
                                          </p:val>
                                        </p:tav>
                                      </p:tavLst>
                                    </p:anim>
                                    <p:anim calcmode="lin" valueType="num">
                                      <p:cBhvr>
                                        <p:cTn id="335" dur="1000" fill="hold"/>
                                        <p:tgtEl>
                                          <p:spTgt spid="117"/>
                                        </p:tgtEl>
                                        <p:attrNameLst>
                                          <p:attrName>ppt_y</p:attrName>
                                        </p:attrNameLst>
                                      </p:cBhvr>
                                      <p:tavLst>
                                        <p:tav tm="0">
                                          <p:val>
                                            <p:strVal val="#ppt_y+.1"/>
                                          </p:val>
                                        </p:tav>
                                        <p:tav tm="100000">
                                          <p:val>
                                            <p:strVal val="#ppt_y"/>
                                          </p:val>
                                        </p:tav>
                                      </p:tavLst>
                                    </p:anim>
                                  </p:childTnLst>
                                </p:cTn>
                              </p:par>
                              <p:par>
                                <p:cTn id="336" presetID="42" presetClass="entr" presetSubtype="0" fill="hold" grpId="0" nodeType="withEffect">
                                  <p:stCondLst>
                                    <p:cond delay="0"/>
                                  </p:stCondLst>
                                  <p:childTnLst>
                                    <p:set>
                                      <p:cBhvr>
                                        <p:cTn id="337" dur="1" fill="hold">
                                          <p:stCondLst>
                                            <p:cond delay="0"/>
                                          </p:stCondLst>
                                        </p:cTn>
                                        <p:tgtEl>
                                          <p:spTgt spid="118"/>
                                        </p:tgtEl>
                                        <p:attrNameLst>
                                          <p:attrName>style.visibility</p:attrName>
                                        </p:attrNameLst>
                                      </p:cBhvr>
                                      <p:to>
                                        <p:strVal val="visible"/>
                                      </p:to>
                                    </p:set>
                                    <p:animEffect transition="in" filter="fade">
                                      <p:cBhvr>
                                        <p:cTn id="338" dur="1000"/>
                                        <p:tgtEl>
                                          <p:spTgt spid="118"/>
                                        </p:tgtEl>
                                      </p:cBhvr>
                                    </p:animEffect>
                                    <p:anim calcmode="lin" valueType="num">
                                      <p:cBhvr>
                                        <p:cTn id="339" dur="1000" fill="hold"/>
                                        <p:tgtEl>
                                          <p:spTgt spid="118"/>
                                        </p:tgtEl>
                                        <p:attrNameLst>
                                          <p:attrName>ppt_x</p:attrName>
                                        </p:attrNameLst>
                                      </p:cBhvr>
                                      <p:tavLst>
                                        <p:tav tm="0">
                                          <p:val>
                                            <p:strVal val="#ppt_x"/>
                                          </p:val>
                                        </p:tav>
                                        <p:tav tm="100000">
                                          <p:val>
                                            <p:strVal val="#ppt_x"/>
                                          </p:val>
                                        </p:tav>
                                      </p:tavLst>
                                    </p:anim>
                                    <p:anim calcmode="lin" valueType="num">
                                      <p:cBhvr>
                                        <p:cTn id="340" dur="1000" fill="hold"/>
                                        <p:tgtEl>
                                          <p:spTgt spid="118"/>
                                        </p:tgtEl>
                                        <p:attrNameLst>
                                          <p:attrName>ppt_y</p:attrName>
                                        </p:attrNameLst>
                                      </p:cBhvr>
                                      <p:tavLst>
                                        <p:tav tm="0">
                                          <p:val>
                                            <p:strVal val="#ppt_y+.1"/>
                                          </p:val>
                                        </p:tav>
                                        <p:tav tm="100000">
                                          <p:val>
                                            <p:strVal val="#ppt_y"/>
                                          </p:val>
                                        </p:tav>
                                      </p:tavLst>
                                    </p:anim>
                                  </p:childTnLst>
                                </p:cTn>
                              </p:par>
                              <p:par>
                                <p:cTn id="341" presetID="42" presetClass="entr" presetSubtype="0" fill="hold" grpId="0" nodeType="withEffect">
                                  <p:stCondLst>
                                    <p:cond delay="0"/>
                                  </p:stCondLst>
                                  <p:childTnLst>
                                    <p:set>
                                      <p:cBhvr>
                                        <p:cTn id="342" dur="1" fill="hold">
                                          <p:stCondLst>
                                            <p:cond delay="0"/>
                                          </p:stCondLst>
                                        </p:cTn>
                                        <p:tgtEl>
                                          <p:spTgt spid="119"/>
                                        </p:tgtEl>
                                        <p:attrNameLst>
                                          <p:attrName>style.visibility</p:attrName>
                                        </p:attrNameLst>
                                      </p:cBhvr>
                                      <p:to>
                                        <p:strVal val="visible"/>
                                      </p:to>
                                    </p:set>
                                    <p:animEffect transition="in" filter="fade">
                                      <p:cBhvr>
                                        <p:cTn id="343" dur="1000"/>
                                        <p:tgtEl>
                                          <p:spTgt spid="119"/>
                                        </p:tgtEl>
                                      </p:cBhvr>
                                    </p:animEffect>
                                    <p:anim calcmode="lin" valueType="num">
                                      <p:cBhvr>
                                        <p:cTn id="344" dur="1000" fill="hold"/>
                                        <p:tgtEl>
                                          <p:spTgt spid="119"/>
                                        </p:tgtEl>
                                        <p:attrNameLst>
                                          <p:attrName>ppt_x</p:attrName>
                                        </p:attrNameLst>
                                      </p:cBhvr>
                                      <p:tavLst>
                                        <p:tav tm="0">
                                          <p:val>
                                            <p:strVal val="#ppt_x"/>
                                          </p:val>
                                        </p:tav>
                                        <p:tav tm="100000">
                                          <p:val>
                                            <p:strVal val="#ppt_x"/>
                                          </p:val>
                                        </p:tav>
                                      </p:tavLst>
                                    </p:anim>
                                    <p:anim calcmode="lin" valueType="num">
                                      <p:cBhvr>
                                        <p:cTn id="345" dur="1000" fill="hold"/>
                                        <p:tgtEl>
                                          <p:spTgt spid="119"/>
                                        </p:tgtEl>
                                        <p:attrNameLst>
                                          <p:attrName>ppt_y</p:attrName>
                                        </p:attrNameLst>
                                      </p:cBhvr>
                                      <p:tavLst>
                                        <p:tav tm="0">
                                          <p:val>
                                            <p:strVal val="#ppt_y+.1"/>
                                          </p:val>
                                        </p:tav>
                                        <p:tav tm="100000">
                                          <p:val>
                                            <p:strVal val="#ppt_y"/>
                                          </p:val>
                                        </p:tav>
                                      </p:tavLst>
                                    </p:anim>
                                  </p:childTnLst>
                                </p:cTn>
                              </p:par>
                              <p:par>
                                <p:cTn id="346" presetID="42" presetClass="entr" presetSubtype="0" fill="hold" grpId="0" nodeType="withEffect">
                                  <p:stCondLst>
                                    <p:cond delay="0"/>
                                  </p:stCondLst>
                                  <p:childTnLst>
                                    <p:set>
                                      <p:cBhvr>
                                        <p:cTn id="347" dur="1" fill="hold">
                                          <p:stCondLst>
                                            <p:cond delay="0"/>
                                          </p:stCondLst>
                                        </p:cTn>
                                        <p:tgtEl>
                                          <p:spTgt spid="120"/>
                                        </p:tgtEl>
                                        <p:attrNameLst>
                                          <p:attrName>style.visibility</p:attrName>
                                        </p:attrNameLst>
                                      </p:cBhvr>
                                      <p:to>
                                        <p:strVal val="visible"/>
                                      </p:to>
                                    </p:set>
                                    <p:animEffect transition="in" filter="fade">
                                      <p:cBhvr>
                                        <p:cTn id="348" dur="1000"/>
                                        <p:tgtEl>
                                          <p:spTgt spid="120"/>
                                        </p:tgtEl>
                                      </p:cBhvr>
                                    </p:animEffect>
                                    <p:anim calcmode="lin" valueType="num">
                                      <p:cBhvr>
                                        <p:cTn id="349" dur="1000" fill="hold"/>
                                        <p:tgtEl>
                                          <p:spTgt spid="120"/>
                                        </p:tgtEl>
                                        <p:attrNameLst>
                                          <p:attrName>ppt_x</p:attrName>
                                        </p:attrNameLst>
                                      </p:cBhvr>
                                      <p:tavLst>
                                        <p:tav tm="0">
                                          <p:val>
                                            <p:strVal val="#ppt_x"/>
                                          </p:val>
                                        </p:tav>
                                        <p:tav tm="100000">
                                          <p:val>
                                            <p:strVal val="#ppt_x"/>
                                          </p:val>
                                        </p:tav>
                                      </p:tavLst>
                                    </p:anim>
                                    <p:anim calcmode="lin" valueType="num">
                                      <p:cBhvr>
                                        <p:cTn id="350" dur="1000" fill="hold"/>
                                        <p:tgtEl>
                                          <p:spTgt spid="120"/>
                                        </p:tgtEl>
                                        <p:attrNameLst>
                                          <p:attrName>ppt_y</p:attrName>
                                        </p:attrNameLst>
                                      </p:cBhvr>
                                      <p:tavLst>
                                        <p:tav tm="0">
                                          <p:val>
                                            <p:strVal val="#ppt_y+.1"/>
                                          </p:val>
                                        </p:tav>
                                        <p:tav tm="100000">
                                          <p:val>
                                            <p:strVal val="#ppt_y"/>
                                          </p:val>
                                        </p:tav>
                                      </p:tavLst>
                                    </p:anim>
                                  </p:childTnLst>
                                </p:cTn>
                              </p:par>
                              <p:par>
                                <p:cTn id="351" presetID="42" presetClass="entr" presetSubtype="0" fill="hold" grpId="0" nodeType="withEffect">
                                  <p:stCondLst>
                                    <p:cond delay="0"/>
                                  </p:stCondLst>
                                  <p:childTnLst>
                                    <p:set>
                                      <p:cBhvr>
                                        <p:cTn id="352" dur="1" fill="hold">
                                          <p:stCondLst>
                                            <p:cond delay="0"/>
                                          </p:stCondLst>
                                        </p:cTn>
                                        <p:tgtEl>
                                          <p:spTgt spid="121"/>
                                        </p:tgtEl>
                                        <p:attrNameLst>
                                          <p:attrName>style.visibility</p:attrName>
                                        </p:attrNameLst>
                                      </p:cBhvr>
                                      <p:to>
                                        <p:strVal val="visible"/>
                                      </p:to>
                                    </p:set>
                                    <p:animEffect transition="in" filter="fade">
                                      <p:cBhvr>
                                        <p:cTn id="353" dur="1000"/>
                                        <p:tgtEl>
                                          <p:spTgt spid="121"/>
                                        </p:tgtEl>
                                      </p:cBhvr>
                                    </p:animEffect>
                                    <p:anim calcmode="lin" valueType="num">
                                      <p:cBhvr>
                                        <p:cTn id="354" dur="1000" fill="hold"/>
                                        <p:tgtEl>
                                          <p:spTgt spid="121"/>
                                        </p:tgtEl>
                                        <p:attrNameLst>
                                          <p:attrName>ppt_x</p:attrName>
                                        </p:attrNameLst>
                                      </p:cBhvr>
                                      <p:tavLst>
                                        <p:tav tm="0">
                                          <p:val>
                                            <p:strVal val="#ppt_x"/>
                                          </p:val>
                                        </p:tav>
                                        <p:tav tm="100000">
                                          <p:val>
                                            <p:strVal val="#ppt_x"/>
                                          </p:val>
                                        </p:tav>
                                      </p:tavLst>
                                    </p:anim>
                                    <p:anim calcmode="lin" valueType="num">
                                      <p:cBhvr>
                                        <p:cTn id="355" dur="1000" fill="hold"/>
                                        <p:tgtEl>
                                          <p:spTgt spid="121"/>
                                        </p:tgtEl>
                                        <p:attrNameLst>
                                          <p:attrName>ppt_y</p:attrName>
                                        </p:attrNameLst>
                                      </p:cBhvr>
                                      <p:tavLst>
                                        <p:tav tm="0">
                                          <p:val>
                                            <p:strVal val="#ppt_y+.1"/>
                                          </p:val>
                                        </p:tav>
                                        <p:tav tm="100000">
                                          <p:val>
                                            <p:strVal val="#ppt_y"/>
                                          </p:val>
                                        </p:tav>
                                      </p:tavLst>
                                    </p:anim>
                                  </p:childTnLst>
                                </p:cTn>
                              </p:par>
                              <p:par>
                                <p:cTn id="356" presetID="42" presetClass="entr" presetSubtype="0" fill="hold" grpId="0" nodeType="withEffect">
                                  <p:stCondLst>
                                    <p:cond delay="0"/>
                                  </p:stCondLst>
                                  <p:childTnLst>
                                    <p:set>
                                      <p:cBhvr>
                                        <p:cTn id="357" dur="1" fill="hold">
                                          <p:stCondLst>
                                            <p:cond delay="0"/>
                                          </p:stCondLst>
                                        </p:cTn>
                                        <p:tgtEl>
                                          <p:spTgt spid="127"/>
                                        </p:tgtEl>
                                        <p:attrNameLst>
                                          <p:attrName>style.visibility</p:attrName>
                                        </p:attrNameLst>
                                      </p:cBhvr>
                                      <p:to>
                                        <p:strVal val="visible"/>
                                      </p:to>
                                    </p:set>
                                    <p:animEffect transition="in" filter="fade">
                                      <p:cBhvr>
                                        <p:cTn id="358" dur="1000"/>
                                        <p:tgtEl>
                                          <p:spTgt spid="127"/>
                                        </p:tgtEl>
                                      </p:cBhvr>
                                    </p:animEffect>
                                    <p:anim calcmode="lin" valueType="num">
                                      <p:cBhvr>
                                        <p:cTn id="359" dur="1000" fill="hold"/>
                                        <p:tgtEl>
                                          <p:spTgt spid="127"/>
                                        </p:tgtEl>
                                        <p:attrNameLst>
                                          <p:attrName>ppt_x</p:attrName>
                                        </p:attrNameLst>
                                      </p:cBhvr>
                                      <p:tavLst>
                                        <p:tav tm="0">
                                          <p:val>
                                            <p:strVal val="#ppt_x"/>
                                          </p:val>
                                        </p:tav>
                                        <p:tav tm="100000">
                                          <p:val>
                                            <p:strVal val="#ppt_x"/>
                                          </p:val>
                                        </p:tav>
                                      </p:tavLst>
                                    </p:anim>
                                    <p:anim calcmode="lin" valueType="num">
                                      <p:cBhvr>
                                        <p:cTn id="360" dur="1000" fill="hold"/>
                                        <p:tgtEl>
                                          <p:spTgt spid="127"/>
                                        </p:tgtEl>
                                        <p:attrNameLst>
                                          <p:attrName>ppt_y</p:attrName>
                                        </p:attrNameLst>
                                      </p:cBhvr>
                                      <p:tavLst>
                                        <p:tav tm="0">
                                          <p:val>
                                            <p:strVal val="#ppt_y+.1"/>
                                          </p:val>
                                        </p:tav>
                                        <p:tav tm="100000">
                                          <p:val>
                                            <p:strVal val="#ppt_y"/>
                                          </p:val>
                                        </p:tav>
                                      </p:tavLst>
                                    </p:anim>
                                  </p:childTnLst>
                                </p:cTn>
                              </p:par>
                              <p:par>
                                <p:cTn id="361" presetID="42" presetClass="entr" presetSubtype="0" fill="hold" grpId="0" nodeType="withEffect">
                                  <p:stCondLst>
                                    <p:cond delay="0"/>
                                  </p:stCondLst>
                                  <p:childTnLst>
                                    <p:set>
                                      <p:cBhvr>
                                        <p:cTn id="362" dur="1" fill="hold">
                                          <p:stCondLst>
                                            <p:cond delay="0"/>
                                          </p:stCondLst>
                                        </p:cTn>
                                        <p:tgtEl>
                                          <p:spTgt spid="144"/>
                                        </p:tgtEl>
                                        <p:attrNameLst>
                                          <p:attrName>style.visibility</p:attrName>
                                        </p:attrNameLst>
                                      </p:cBhvr>
                                      <p:to>
                                        <p:strVal val="visible"/>
                                      </p:to>
                                    </p:set>
                                    <p:animEffect transition="in" filter="fade">
                                      <p:cBhvr>
                                        <p:cTn id="363" dur="1000"/>
                                        <p:tgtEl>
                                          <p:spTgt spid="144"/>
                                        </p:tgtEl>
                                      </p:cBhvr>
                                    </p:animEffect>
                                    <p:anim calcmode="lin" valueType="num">
                                      <p:cBhvr>
                                        <p:cTn id="364" dur="1000" fill="hold"/>
                                        <p:tgtEl>
                                          <p:spTgt spid="144"/>
                                        </p:tgtEl>
                                        <p:attrNameLst>
                                          <p:attrName>ppt_x</p:attrName>
                                        </p:attrNameLst>
                                      </p:cBhvr>
                                      <p:tavLst>
                                        <p:tav tm="0">
                                          <p:val>
                                            <p:strVal val="#ppt_x"/>
                                          </p:val>
                                        </p:tav>
                                        <p:tav tm="100000">
                                          <p:val>
                                            <p:strVal val="#ppt_x"/>
                                          </p:val>
                                        </p:tav>
                                      </p:tavLst>
                                    </p:anim>
                                    <p:anim calcmode="lin" valueType="num">
                                      <p:cBhvr>
                                        <p:cTn id="365" dur="1000" fill="hold"/>
                                        <p:tgtEl>
                                          <p:spTgt spid="144"/>
                                        </p:tgtEl>
                                        <p:attrNameLst>
                                          <p:attrName>ppt_y</p:attrName>
                                        </p:attrNameLst>
                                      </p:cBhvr>
                                      <p:tavLst>
                                        <p:tav tm="0">
                                          <p:val>
                                            <p:strVal val="#ppt_y+.1"/>
                                          </p:val>
                                        </p:tav>
                                        <p:tav tm="100000">
                                          <p:val>
                                            <p:strVal val="#ppt_y"/>
                                          </p:val>
                                        </p:tav>
                                      </p:tavLst>
                                    </p:anim>
                                  </p:childTnLst>
                                </p:cTn>
                              </p:par>
                              <p:par>
                                <p:cTn id="366" presetID="42" presetClass="entr" presetSubtype="0" fill="hold" grpId="0" nodeType="withEffect">
                                  <p:stCondLst>
                                    <p:cond delay="0"/>
                                  </p:stCondLst>
                                  <p:childTnLst>
                                    <p:set>
                                      <p:cBhvr>
                                        <p:cTn id="367" dur="1" fill="hold">
                                          <p:stCondLst>
                                            <p:cond delay="0"/>
                                          </p:stCondLst>
                                        </p:cTn>
                                        <p:tgtEl>
                                          <p:spTgt spid="145"/>
                                        </p:tgtEl>
                                        <p:attrNameLst>
                                          <p:attrName>style.visibility</p:attrName>
                                        </p:attrNameLst>
                                      </p:cBhvr>
                                      <p:to>
                                        <p:strVal val="visible"/>
                                      </p:to>
                                    </p:set>
                                    <p:animEffect transition="in" filter="fade">
                                      <p:cBhvr>
                                        <p:cTn id="368" dur="1000"/>
                                        <p:tgtEl>
                                          <p:spTgt spid="145"/>
                                        </p:tgtEl>
                                      </p:cBhvr>
                                    </p:animEffect>
                                    <p:anim calcmode="lin" valueType="num">
                                      <p:cBhvr>
                                        <p:cTn id="369" dur="1000" fill="hold"/>
                                        <p:tgtEl>
                                          <p:spTgt spid="145"/>
                                        </p:tgtEl>
                                        <p:attrNameLst>
                                          <p:attrName>ppt_x</p:attrName>
                                        </p:attrNameLst>
                                      </p:cBhvr>
                                      <p:tavLst>
                                        <p:tav tm="0">
                                          <p:val>
                                            <p:strVal val="#ppt_x"/>
                                          </p:val>
                                        </p:tav>
                                        <p:tav tm="100000">
                                          <p:val>
                                            <p:strVal val="#ppt_x"/>
                                          </p:val>
                                        </p:tav>
                                      </p:tavLst>
                                    </p:anim>
                                    <p:anim calcmode="lin" valueType="num">
                                      <p:cBhvr>
                                        <p:cTn id="370" dur="1000" fill="hold"/>
                                        <p:tgtEl>
                                          <p:spTgt spid="145"/>
                                        </p:tgtEl>
                                        <p:attrNameLst>
                                          <p:attrName>ppt_y</p:attrName>
                                        </p:attrNameLst>
                                      </p:cBhvr>
                                      <p:tavLst>
                                        <p:tav tm="0">
                                          <p:val>
                                            <p:strVal val="#ppt_y+.1"/>
                                          </p:val>
                                        </p:tav>
                                        <p:tav tm="100000">
                                          <p:val>
                                            <p:strVal val="#ppt_y"/>
                                          </p:val>
                                        </p:tav>
                                      </p:tavLst>
                                    </p:anim>
                                  </p:childTnLst>
                                </p:cTn>
                              </p:par>
                              <p:par>
                                <p:cTn id="371" presetID="42" presetClass="entr" presetSubtype="0" fill="hold" nodeType="withEffect">
                                  <p:stCondLst>
                                    <p:cond delay="0"/>
                                  </p:stCondLst>
                                  <p:childTnLst>
                                    <p:set>
                                      <p:cBhvr>
                                        <p:cTn id="372" dur="1" fill="hold">
                                          <p:stCondLst>
                                            <p:cond delay="0"/>
                                          </p:stCondLst>
                                        </p:cTn>
                                        <p:tgtEl>
                                          <p:spTgt spid="148"/>
                                        </p:tgtEl>
                                        <p:attrNameLst>
                                          <p:attrName>style.visibility</p:attrName>
                                        </p:attrNameLst>
                                      </p:cBhvr>
                                      <p:to>
                                        <p:strVal val="visible"/>
                                      </p:to>
                                    </p:set>
                                    <p:animEffect transition="in" filter="fade">
                                      <p:cBhvr>
                                        <p:cTn id="373" dur="1000"/>
                                        <p:tgtEl>
                                          <p:spTgt spid="148"/>
                                        </p:tgtEl>
                                      </p:cBhvr>
                                    </p:animEffect>
                                    <p:anim calcmode="lin" valueType="num">
                                      <p:cBhvr>
                                        <p:cTn id="374" dur="1000" fill="hold"/>
                                        <p:tgtEl>
                                          <p:spTgt spid="148"/>
                                        </p:tgtEl>
                                        <p:attrNameLst>
                                          <p:attrName>ppt_x</p:attrName>
                                        </p:attrNameLst>
                                      </p:cBhvr>
                                      <p:tavLst>
                                        <p:tav tm="0">
                                          <p:val>
                                            <p:strVal val="#ppt_x"/>
                                          </p:val>
                                        </p:tav>
                                        <p:tav tm="100000">
                                          <p:val>
                                            <p:strVal val="#ppt_x"/>
                                          </p:val>
                                        </p:tav>
                                      </p:tavLst>
                                    </p:anim>
                                    <p:anim calcmode="lin" valueType="num">
                                      <p:cBhvr>
                                        <p:cTn id="375" dur="1000" fill="hold"/>
                                        <p:tgtEl>
                                          <p:spTgt spid="148"/>
                                        </p:tgtEl>
                                        <p:attrNameLst>
                                          <p:attrName>ppt_y</p:attrName>
                                        </p:attrNameLst>
                                      </p:cBhvr>
                                      <p:tavLst>
                                        <p:tav tm="0">
                                          <p:val>
                                            <p:strVal val="#ppt_y+.1"/>
                                          </p:val>
                                        </p:tav>
                                        <p:tav tm="100000">
                                          <p:val>
                                            <p:strVal val="#ppt_y"/>
                                          </p:val>
                                        </p:tav>
                                      </p:tavLst>
                                    </p:anim>
                                  </p:childTnLst>
                                </p:cTn>
                              </p:par>
                              <p:par>
                                <p:cTn id="376" presetID="42" presetClass="entr" presetSubtype="0" fill="hold" nodeType="withEffect">
                                  <p:stCondLst>
                                    <p:cond delay="0"/>
                                  </p:stCondLst>
                                  <p:childTnLst>
                                    <p:set>
                                      <p:cBhvr>
                                        <p:cTn id="377" dur="1" fill="hold">
                                          <p:stCondLst>
                                            <p:cond delay="0"/>
                                          </p:stCondLst>
                                        </p:cTn>
                                        <p:tgtEl>
                                          <p:spTgt spid="138"/>
                                        </p:tgtEl>
                                        <p:attrNameLst>
                                          <p:attrName>style.visibility</p:attrName>
                                        </p:attrNameLst>
                                      </p:cBhvr>
                                      <p:to>
                                        <p:strVal val="visible"/>
                                      </p:to>
                                    </p:set>
                                    <p:animEffect transition="in" filter="fade">
                                      <p:cBhvr>
                                        <p:cTn id="378" dur="1000"/>
                                        <p:tgtEl>
                                          <p:spTgt spid="138"/>
                                        </p:tgtEl>
                                      </p:cBhvr>
                                    </p:animEffect>
                                    <p:anim calcmode="lin" valueType="num">
                                      <p:cBhvr>
                                        <p:cTn id="379" dur="1000" fill="hold"/>
                                        <p:tgtEl>
                                          <p:spTgt spid="138"/>
                                        </p:tgtEl>
                                        <p:attrNameLst>
                                          <p:attrName>ppt_x</p:attrName>
                                        </p:attrNameLst>
                                      </p:cBhvr>
                                      <p:tavLst>
                                        <p:tav tm="0">
                                          <p:val>
                                            <p:strVal val="#ppt_x"/>
                                          </p:val>
                                        </p:tav>
                                        <p:tav tm="100000">
                                          <p:val>
                                            <p:strVal val="#ppt_x"/>
                                          </p:val>
                                        </p:tav>
                                      </p:tavLst>
                                    </p:anim>
                                    <p:anim calcmode="lin" valueType="num">
                                      <p:cBhvr>
                                        <p:cTn id="380" dur="1000" fill="hold"/>
                                        <p:tgtEl>
                                          <p:spTgt spid="138"/>
                                        </p:tgtEl>
                                        <p:attrNameLst>
                                          <p:attrName>ppt_y</p:attrName>
                                        </p:attrNameLst>
                                      </p:cBhvr>
                                      <p:tavLst>
                                        <p:tav tm="0">
                                          <p:val>
                                            <p:strVal val="#ppt_y+.1"/>
                                          </p:val>
                                        </p:tav>
                                        <p:tav tm="100000">
                                          <p:val>
                                            <p:strVal val="#ppt_y"/>
                                          </p:val>
                                        </p:tav>
                                      </p:tavLst>
                                    </p:anim>
                                  </p:childTnLst>
                                </p:cTn>
                              </p:par>
                              <p:par>
                                <p:cTn id="381" presetID="42" presetClass="entr" presetSubtype="0" fill="hold" nodeType="withEffect">
                                  <p:stCondLst>
                                    <p:cond delay="0"/>
                                  </p:stCondLst>
                                  <p:childTnLst>
                                    <p:set>
                                      <p:cBhvr>
                                        <p:cTn id="382" dur="1" fill="hold">
                                          <p:stCondLst>
                                            <p:cond delay="0"/>
                                          </p:stCondLst>
                                        </p:cTn>
                                        <p:tgtEl>
                                          <p:spTgt spid="137"/>
                                        </p:tgtEl>
                                        <p:attrNameLst>
                                          <p:attrName>style.visibility</p:attrName>
                                        </p:attrNameLst>
                                      </p:cBhvr>
                                      <p:to>
                                        <p:strVal val="visible"/>
                                      </p:to>
                                    </p:set>
                                    <p:animEffect transition="in" filter="fade">
                                      <p:cBhvr>
                                        <p:cTn id="383" dur="1000"/>
                                        <p:tgtEl>
                                          <p:spTgt spid="137"/>
                                        </p:tgtEl>
                                      </p:cBhvr>
                                    </p:animEffect>
                                    <p:anim calcmode="lin" valueType="num">
                                      <p:cBhvr>
                                        <p:cTn id="384" dur="1000" fill="hold"/>
                                        <p:tgtEl>
                                          <p:spTgt spid="137"/>
                                        </p:tgtEl>
                                        <p:attrNameLst>
                                          <p:attrName>ppt_x</p:attrName>
                                        </p:attrNameLst>
                                      </p:cBhvr>
                                      <p:tavLst>
                                        <p:tav tm="0">
                                          <p:val>
                                            <p:strVal val="#ppt_x"/>
                                          </p:val>
                                        </p:tav>
                                        <p:tav tm="100000">
                                          <p:val>
                                            <p:strVal val="#ppt_x"/>
                                          </p:val>
                                        </p:tav>
                                      </p:tavLst>
                                    </p:anim>
                                    <p:anim calcmode="lin" valueType="num">
                                      <p:cBhvr>
                                        <p:cTn id="385" dur="1000" fill="hold"/>
                                        <p:tgtEl>
                                          <p:spTgt spid="137"/>
                                        </p:tgtEl>
                                        <p:attrNameLst>
                                          <p:attrName>ppt_y</p:attrName>
                                        </p:attrNameLst>
                                      </p:cBhvr>
                                      <p:tavLst>
                                        <p:tav tm="0">
                                          <p:val>
                                            <p:strVal val="#ppt_y+.1"/>
                                          </p:val>
                                        </p:tav>
                                        <p:tav tm="100000">
                                          <p:val>
                                            <p:strVal val="#ppt_y"/>
                                          </p:val>
                                        </p:tav>
                                      </p:tavLst>
                                    </p:anim>
                                  </p:childTnLst>
                                </p:cTn>
                              </p:par>
                              <p:par>
                                <p:cTn id="386" presetID="42" presetClass="entr" presetSubtype="0" fill="hold" nodeType="withEffect">
                                  <p:stCondLst>
                                    <p:cond delay="0"/>
                                  </p:stCondLst>
                                  <p:childTnLst>
                                    <p:set>
                                      <p:cBhvr>
                                        <p:cTn id="387" dur="1" fill="hold">
                                          <p:stCondLst>
                                            <p:cond delay="0"/>
                                          </p:stCondLst>
                                        </p:cTn>
                                        <p:tgtEl>
                                          <p:spTgt spid="136"/>
                                        </p:tgtEl>
                                        <p:attrNameLst>
                                          <p:attrName>style.visibility</p:attrName>
                                        </p:attrNameLst>
                                      </p:cBhvr>
                                      <p:to>
                                        <p:strVal val="visible"/>
                                      </p:to>
                                    </p:set>
                                    <p:animEffect transition="in" filter="fade">
                                      <p:cBhvr>
                                        <p:cTn id="388" dur="1000"/>
                                        <p:tgtEl>
                                          <p:spTgt spid="136"/>
                                        </p:tgtEl>
                                      </p:cBhvr>
                                    </p:animEffect>
                                    <p:anim calcmode="lin" valueType="num">
                                      <p:cBhvr>
                                        <p:cTn id="389" dur="1000" fill="hold"/>
                                        <p:tgtEl>
                                          <p:spTgt spid="136"/>
                                        </p:tgtEl>
                                        <p:attrNameLst>
                                          <p:attrName>ppt_x</p:attrName>
                                        </p:attrNameLst>
                                      </p:cBhvr>
                                      <p:tavLst>
                                        <p:tav tm="0">
                                          <p:val>
                                            <p:strVal val="#ppt_x"/>
                                          </p:val>
                                        </p:tav>
                                        <p:tav tm="100000">
                                          <p:val>
                                            <p:strVal val="#ppt_x"/>
                                          </p:val>
                                        </p:tav>
                                      </p:tavLst>
                                    </p:anim>
                                    <p:anim calcmode="lin" valueType="num">
                                      <p:cBhvr>
                                        <p:cTn id="390" dur="1000" fill="hold"/>
                                        <p:tgtEl>
                                          <p:spTgt spid="136"/>
                                        </p:tgtEl>
                                        <p:attrNameLst>
                                          <p:attrName>ppt_y</p:attrName>
                                        </p:attrNameLst>
                                      </p:cBhvr>
                                      <p:tavLst>
                                        <p:tav tm="0">
                                          <p:val>
                                            <p:strVal val="#ppt_y+.1"/>
                                          </p:val>
                                        </p:tav>
                                        <p:tav tm="100000">
                                          <p:val>
                                            <p:strVal val="#ppt_y"/>
                                          </p:val>
                                        </p:tav>
                                      </p:tavLst>
                                    </p:anim>
                                  </p:childTnLst>
                                </p:cTn>
                              </p:par>
                              <p:par>
                                <p:cTn id="391" presetID="42" presetClass="entr" presetSubtype="0" fill="hold" grpId="0" nodeType="withEffect">
                                  <p:stCondLst>
                                    <p:cond delay="0"/>
                                  </p:stCondLst>
                                  <p:childTnLst>
                                    <p:set>
                                      <p:cBhvr>
                                        <p:cTn id="392" dur="1" fill="hold">
                                          <p:stCondLst>
                                            <p:cond delay="0"/>
                                          </p:stCondLst>
                                        </p:cTn>
                                        <p:tgtEl>
                                          <p:spTgt spid="139"/>
                                        </p:tgtEl>
                                        <p:attrNameLst>
                                          <p:attrName>style.visibility</p:attrName>
                                        </p:attrNameLst>
                                      </p:cBhvr>
                                      <p:to>
                                        <p:strVal val="visible"/>
                                      </p:to>
                                    </p:set>
                                    <p:animEffect transition="in" filter="fade">
                                      <p:cBhvr>
                                        <p:cTn id="393" dur="1000"/>
                                        <p:tgtEl>
                                          <p:spTgt spid="139"/>
                                        </p:tgtEl>
                                      </p:cBhvr>
                                    </p:animEffect>
                                    <p:anim calcmode="lin" valueType="num">
                                      <p:cBhvr>
                                        <p:cTn id="394" dur="1000" fill="hold"/>
                                        <p:tgtEl>
                                          <p:spTgt spid="139"/>
                                        </p:tgtEl>
                                        <p:attrNameLst>
                                          <p:attrName>ppt_x</p:attrName>
                                        </p:attrNameLst>
                                      </p:cBhvr>
                                      <p:tavLst>
                                        <p:tav tm="0">
                                          <p:val>
                                            <p:strVal val="#ppt_x"/>
                                          </p:val>
                                        </p:tav>
                                        <p:tav tm="100000">
                                          <p:val>
                                            <p:strVal val="#ppt_x"/>
                                          </p:val>
                                        </p:tav>
                                      </p:tavLst>
                                    </p:anim>
                                    <p:anim calcmode="lin" valueType="num">
                                      <p:cBhvr>
                                        <p:cTn id="395"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par>
                    <p:cTn id="396" fill="hold">
                      <p:stCondLst>
                        <p:cond delay="indefinite"/>
                      </p:stCondLst>
                      <p:childTnLst>
                        <p:par>
                          <p:cTn id="397" fill="hold">
                            <p:stCondLst>
                              <p:cond delay="0"/>
                            </p:stCondLst>
                            <p:childTnLst>
                              <p:par>
                                <p:cTn id="398" presetID="42" presetClass="entr" presetSubtype="0" fill="hold" nodeType="clickEffect">
                                  <p:stCondLst>
                                    <p:cond delay="0"/>
                                  </p:stCondLst>
                                  <p:childTnLst>
                                    <p:set>
                                      <p:cBhvr>
                                        <p:cTn id="399" dur="1" fill="hold">
                                          <p:stCondLst>
                                            <p:cond delay="0"/>
                                          </p:stCondLst>
                                        </p:cTn>
                                        <p:tgtEl>
                                          <p:spTgt spid="75"/>
                                        </p:tgtEl>
                                        <p:attrNameLst>
                                          <p:attrName>style.visibility</p:attrName>
                                        </p:attrNameLst>
                                      </p:cBhvr>
                                      <p:to>
                                        <p:strVal val="visible"/>
                                      </p:to>
                                    </p:set>
                                    <p:animEffect transition="in" filter="fade">
                                      <p:cBhvr>
                                        <p:cTn id="400" dur="1000"/>
                                        <p:tgtEl>
                                          <p:spTgt spid="75"/>
                                        </p:tgtEl>
                                      </p:cBhvr>
                                    </p:animEffect>
                                    <p:anim calcmode="lin" valueType="num">
                                      <p:cBhvr>
                                        <p:cTn id="401" dur="1000" fill="hold"/>
                                        <p:tgtEl>
                                          <p:spTgt spid="75"/>
                                        </p:tgtEl>
                                        <p:attrNameLst>
                                          <p:attrName>ppt_x</p:attrName>
                                        </p:attrNameLst>
                                      </p:cBhvr>
                                      <p:tavLst>
                                        <p:tav tm="0">
                                          <p:val>
                                            <p:strVal val="#ppt_x"/>
                                          </p:val>
                                        </p:tav>
                                        <p:tav tm="100000">
                                          <p:val>
                                            <p:strVal val="#ppt_x"/>
                                          </p:val>
                                        </p:tav>
                                      </p:tavLst>
                                    </p:anim>
                                    <p:anim calcmode="lin" valueType="num">
                                      <p:cBhvr>
                                        <p:cTn id="402" dur="1000" fill="hold"/>
                                        <p:tgtEl>
                                          <p:spTgt spid="75"/>
                                        </p:tgtEl>
                                        <p:attrNameLst>
                                          <p:attrName>ppt_y</p:attrName>
                                        </p:attrNameLst>
                                      </p:cBhvr>
                                      <p:tavLst>
                                        <p:tav tm="0">
                                          <p:val>
                                            <p:strVal val="#ppt_y+.1"/>
                                          </p:val>
                                        </p:tav>
                                        <p:tav tm="100000">
                                          <p:val>
                                            <p:strVal val="#ppt_y"/>
                                          </p:val>
                                        </p:tav>
                                      </p:tavLst>
                                    </p:anim>
                                  </p:childTnLst>
                                </p:cTn>
                              </p:par>
                              <p:par>
                                <p:cTn id="403" presetID="42" presetClass="entr" presetSubtype="0" fill="hold" grpId="0" nodeType="withEffect">
                                  <p:stCondLst>
                                    <p:cond delay="0"/>
                                  </p:stCondLst>
                                  <p:childTnLst>
                                    <p:set>
                                      <p:cBhvr>
                                        <p:cTn id="404" dur="1" fill="hold">
                                          <p:stCondLst>
                                            <p:cond delay="0"/>
                                          </p:stCondLst>
                                        </p:cTn>
                                        <p:tgtEl>
                                          <p:spTgt spid="150"/>
                                        </p:tgtEl>
                                        <p:attrNameLst>
                                          <p:attrName>style.visibility</p:attrName>
                                        </p:attrNameLst>
                                      </p:cBhvr>
                                      <p:to>
                                        <p:strVal val="visible"/>
                                      </p:to>
                                    </p:set>
                                    <p:animEffect transition="in" filter="fade">
                                      <p:cBhvr>
                                        <p:cTn id="405" dur="1000"/>
                                        <p:tgtEl>
                                          <p:spTgt spid="150"/>
                                        </p:tgtEl>
                                      </p:cBhvr>
                                    </p:animEffect>
                                    <p:anim calcmode="lin" valueType="num">
                                      <p:cBhvr>
                                        <p:cTn id="406" dur="1000" fill="hold"/>
                                        <p:tgtEl>
                                          <p:spTgt spid="150"/>
                                        </p:tgtEl>
                                        <p:attrNameLst>
                                          <p:attrName>ppt_x</p:attrName>
                                        </p:attrNameLst>
                                      </p:cBhvr>
                                      <p:tavLst>
                                        <p:tav tm="0">
                                          <p:val>
                                            <p:strVal val="#ppt_x"/>
                                          </p:val>
                                        </p:tav>
                                        <p:tav tm="100000">
                                          <p:val>
                                            <p:strVal val="#ppt_x"/>
                                          </p:val>
                                        </p:tav>
                                      </p:tavLst>
                                    </p:anim>
                                    <p:anim calcmode="lin" valueType="num">
                                      <p:cBhvr>
                                        <p:cTn id="407" dur="1000" fill="hold"/>
                                        <p:tgtEl>
                                          <p:spTgt spid="150"/>
                                        </p:tgtEl>
                                        <p:attrNameLst>
                                          <p:attrName>ppt_y</p:attrName>
                                        </p:attrNameLst>
                                      </p:cBhvr>
                                      <p:tavLst>
                                        <p:tav tm="0">
                                          <p:val>
                                            <p:strVal val="#ppt_y+.1"/>
                                          </p:val>
                                        </p:tav>
                                        <p:tav tm="100000">
                                          <p:val>
                                            <p:strVal val="#ppt_y"/>
                                          </p:val>
                                        </p:tav>
                                      </p:tavLst>
                                    </p:anim>
                                  </p:childTnLst>
                                </p:cTn>
                              </p:par>
                              <p:par>
                                <p:cTn id="408" presetID="42" presetClass="entr" presetSubtype="0" fill="hold" grpId="0" nodeType="withEffect">
                                  <p:stCondLst>
                                    <p:cond delay="0"/>
                                  </p:stCondLst>
                                  <p:childTnLst>
                                    <p:set>
                                      <p:cBhvr>
                                        <p:cTn id="409" dur="1" fill="hold">
                                          <p:stCondLst>
                                            <p:cond delay="0"/>
                                          </p:stCondLst>
                                        </p:cTn>
                                        <p:tgtEl>
                                          <p:spTgt spid="154"/>
                                        </p:tgtEl>
                                        <p:attrNameLst>
                                          <p:attrName>style.visibility</p:attrName>
                                        </p:attrNameLst>
                                      </p:cBhvr>
                                      <p:to>
                                        <p:strVal val="visible"/>
                                      </p:to>
                                    </p:set>
                                    <p:animEffect transition="in" filter="fade">
                                      <p:cBhvr>
                                        <p:cTn id="410" dur="1000"/>
                                        <p:tgtEl>
                                          <p:spTgt spid="154"/>
                                        </p:tgtEl>
                                      </p:cBhvr>
                                    </p:animEffect>
                                    <p:anim calcmode="lin" valueType="num">
                                      <p:cBhvr>
                                        <p:cTn id="411" dur="1000" fill="hold"/>
                                        <p:tgtEl>
                                          <p:spTgt spid="154"/>
                                        </p:tgtEl>
                                        <p:attrNameLst>
                                          <p:attrName>ppt_x</p:attrName>
                                        </p:attrNameLst>
                                      </p:cBhvr>
                                      <p:tavLst>
                                        <p:tav tm="0">
                                          <p:val>
                                            <p:strVal val="#ppt_x"/>
                                          </p:val>
                                        </p:tav>
                                        <p:tav tm="100000">
                                          <p:val>
                                            <p:strVal val="#ppt_x"/>
                                          </p:val>
                                        </p:tav>
                                      </p:tavLst>
                                    </p:anim>
                                    <p:anim calcmode="lin" valueType="num">
                                      <p:cBhvr>
                                        <p:cTn id="412" dur="1000" fill="hold"/>
                                        <p:tgtEl>
                                          <p:spTgt spid="154"/>
                                        </p:tgtEl>
                                        <p:attrNameLst>
                                          <p:attrName>ppt_y</p:attrName>
                                        </p:attrNameLst>
                                      </p:cBhvr>
                                      <p:tavLst>
                                        <p:tav tm="0">
                                          <p:val>
                                            <p:strVal val="#ppt_y+.1"/>
                                          </p:val>
                                        </p:tav>
                                        <p:tav tm="100000">
                                          <p:val>
                                            <p:strVal val="#ppt_y"/>
                                          </p:val>
                                        </p:tav>
                                      </p:tavLst>
                                    </p:anim>
                                  </p:childTnLst>
                                </p:cTn>
                              </p:par>
                              <p:par>
                                <p:cTn id="413" presetID="42" presetClass="entr" presetSubtype="0" fill="hold" grpId="0" nodeType="withEffect">
                                  <p:stCondLst>
                                    <p:cond delay="0"/>
                                  </p:stCondLst>
                                  <p:childTnLst>
                                    <p:set>
                                      <p:cBhvr>
                                        <p:cTn id="414" dur="1" fill="hold">
                                          <p:stCondLst>
                                            <p:cond delay="0"/>
                                          </p:stCondLst>
                                        </p:cTn>
                                        <p:tgtEl>
                                          <p:spTgt spid="155"/>
                                        </p:tgtEl>
                                        <p:attrNameLst>
                                          <p:attrName>style.visibility</p:attrName>
                                        </p:attrNameLst>
                                      </p:cBhvr>
                                      <p:to>
                                        <p:strVal val="visible"/>
                                      </p:to>
                                    </p:set>
                                    <p:animEffect transition="in" filter="fade">
                                      <p:cBhvr>
                                        <p:cTn id="415" dur="1000"/>
                                        <p:tgtEl>
                                          <p:spTgt spid="155"/>
                                        </p:tgtEl>
                                      </p:cBhvr>
                                    </p:animEffect>
                                    <p:anim calcmode="lin" valueType="num">
                                      <p:cBhvr>
                                        <p:cTn id="416" dur="1000" fill="hold"/>
                                        <p:tgtEl>
                                          <p:spTgt spid="155"/>
                                        </p:tgtEl>
                                        <p:attrNameLst>
                                          <p:attrName>ppt_x</p:attrName>
                                        </p:attrNameLst>
                                      </p:cBhvr>
                                      <p:tavLst>
                                        <p:tav tm="0">
                                          <p:val>
                                            <p:strVal val="#ppt_x"/>
                                          </p:val>
                                        </p:tav>
                                        <p:tav tm="100000">
                                          <p:val>
                                            <p:strVal val="#ppt_x"/>
                                          </p:val>
                                        </p:tav>
                                      </p:tavLst>
                                    </p:anim>
                                    <p:anim calcmode="lin" valueType="num">
                                      <p:cBhvr>
                                        <p:cTn id="417" dur="1000" fill="hold"/>
                                        <p:tgtEl>
                                          <p:spTgt spid="155"/>
                                        </p:tgtEl>
                                        <p:attrNameLst>
                                          <p:attrName>ppt_y</p:attrName>
                                        </p:attrNameLst>
                                      </p:cBhvr>
                                      <p:tavLst>
                                        <p:tav tm="0">
                                          <p:val>
                                            <p:strVal val="#ppt_y+.1"/>
                                          </p:val>
                                        </p:tav>
                                        <p:tav tm="100000">
                                          <p:val>
                                            <p:strVal val="#ppt_y"/>
                                          </p:val>
                                        </p:tav>
                                      </p:tavLst>
                                    </p:anim>
                                  </p:childTnLst>
                                </p:cTn>
                              </p:par>
                              <p:par>
                                <p:cTn id="418" presetID="42" presetClass="entr" presetSubtype="0" fill="hold" grpId="0" nodeType="withEffect">
                                  <p:stCondLst>
                                    <p:cond delay="0"/>
                                  </p:stCondLst>
                                  <p:childTnLst>
                                    <p:set>
                                      <p:cBhvr>
                                        <p:cTn id="419" dur="1" fill="hold">
                                          <p:stCondLst>
                                            <p:cond delay="0"/>
                                          </p:stCondLst>
                                        </p:cTn>
                                        <p:tgtEl>
                                          <p:spTgt spid="156"/>
                                        </p:tgtEl>
                                        <p:attrNameLst>
                                          <p:attrName>style.visibility</p:attrName>
                                        </p:attrNameLst>
                                      </p:cBhvr>
                                      <p:to>
                                        <p:strVal val="visible"/>
                                      </p:to>
                                    </p:set>
                                    <p:animEffect transition="in" filter="fade">
                                      <p:cBhvr>
                                        <p:cTn id="420" dur="1000"/>
                                        <p:tgtEl>
                                          <p:spTgt spid="156"/>
                                        </p:tgtEl>
                                      </p:cBhvr>
                                    </p:animEffect>
                                    <p:anim calcmode="lin" valueType="num">
                                      <p:cBhvr>
                                        <p:cTn id="421" dur="1000" fill="hold"/>
                                        <p:tgtEl>
                                          <p:spTgt spid="156"/>
                                        </p:tgtEl>
                                        <p:attrNameLst>
                                          <p:attrName>ppt_x</p:attrName>
                                        </p:attrNameLst>
                                      </p:cBhvr>
                                      <p:tavLst>
                                        <p:tav tm="0">
                                          <p:val>
                                            <p:strVal val="#ppt_x"/>
                                          </p:val>
                                        </p:tav>
                                        <p:tav tm="100000">
                                          <p:val>
                                            <p:strVal val="#ppt_x"/>
                                          </p:val>
                                        </p:tav>
                                      </p:tavLst>
                                    </p:anim>
                                    <p:anim calcmode="lin" valueType="num">
                                      <p:cBhvr>
                                        <p:cTn id="422"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ldLvl="0" animBg="1"/>
      <p:bldP spid="79" grpId="0"/>
      <p:bldP spid="81" grpId="0"/>
      <p:bldP spid="83" grpId="0"/>
      <p:bldP spid="86" grpId="0"/>
      <p:bldP spid="87" grpId="0"/>
      <p:bldP spid="88" grpId="0"/>
      <p:bldP spid="89" grpId="0" bldLvl="0" animBg="1"/>
      <p:bldP spid="90" grpId="0"/>
      <p:bldP spid="91" grpId="0" bldLvl="0" animBg="1"/>
      <p:bldP spid="92" grpId="0" bldLvl="0" animBg="1"/>
      <p:bldP spid="93" grpId="0" bldLvl="0" animBg="1"/>
      <p:bldP spid="94" grpId="0"/>
      <p:bldP spid="95" grpId="0"/>
      <p:bldP spid="96" grpId="0"/>
      <p:bldP spid="98" grpId="0" bldLvl="0" animBg="1"/>
      <p:bldP spid="99" grpId="0"/>
      <p:bldP spid="100" grpId="0"/>
      <p:bldP spid="101" grpId="0"/>
      <p:bldP spid="104" grpId="0"/>
      <p:bldP spid="105" grpId="0" bldLvl="0" animBg="1"/>
      <p:bldP spid="106" grpId="0"/>
      <p:bldP spid="107" grpId="0" bldLvl="0" animBg="1"/>
      <p:bldP spid="108" grpId="0" bldLvl="0" animBg="1"/>
      <p:bldP spid="109" grpId="0" bldLvl="0" animBg="1"/>
      <p:bldP spid="110" grpId="0" bldLvl="0" animBg="1"/>
      <p:bldP spid="111" grpId="0" bldLvl="0" animBg="1"/>
      <p:bldP spid="112" grpId="0" bldLvl="0" animBg="1"/>
      <p:bldP spid="113" grpId="0"/>
      <p:bldP spid="114" grpId="0" bldLvl="0" animBg="1"/>
      <p:bldP spid="115" grpId="0" bldLvl="0" animBg="1"/>
      <p:bldP spid="116" grpId="0" bldLvl="0" animBg="1"/>
      <p:bldP spid="117" grpId="0" bldLvl="0" animBg="1"/>
      <p:bldP spid="118" grpId="0"/>
      <p:bldP spid="119" grpId="0" bldLvl="0" animBg="1"/>
      <p:bldP spid="120" grpId="0" bldLvl="0" animBg="1"/>
      <p:bldP spid="121" grpId="0" bldLvl="0" animBg="1"/>
      <p:bldP spid="124" grpId="0" bldLvl="0" animBg="1"/>
      <p:bldP spid="125" grpId="0" bldLvl="0" animBg="1"/>
      <p:bldP spid="126" grpId="0" bldLvl="0" animBg="1"/>
      <p:bldP spid="127" grpId="0" bldLvl="0" animBg="1"/>
      <p:bldP spid="131" grpId="0"/>
      <p:bldP spid="132" grpId="0"/>
      <p:bldP spid="133" grpId="0"/>
      <p:bldP spid="134" grpId="0"/>
      <p:bldP spid="135" grpId="0"/>
      <p:bldP spid="139" grpId="0"/>
      <p:bldP spid="140" grpId="0" bldLvl="0" animBg="1"/>
      <p:bldP spid="141" grpId="0"/>
      <p:bldP spid="142" grpId="0" bldLvl="0" animBg="1"/>
      <p:bldP spid="143" grpId="0"/>
      <p:bldP spid="144" grpId="0" bldLvl="0" animBg="1"/>
      <p:bldP spid="145" grpId="0"/>
      <p:bldP spid="150" grpId="0"/>
      <p:bldP spid="3" grpId="0" bldLvl="0" animBg="1"/>
      <p:bldP spid="151" grpId="0" bldLvl="0" animBg="1"/>
      <p:bldP spid="152" grpId="0" bldLvl="0" animBg="1"/>
      <p:bldP spid="153" grpId="0" bldLvl="0" animBg="1"/>
      <p:bldP spid="154" grpId="0"/>
      <p:bldP spid="155" grpId="0"/>
      <p:bldP spid="156"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heme/theme1.xml><?xml version="1.0" encoding="utf-8"?>
<a:theme xmlns:a="http://schemas.openxmlformats.org/drawingml/2006/main" name="Lenovo Master">
  <a:themeElements>
    <a:clrScheme name="Lenovo Colors">
      <a:dk1>
        <a:srgbClr val="000000"/>
      </a:dk1>
      <a:lt1>
        <a:sysClr val="window" lastClr="FFFFFF"/>
      </a:lt1>
      <a:dk2>
        <a:srgbClr val="8246AF"/>
      </a:dk2>
      <a:lt2>
        <a:srgbClr val="333F48"/>
      </a:lt2>
      <a:accent1>
        <a:srgbClr val="E1140A"/>
      </a:accent1>
      <a:accent2>
        <a:srgbClr val="FF6A00"/>
      </a:accent2>
      <a:accent3>
        <a:srgbClr val="F04187"/>
      </a:accent3>
      <a:accent4>
        <a:srgbClr val="3E8DDD"/>
      </a:accent4>
      <a:accent5>
        <a:srgbClr val="46C8E1"/>
      </a:accent5>
      <a:accent6>
        <a:srgbClr val="6AC346"/>
      </a:accent6>
      <a:hlink>
        <a:srgbClr val="4AC0E0"/>
      </a:hlink>
      <a:folHlink>
        <a:srgbClr val="4AC0E0"/>
      </a:folHlink>
    </a:clrScheme>
    <a:fontScheme name="自定义 3">
      <a:majorFont>
        <a:latin typeface="Arial"/>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pattFill prst="pct5">
          <a:fgClr>
            <a:srgbClr val="E4E6EA"/>
          </a:fgClr>
          <a:bgClr>
            <a:srgbClr val="ADB5BF"/>
          </a:bgClr>
        </a:pattFill>
        <a:ln w="6350" cap="flat" cmpd="sng" algn="ctr">
          <a:solidFill>
            <a:schemeClr val="tx1"/>
          </a:solidFill>
          <a:prstDash val="solid"/>
          <a:miter lim="800000"/>
        </a:ln>
        <a:effectLst/>
        <a:extLs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a:spPr>
      <a:bodyPr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sz="2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enovo Master">
  <a:themeElements>
    <a:clrScheme name="Lenovo">
      <a:dk1>
        <a:srgbClr val="000000"/>
      </a:dk1>
      <a:lt1>
        <a:sysClr val="window" lastClr="FFFFFF"/>
      </a:lt1>
      <a:dk2>
        <a:srgbClr val="6F7170"/>
      </a:dk2>
      <a:lt2>
        <a:srgbClr val="C4BEB6"/>
      </a:lt2>
      <a:accent1>
        <a:srgbClr val="E2231A"/>
      </a:accent1>
      <a:accent2>
        <a:srgbClr val="FF6A00"/>
      </a:accent2>
      <a:accent3>
        <a:srgbClr val="F04187"/>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1_Lenovo Master">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3_Lenovo Master">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47635</TotalTime>
  <Words>6184</Words>
  <Application>Microsoft Office PowerPoint</Application>
  <PresentationFormat>自定义</PresentationFormat>
  <Paragraphs>1355</Paragraphs>
  <Slides>42</Slides>
  <Notes>1</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42</vt:i4>
      </vt:variant>
    </vt:vector>
  </HeadingPairs>
  <TitlesOfParts>
    <vt:vector size="56" baseType="lpstr">
      <vt:lpstr>Gotham Book</vt:lpstr>
      <vt:lpstr>微软雅黑</vt:lpstr>
      <vt:lpstr>微软雅黑</vt:lpstr>
      <vt:lpstr>微软雅黑 Light</vt:lpstr>
      <vt:lpstr>字魂59号-创粗黑</vt:lpstr>
      <vt:lpstr>Arial</vt:lpstr>
      <vt:lpstr>Calibri</vt:lpstr>
      <vt:lpstr>Impact</vt:lpstr>
      <vt:lpstr>Times New Roman</vt:lpstr>
      <vt:lpstr>Wingdings</vt:lpstr>
      <vt:lpstr>Lenovo Master</vt:lpstr>
      <vt:lpstr>2_Lenovo Master</vt:lpstr>
      <vt:lpstr>1_Lenovo Master</vt:lpstr>
      <vt:lpstr>3_Lenovo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LENOVO TEMPLATE 2011</dc:title>
  <cp:lastModifiedBy>木森 林</cp:lastModifiedBy>
  <cp:revision>4645</cp:revision>
  <dcterms:created xsi:type="dcterms:W3CDTF">2011-10-24T18:59:47Z</dcterms:created>
  <dcterms:modified xsi:type="dcterms:W3CDTF">2024-04-22T07:38:17Z</dcterms:modified>
</cp:coreProperties>
</file>